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3.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4.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5.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76" r:id="rId5"/>
  </p:sldMasterIdLst>
  <p:notesMasterIdLst>
    <p:notesMasterId r:id="rId64"/>
  </p:notesMasterIdLst>
  <p:sldIdLst>
    <p:sldId id="322" r:id="rId6"/>
    <p:sldId id="320" r:id="rId7"/>
    <p:sldId id="1641" r:id="rId8"/>
    <p:sldId id="318" r:id="rId9"/>
    <p:sldId id="319" r:id="rId10"/>
    <p:sldId id="317" r:id="rId11"/>
    <p:sldId id="316" r:id="rId12"/>
    <p:sldId id="315" r:id="rId13"/>
    <p:sldId id="314" r:id="rId14"/>
    <p:sldId id="313" r:id="rId15"/>
    <p:sldId id="312" r:id="rId16"/>
    <p:sldId id="310" r:id="rId17"/>
    <p:sldId id="309" r:id="rId18"/>
    <p:sldId id="308" r:id="rId19"/>
    <p:sldId id="307" r:id="rId20"/>
    <p:sldId id="323" r:id="rId21"/>
    <p:sldId id="306" r:id="rId22"/>
    <p:sldId id="304" r:id="rId23"/>
    <p:sldId id="303" r:id="rId24"/>
    <p:sldId id="305" r:id="rId25"/>
    <p:sldId id="302" r:id="rId26"/>
    <p:sldId id="301" r:id="rId27"/>
    <p:sldId id="325" r:id="rId28"/>
    <p:sldId id="326" r:id="rId29"/>
    <p:sldId id="299" r:id="rId30"/>
    <p:sldId id="298" r:id="rId31"/>
    <p:sldId id="296" r:id="rId32"/>
    <p:sldId id="295" r:id="rId33"/>
    <p:sldId id="293" r:id="rId34"/>
    <p:sldId id="292" r:id="rId35"/>
    <p:sldId id="291" r:id="rId36"/>
    <p:sldId id="290" r:id="rId37"/>
    <p:sldId id="285" r:id="rId38"/>
    <p:sldId id="283" r:id="rId39"/>
    <p:sldId id="282" r:id="rId40"/>
    <p:sldId id="289" r:id="rId41"/>
    <p:sldId id="288" r:id="rId42"/>
    <p:sldId id="287" r:id="rId43"/>
    <p:sldId id="286" r:id="rId44"/>
    <p:sldId id="279" r:id="rId45"/>
    <p:sldId id="278" r:id="rId46"/>
    <p:sldId id="276" r:id="rId47"/>
    <p:sldId id="275" r:id="rId48"/>
    <p:sldId id="274" r:id="rId49"/>
    <p:sldId id="1638" r:id="rId50"/>
    <p:sldId id="1639" r:id="rId51"/>
    <p:sldId id="272" r:id="rId52"/>
    <p:sldId id="1640" r:id="rId53"/>
    <p:sldId id="269" r:id="rId54"/>
    <p:sldId id="268" r:id="rId55"/>
    <p:sldId id="267" r:id="rId56"/>
    <p:sldId id="258" r:id="rId57"/>
    <p:sldId id="264" r:id="rId58"/>
    <p:sldId id="263" r:id="rId59"/>
    <p:sldId id="262" r:id="rId60"/>
    <p:sldId id="261" r:id="rId61"/>
    <p:sldId id="260" r:id="rId62"/>
    <p:sldId id="259" r:id="rId63"/>
  </p:sldIdLst>
  <p:sldSz cx="12192000" cy="6858000"/>
  <p:notesSz cx="6858000" cy="9144000"/>
  <p:embeddedFontLs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
      <p:font typeface="Open Sans" panose="020B0606030504020204" pitchFamily="34" charset="0"/>
      <p:regular r:id="rId70"/>
      <p:bold r:id="rId71"/>
      <p:italic r:id="rId72"/>
      <p:boldItalic r:id="rId73"/>
    </p:embeddedFont>
    <p:embeddedFont>
      <p:font typeface="Open Sans Light" panose="020B0306030504020204" pitchFamily="34" charset="0"/>
      <p:regular r:id="rId74"/>
      <p:italic r:id="rId75"/>
    </p:embeddedFont>
    <p:embeddedFont>
      <p:font typeface="Segoe UI" panose="020B0502040204020203" pitchFamily="34" charset="0"/>
      <p:regular r:id="rId76"/>
      <p:bold r:id="rId77"/>
      <p:italic r:id="rId78"/>
      <p:boldItalic r:id="rId79"/>
    </p:embeddedFont>
  </p:embeddedFontLst>
  <p:custDataLst>
    <p:tags r:id="rId8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C0 - Introduction" id="{ACA34D2E-CB1E-4E53-83D0-7F836D112BD8}">
          <p14:sldIdLst>
            <p14:sldId id="322"/>
            <p14:sldId id="320"/>
            <p14:sldId id="1641"/>
            <p14:sldId id="318"/>
            <p14:sldId id="319"/>
            <p14:sldId id="317"/>
            <p14:sldId id="316"/>
            <p14:sldId id="315"/>
            <p14:sldId id="314"/>
            <p14:sldId id="313"/>
            <p14:sldId id="312"/>
            <p14:sldId id="310"/>
            <p14:sldId id="309"/>
            <p14:sldId id="308"/>
            <p14:sldId id="307"/>
            <p14:sldId id="323"/>
            <p14:sldId id="306"/>
            <p14:sldId id="304"/>
            <p14:sldId id="303"/>
            <p14:sldId id="305"/>
            <p14:sldId id="302"/>
            <p14:sldId id="301"/>
            <p14:sldId id="325"/>
            <p14:sldId id="326"/>
            <p14:sldId id="299"/>
            <p14:sldId id="298"/>
            <p14:sldId id="296"/>
            <p14:sldId id="295"/>
            <p14:sldId id="293"/>
            <p14:sldId id="292"/>
            <p14:sldId id="291"/>
            <p14:sldId id="290"/>
            <p14:sldId id="285"/>
            <p14:sldId id="283"/>
            <p14:sldId id="282"/>
            <p14:sldId id="289"/>
            <p14:sldId id="288"/>
            <p14:sldId id="287"/>
            <p14:sldId id="286"/>
            <p14:sldId id="279"/>
            <p14:sldId id="278"/>
            <p14:sldId id="276"/>
            <p14:sldId id="275"/>
            <p14:sldId id="274"/>
            <p14:sldId id="1638"/>
            <p14:sldId id="1639"/>
            <p14:sldId id="272"/>
            <p14:sldId id="1640"/>
            <p14:sldId id="269"/>
            <p14:sldId id="268"/>
            <p14:sldId id="267"/>
            <p14:sldId id="258"/>
            <p14:sldId id="264"/>
            <p14:sldId id="263"/>
            <p14:sldId id="262"/>
            <p14:sldId id="261"/>
            <p14:sldId id="260"/>
            <p14:sldId id="259"/>
          </p14:sldIdLst>
        </p14:section>
      </p14:sectionLst>
    </p:ext>
    <p:ext uri="{EFAFB233-063F-42B5-8137-9DF3F51BA10A}">
      <p15:sldGuideLst xmlns:p15="http://schemas.microsoft.com/office/powerpoint/2012/main">
        <p15:guide id="1" pos="6970" userDrawn="1">
          <p15:clr>
            <a:srgbClr val="A4A3A4"/>
          </p15:clr>
        </p15:guide>
        <p15:guide id="2" pos="257">
          <p15:clr>
            <a:srgbClr val="A4A3A4"/>
          </p15:clr>
        </p15:guide>
        <p15:guide id="3" orient="horz" pos="436" userDrawn="1">
          <p15:clr>
            <a:srgbClr val="A4A3A4"/>
          </p15:clr>
        </p15:guide>
        <p15:guide id="4" pos="7423">
          <p15:clr>
            <a:srgbClr val="A4A3A4"/>
          </p15:clr>
        </p15:guide>
        <p15:guide id="5" orient="horz" pos="3974">
          <p15:clr>
            <a:srgbClr val="A4A3A4"/>
          </p15:clr>
        </p15:guide>
        <p15:guide id="6" pos="384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0" roundtripDataSignature="AMtx7mjNdwEoi651gW9U7sUMh1e35rl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bastian Taylor" initials="" lastIdx="45" clrIdx="0"/>
  <p:cmAuthor id="7" name="Rocio Melus" initials="RM" lastIdx="2" clrIdx="7">
    <p:extLst>
      <p:ext uri="{19B8F6BF-5375-455C-9EA6-DF929625EA0E}">
        <p15:presenceInfo xmlns:p15="http://schemas.microsoft.com/office/powerpoint/2012/main" userId="S::Rocio.Melus@forecast.global::e739e218-5b62-4567-846f-fcdf8cb083fb" providerId="AD"/>
      </p:ext>
    </p:extLst>
  </p:cmAuthor>
  <p:cmAuthor id="1" name="Joseph Yeates" initials="" lastIdx="10" clrIdx="1"/>
  <p:cmAuthor id="8" name="rocio.melus@forecast.global" initials="ro" lastIdx="2" clrIdx="8">
    <p:extLst>
      <p:ext uri="{19B8F6BF-5375-455C-9EA6-DF929625EA0E}">
        <p15:presenceInfo xmlns:p15="http://schemas.microsoft.com/office/powerpoint/2012/main" userId="S::urn:spo:guest#rocio.melus@forecast.global::" providerId="AD"/>
      </p:ext>
    </p:extLst>
  </p:cmAuthor>
  <p:cmAuthor id="2" name="Sebastian Taylor" initials="ST" lastIdx="281" clrIdx="2">
    <p:extLst>
      <p:ext uri="{19B8F6BF-5375-455C-9EA6-DF929625EA0E}">
        <p15:presenceInfo xmlns:p15="http://schemas.microsoft.com/office/powerpoint/2012/main" userId="S::sebastian@corporatefinanceinstitute.com::14345a32-29c6-470a-9ce2-4671cac2f60b" providerId="AD"/>
      </p:ext>
    </p:extLst>
  </p:cmAuthor>
  <p:cmAuthor id="9" name="Mishaal Ijaz" initials="MI" lastIdx="40" clrIdx="9">
    <p:extLst>
      <p:ext uri="{19B8F6BF-5375-455C-9EA6-DF929625EA0E}">
        <p15:presenceInfo xmlns:p15="http://schemas.microsoft.com/office/powerpoint/2012/main" userId="S::mishaal.ijaz@forecast.global::20ff2ba6-0e33-4fa1-a33c-2a46dde480ad" providerId="AD"/>
      </p:ext>
    </p:extLst>
  </p:cmAuthor>
  <p:cmAuthor id="3" name="sebastian@corporatefinanceinstitute.com" initials="se" lastIdx="26" clrIdx="3">
    <p:extLst>
      <p:ext uri="{19B8F6BF-5375-455C-9EA6-DF929625EA0E}">
        <p15:presenceInfo xmlns:p15="http://schemas.microsoft.com/office/powerpoint/2012/main" userId="S::urn:spo:guest#sebastian@corporatefinanceinstitute.com::" providerId="AD"/>
      </p:ext>
    </p:extLst>
  </p:cmAuthor>
  <p:cmAuthor id="4" name="Hamilton, Stewart (Consultant)" initials="HS(" lastIdx="3" clrIdx="4">
    <p:extLst>
      <p:ext uri="{19B8F6BF-5375-455C-9EA6-DF929625EA0E}">
        <p15:presenceInfo xmlns:p15="http://schemas.microsoft.com/office/powerpoint/2012/main" userId="S::stewart.hamilton@sky.uk::cb9e6276-77cc-48c8-8e4b-4d71742b5b2f" providerId="AD"/>
      </p:ext>
    </p:extLst>
  </p:cmAuthor>
  <p:cmAuthor id="5" name="Joseph Yeates" initials="JY" lastIdx="70" clrIdx="5">
    <p:extLst>
      <p:ext uri="{19B8F6BF-5375-455C-9EA6-DF929625EA0E}">
        <p15:presenceInfo xmlns:p15="http://schemas.microsoft.com/office/powerpoint/2012/main" userId="S::joseph@corporatefinanceinstitute.com::50140441-924a-4280-9830-29adbb5079f5" providerId="AD"/>
      </p:ext>
    </p:extLst>
  </p:cmAuthor>
  <p:cmAuthor id="6" name="mishaal.ijaz@forecast.global" initials="mi" lastIdx="2" clrIdx="6">
    <p:extLst>
      <p:ext uri="{19B8F6BF-5375-455C-9EA6-DF929625EA0E}">
        <p15:presenceInfo xmlns:p15="http://schemas.microsoft.com/office/powerpoint/2012/main" userId="S::urn:spo:guest#mishaal.ijaz@forecast.global::"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F47"/>
    <a:srgbClr val="B7276E"/>
    <a:srgbClr val="132E57"/>
    <a:srgbClr val="C00000"/>
    <a:srgbClr val="CC4304"/>
    <a:srgbClr val="FCFCFC"/>
    <a:srgbClr val="3271D2"/>
    <a:srgbClr val="57595D"/>
    <a:srgbClr val="FB8650"/>
    <a:srgbClr val="CE7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98" autoAdjust="0"/>
  </p:normalViewPr>
  <p:slideViewPr>
    <p:cSldViewPr snapToGrid="0">
      <p:cViewPr varScale="1">
        <p:scale>
          <a:sx n="103" d="100"/>
          <a:sy n="103" d="100"/>
        </p:scale>
        <p:origin x="660" y="102"/>
      </p:cViewPr>
      <p:guideLst>
        <p:guide pos="6970"/>
        <p:guide pos="257"/>
        <p:guide orient="horz" pos="436"/>
        <p:guide pos="7423"/>
        <p:guide orient="horz" pos="3974"/>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4.fntdata"/><Relationship Id="rId133"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13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8.fntdata"/><Relationship Id="rId80"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6.fntdata"/><Relationship Id="rId75" Type="http://schemas.openxmlformats.org/officeDocument/2006/relationships/font" Target="fonts/font11.fntdata"/><Relationship Id="rId13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130" Type="http://customschemas.google.com/relationships/presentationmetadata" Target="metadata"/><Relationship Id="rId13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2.fntdata"/><Relationship Id="rId7" Type="http://schemas.openxmlformats.org/officeDocument/2006/relationships/slide" Target="slides/slide2.xml"/><Relationship Id="rId71" Type="http://schemas.openxmlformats.org/officeDocument/2006/relationships/font" Target="fonts/font7.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2.fntdata"/><Relationship Id="rId131" Type="http://schemas.openxmlformats.org/officeDocument/2006/relationships/commentAuthors" Target="commentAuthors.xml"/><Relationship Id="rId136" Type="http://schemas.microsoft.com/office/2016/11/relationships/changesInfo" Target="changesInfos/changesInfo1.xml"/><Relationship Id="rId61"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cio.melus@forecast.global" userId="S::urn:spo:guest#rocio.melus@forecast.global::" providerId="AD" clId="Web-{9CE14F79-E676-0EF3-384D-5F06330D64E3}"/>
    <pc:docChg chg="delSld modSld modSection">
      <pc:chgData name="rocio.melus@forecast.global" userId="S::urn:spo:guest#rocio.melus@forecast.global::" providerId="AD" clId="Web-{9CE14F79-E676-0EF3-384D-5F06330D64E3}" dt="2022-02-16T18:03:08.716" v="2"/>
      <pc:docMkLst>
        <pc:docMk/>
      </pc:docMkLst>
      <pc:sldChg chg="addSp delSp modSp">
        <pc:chgData name="rocio.melus@forecast.global" userId="S::urn:spo:guest#rocio.melus@forecast.global::" providerId="AD" clId="Web-{9CE14F79-E676-0EF3-384D-5F06330D64E3}" dt="2022-02-16T18:03:08.716" v="2"/>
        <pc:sldMkLst>
          <pc:docMk/>
          <pc:sldMk cId="0" sldId="1485"/>
        </pc:sldMkLst>
        <pc:picChg chg="add del mod">
          <ac:chgData name="rocio.melus@forecast.global" userId="S::urn:spo:guest#rocio.melus@forecast.global::" providerId="AD" clId="Web-{9CE14F79-E676-0EF3-384D-5F06330D64E3}" dt="2022-02-16T18:03:08.716" v="2"/>
          <ac:picMkLst>
            <pc:docMk/>
            <pc:sldMk cId="0" sldId="1485"/>
            <ac:picMk id="3" creationId="{C0CECA29-289E-41A7-ADEB-644C8DC35860}"/>
          </ac:picMkLst>
        </pc:picChg>
      </pc:sldChg>
      <pc:sldChg chg="del">
        <pc:chgData name="rocio.melus@forecast.global" userId="S::urn:spo:guest#rocio.melus@forecast.global::" providerId="AD" clId="Web-{9CE14F79-E676-0EF3-384D-5F06330D64E3}" dt="2022-02-16T18:02:22.106" v="0"/>
        <pc:sldMkLst>
          <pc:docMk/>
          <pc:sldMk cId="504659874" sldId="1704"/>
        </pc:sldMkLst>
      </pc:sldChg>
    </pc:docChg>
  </pc:docChgLst>
  <pc:docChgLst>
    <pc:chgData name="rocio.melus@forecast.global" userId="S::urn:spo:guest#rocio.melus@forecast.global::" providerId="AD" clId="Web-{B71AD471-E68F-783B-7FD5-9414B8F600BB}"/>
    <pc:docChg chg="modSld">
      <pc:chgData name="rocio.melus@forecast.global" userId="S::urn:spo:guest#rocio.melus@forecast.global::" providerId="AD" clId="Web-{B71AD471-E68F-783B-7FD5-9414B8F600BB}" dt="2022-02-18T18:14:26.840" v="549"/>
      <pc:docMkLst>
        <pc:docMk/>
      </pc:docMkLst>
      <pc:sldChg chg="modSp delCm">
        <pc:chgData name="rocio.melus@forecast.global" userId="S::urn:spo:guest#rocio.melus@forecast.global::" providerId="AD" clId="Web-{B71AD471-E68F-783B-7FD5-9414B8F600BB}" dt="2022-02-18T18:14:26.840" v="549"/>
        <pc:sldMkLst>
          <pc:docMk/>
          <pc:sldMk cId="441402101" sldId="1735"/>
        </pc:sldMkLst>
        <pc:spChg chg="mod">
          <ac:chgData name="rocio.melus@forecast.global" userId="S::urn:spo:guest#rocio.melus@forecast.global::" providerId="AD" clId="Web-{B71AD471-E68F-783B-7FD5-9414B8F600BB}" dt="2022-02-18T18:14:23.637" v="548" actId="20577"/>
          <ac:spMkLst>
            <pc:docMk/>
            <pc:sldMk cId="441402101" sldId="1735"/>
            <ac:spMk id="2" creationId="{17117634-528E-480D-846A-B5BA36EAD419}"/>
          </ac:spMkLst>
        </pc:spChg>
      </pc:sldChg>
      <pc:sldChg chg="addSp delSp modSp">
        <pc:chgData name="rocio.melus@forecast.global" userId="S::urn:spo:guest#rocio.melus@forecast.global::" providerId="AD" clId="Web-{B71AD471-E68F-783B-7FD5-9414B8F600BB}" dt="2022-02-18T18:01:16.206" v="427" actId="20577"/>
        <pc:sldMkLst>
          <pc:docMk/>
          <pc:sldMk cId="916638164" sldId="1736"/>
        </pc:sldMkLst>
        <pc:spChg chg="add">
          <ac:chgData name="rocio.melus@forecast.global" userId="S::urn:spo:guest#rocio.melus@forecast.global::" providerId="AD" clId="Web-{B71AD471-E68F-783B-7FD5-9414B8F600BB}" dt="2022-02-18T17:57:48.656" v="367"/>
          <ac:spMkLst>
            <pc:docMk/>
            <pc:sldMk cId="916638164" sldId="1736"/>
            <ac:spMk id="5" creationId="{C07FDF74-C3FF-4BA3-9610-CBDC969AB123}"/>
          </ac:spMkLst>
        </pc:spChg>
        <pc:spChg chg="add">
          <ac:chgData name="rocio.melus@forecast.global" userId="S::urn:spo:guest#rocio.melus@forecast.global::" providerId="AD" clId="Web-{B71AD471-E68F-783B-7FD5-9414B8F600BB}" dt="2022-02-18T17:57:48.688" v="368"/>
          <ac:spMkLst>
            <pc:docMk/>
            <pc:sldMk cId="916638164" sldId="1736"/>
            <ac:spMk id="6" creationId="{87499C8B-2B74-4347-B67F-1251D44DCC02}"/>
          </ac:spMkLst>
        </pc:spChg>
        <pc:spChg chg="add">
          <ac:chgData name="rocio.melus@forecast.global" userId="S::urn:spo:guest#rocio.melus@forecast.global::" providerId="AD" clId="Web-{B71AD471-E68F-783B-7FD5-9414B8F600BB}" dt="2022-02-18T17:57:48.703" v="369"/>
          <ac:spMkLst>
            <pc:docMk/>
            <pc:sldMk cId="916638164" sldId="1736"/>
            <ac:spMk id="7" creationId="{10E71DD5-4145-4D1F-8FC6-6A6F0C95BFCB}"/>
          </ac:spMkLst>
        </pc:spChg>
        <pc:spChg chg="add">
          <ac:chgData name="rocio.melus@forecast.global" userId="S::urn:spo:guest#rocio.melus@forecast.global::" providerId="AD" clId="Web-{B71AD471-E68F-783B-7FD5-9414B8F600BB}" dt="2022-02-18T17:57:48.734" v="370"/>
          <ac:spMkLst>
            <pc:docMk/>
            <pc:sldMk cId="916638164" sldId="1736"/>
            <ac:spMk id="11" creationId="{60034203-F961-4193-A888-909063B04616}"/>
          </ac:spMkLst>
        </pc:spChg>
        <pc:spChg chg="mod">
          <ac:chgData name="rocio.melus@forecast.global" userId="S::urn:spo:guest#rocio.melus@forecast.global::" providerId="AD" clId="Web-{B71AD471-E68F-783B-7FD5-9414B8F600BB}" dt="2022-02-18T18:01:16.206" v="427" actId="20577"/>
          <ac:spMkLst>
            <pc:docMk/>
            <pc:sldMk cId="916638164" sldId="1736"/>
            <ac:spMk id="12" creationId="{DB117EE9-4198-4DB6-8B14-82E3A6FDD358}"/>
          </ac:spMkLst>
        </pc:spChg>
        <pc:spChg chg="add">
          <ac:chgData name="rocio.melus@forecast.global" userId="S::urn:spo:guest#rocio.melus@forecast.global::" providerId="AD" clId="Web-{B71AD471-E68F-783B-7FD5-9414B8F600BB}" dt="2022-02-18T17:57:48.750" v="371"/>
          <ac:spMkLst>
            <pc:docMk/>
            <pc:sldMk cId="916638164" sldId="1736"/>
            <ac:spMk id="79" creationId="{DA8BD32E-7968-41D2-9DB8-E715B4A83FB2}"/>
          </ac:spMkLst>
        </pc:spChg>
        <pc:spChg chg="add">
          <ac:chgData name="rocio.melus@forecast.global" userId="S::urn:spo:guest#rocio.melus@forecast.global::" providerId="AD" clId="Web-{B71AD471-E68F-783B-7FD5-9414B8F600BB}" dt="2022-02-18T17:57:48.766" v="372"/>
          <ac:spMkLst>
            <pc:docMk/>
            <pc:sldMk cId="916638164" sldId="1736"/>
            <ac:spMk id="81" creationId="{EFE5D5CC-EAED-4B5C-842C-E58FC63BDD2A}"/>
          </ac:spMkLst>
        </pc:spChg>
        <pc:spChg chg="add">
          <ac:chgData name="rocio.melus@forecast.global" userId="S::urn:spo:guest#rocio.melus@forecast.global::" providerId="AD" clId="Web-{B71AD471-E68F-783B-7FD5-9414B8F600BB}" dt="2022-02-18T17:57:48.797" v="373"/>
          <ac:spMkLst>
            <pc:docMk/>
            <pc:sldMk cId="916638164" sldId="1736"/>
            <ac:spMk id="83" creationId="{FA86EDA0-4231-4A9B-AFB0-0308D2C7BD15}"/>
          </ac:spMkLst>
        </pc:spChg>
        <pc:spChg chg="add">
          <ac:chgData name="rocio.melus@forecast.global" userId="S::urn:spo:guest#rocio.melus@forecast.global::" providerId="AD" clId="Web-{B71AD471-E68F-783B-7FD5-9414B8F600BB}" dt="2022-02-18T17:57:48.813" v="374"/>
          <ac:spMkLst>
            <pc:docMk/>
            <pc:sldMk cId="916638164" sldId="1736"/>
            <ac:spMk id="85" creationId="{A5D623ED-D7DA-4DA2-A9E4-ECA940EE303F}"/>
          </ac:spMkLst>
        </pc:spChg>
        <pc:spChg chg="add">
          <ac:chgData name="rocio.melus@forecast.global" userId="S::urn:spo:guest#rocio.melus@forecast.global::" providerId="AD" clId="Web-{B71AD471-E68F-783B-7FD5-9414B8F600BB}" dt="2022-02-18T17:57:48.828" v="375"/>
          <ac:spMkLst>
            <pc:docMk/>
            <pc:sldMk cId="916638164" sldId="1736"/>
            <ac:spMk id="87" creationId="{59C1D993-E73C-4BBC-91CC-499C0C612D76}"/>
          </ac:spMkLst>
        </pc:spChg>
        <pc:spChg chg="add">
          <ac:chgData name="rocio.melus@forecast.global" userId="S::urn:spo:guest#rocio.melus@forecast.global::" providerId="AD" clId="Web-{B71AD471-E68F-783B-7FD5-9414B8F600BB}" dt="2022-02-18T17:57:48.859" v="376"/>
          <ac:spMkLst>
            <pc:docMk/>
            <pc:sldMk cId="916638164" sldId="1736"/>
            <ac:spMk id="89" creationId="{BCFB60B8-56C9-4AFE-B614-614D6025BCDD}"/>
          </ac:spMkLst>
        </pc:spChg>
        <pc:spChg chg="add">
          <ac:chgData name="rocio.melus@forecast.global" userId="S::urn:spo:guest#rocio.melus@forecast.global::" providerId="AD" clId="Web-{B71AD471-E68F-783B-7FD5-9414B8F600BB}" dt="2022-02-18T17:57:48.875" v="377"/>
          <ac:spMkLst>
            <pc:docMk/>
            <pc:sldMk cId="916638164" sldId="1736"/>
            <ac:spMk id="91" creationId="{B20FA251-18B1-4CAA-9157-B811A1D669B7}"/>
          </ac:spMkLst>
        </pc:spChg>
        <pc:spChg chg="add">
          <ac:chgData name="rocio.melus@forecast.global" userId="S::urn:spo:guest#rocio.melus@forecast.global::" providerId="AD" clId="Web-{B71AD471-E68F-783B-7FD5-9414B8F600BB}" dt="2022-02-18T17:57:48.891" v="378"/>
          <ac:spMkLst>
            <pc:docMk/>
            <pc:sldMk cId="916638164" sldId="1736"/>
            <ac:spMk id="93" creationId="{49727084-A55D-42CA-BCA5-C9C70595FD03}"/>
          </ac:spMkLst>
        </pc:spChg>
        <pc:spChg chg="add">
          <ac:chgData name="rocio.melus@forecast.global" userId="S::urn:spo:guest#rocio.melus@forecast.global::" providerId="AD" clId="Web-{B71AD471-E68F-783B-7FD5-9414B8F600BB}" dt="2022-02-18T17:57:48.922" v="379"/>
          <ac:spMkLst>
            <pc:docMk/>
            <pc:sldMk cId="916638164" sldId="1736"/>
            <ac:spMk id="95" creationId="{6BFBF0CB-C80A-4535-A49A-D6D70BAC38AA}"/>
          </ac:spMkLst>
        </pc:spChg>
        <pc:spChg chg="add">
          <ac:chgData name="rocio.melus@forecast.global" userId="S::urn:spo:guest#rocio.melus@forecast.global::" providerId="AD" clId="Web-{B71AD471-E68F-783B-7FD5-9414B8F600BB}" dt="2022-02-18T17:57:48.938" v="380"/>
          <ac:spMkLst>
            <pc:docMk/>
            <pc:sldMk cId="916638164" sldId="1736"/>
            <ac:spMk id="97" creationId="{BA8A11DB-BE14-4884-B958-86115F7DA7A3}"/>
          </ac:spMkLst>
        </pc:spChg>
        <pc:spChg chg="add">
          <ac:chgData name="rocio.melus@forecast.global" userId="S::urn:spo:guest#rocio.melus@forecast.global::" providerId="AD" clId="Web-{B71AD471-E68F-783B-7FD5-9414B8F600BB}" dt="2022-02-18T17:57:48.969" v="381"/>
          <ac:spMkLst>
            <pc:docMk/>
            <pc:sldMk cId="916638164" sldId="1736"/>
            <ac:spMk id="99" creationId="{8F37544D-886D-4AF1-ABEE-5CA400F6283E}"/>
          </ac:spMkLst>
        </pc:spChg>
        <pc:spChg chg="add">
          <ac:chgData name="rocio.melus@forecast.global" userId="S::urn:spo:guest#rocio.melus@forecast.global::" providerId="AD" clId="Web-{B71AD471-E68F-783B-7FD5-9414B8F600BB}" dt="2022-02-18T17:57:48.984" v="382"/>
          <ac:spMkLst>
            <pc:docMk/>
            <pc:sldMk cId="916638164" sldId="1736"/>
            <ac:spMk id="101" creationId="{3BC40BCA-CF6E-4571-9219-E9951B6315DF}"/>
          </ac:spMkLst>
        </pc:spChg>
        <pc:spChg chg="add">
          <ac:chgData name="rocio.melus@forecast.global" userId="S::urn:spo:guest#rocio.melus@forecast.global::" providerId="AD" clId="Web-{B71AD471-E68F-783B-7FD5-9414B8F600BB}" dt="2022-02-18T17:57:49.016" v="383"/>
          <ac:spMkLst>
            <pc:docMk/>
            <pc:sldMk cId="916638164" sldId="1736"/>
            <ac:spMk id="103" creationId="{C141BD30-00F8-4EFE-8724-59183E01EA7A}"/>
          </ac:spMkLst>
        </pc:spChg>
        <pc:spChg chg="add">
          <ac:chgData name="rocio.melus@forecast.global" userId="S::urn:spo:guest#rocio.melus@forecast.global::" providerId="AD" clId="Web-{B71AD471-E68F-783B-7FD5-9414B8F600BB}" dt="2022-02-18T17:57:49.031" v="384"/>
          <ac:spMkLst>
            <pc:docMk/>
            <pc:sldMk cId="916638164" sldId="1736"/>
            <ac:spMk id="105" creationId="{24D965C1-9764-46FF-A163-C5F6BDFB27E4}"/>
          </ac:spMkLst>
        </pc:spChg>
        <pc:spChg chg="add">
          <ac:chgData name="rocio.melus@forecast.global" userId="S::urn:spo:guest#rocio.melus@forecast.global::" providerId="AD" clId="Web-{B71AD471-E68F-783B-7FD5-9414B8F600BB}" dt="2022-02-18T17:57:49.063" v="385"/>
          <ac:spMkLst>
            <pc:docMk/>
            <pc:sldMk cId="916638164" sldId="1736"/>
            <ac:spMk id="107" creationId="{A33A2F4B-87A1-4D09-930E-896C8D353FA6}"/>
          </ac:spMkLst>
        </pc:spChg>
        <pc:spChg chg="add">
          <ac:chgData name="rocio.melus@forecast.global" userId="S::urn:spo:guest#rocio.melus@forecast.global::" providerId="AD" clId="Web-{B71AD471-E68F-783B-7FD5-9414B8F600BB}" dt="2022-02-18T17:57:49.078" v="386"/>
          <ac:spMkLst>
            <pc:docMk/>
            <pc:sldMk cId="916638164" sldId="1736"/>
            <ac:spMk id="109" creationId="{B07FEA29-59FA-4A32-8B1F-8A9D7AED1D10}"/>
          </ac:spMkLst>
        </pc:spChg>
        <pc:spChg chg="add">
          <ac:chgData name="rocio.melus@forecast.global" userId="S::urn:spo:guest#rocio.melus@forecast.global::" providerId="AD" clId="Web-{B71AD471-E68F-783B-7FD5-9414B8F600BB}" dt="2022-02-18T17:57:49.109" v="387"/>
          <ac:spMkLst>
            <pc:docMk/>
            <pc:sldMk cId="916638164" sldId="1736"/>
            <ac:spMk id="111" creationId="{D8E62149-7EF8-45FB-B2EE-9227DB7E82AC}"/>
          </ac:spMkLst>
        </pc:spChg>
        <pc:spChg chg="add">
          <ac:chgData name="rocio.melus@forecast.global" userId="S::urn:spo:guest#rocio.melus@forecast.global::" providerId="AD" clId="Web-{B71AD471-E68F-783B-7FD5-9414B8F600BB}" dt="2022-02-18T17:57:49.125" v="388"/>
          <ac:spMkLst>
            <pc:docMk/>
            <pc:sldMk cId="916638164" sldId="1736"/>
            <ac:spMk id="113" creationId="{A57A1897-FA17-4B32-ACCB-401F306FBBB3}"/>
          </ac:spMkLst>
        </pc:spChg>
        <pc:spChg chg="add">
          <ac:chgData name="rocio.melus@forecast.global" userId="S::urn:spo:guest#rocio.melus@forecast.global::" providerId="AD" clId="Web-{B71AD471-E68F-783B-7FD5-9414B8F600BB}" dt="2022-02-18T17:57:49.156" v="389"/>
          <ac:spMkLst>
            <pc:docMk/>
            <pc:sldMk cId="916638164" sldId="1736"/>
            <ac:spMk id="115" creationId="{963FE263-26D6-4836-B345-C82B944290F4}"/>
          </ac:spMkLst>
        </pc:spChg>
        <pc:spChg chg="add">
          <ac:chgData name="rocio.melus@forecast.global" userId="S::urn:spo:guest#rocio.melus@forecast.global::" providerId="AD" clId="Web-{B71AD471-E68F-783B-7FD5-9414B8F600BB}" dt="2022-02-18T17:57:49.172" v="390"/>
          <ac:spMkLst>
            <pc:docMk/>
            <pc:sldMk cId="916638164" sldId="1736"/>
            <ac:spMk id="117" creationId="{7F2EF427-9B2D-48FC-9F30-A69D86A916F9}"/>
          </ac:spMkLst>
        </pc:spChg>
        <pc:spChg chg="add">
          <ac:chgData name="rocio.melus@forecast.global" userId="S::urn:spo:guest#rocio.melus@forecast.global::" providerId="AD" clId="Web-{B71AD471-E68F-783B-7FD5-9414B8F600BB}" dt="2022-02-18T17:57:49.203" v="391"/>
          <ac:spMkLst>
            <pc:docMk/>
            <pc:sldMk cId="916638164" sldId="1736"/>
            <ac:spMk id="119" creationId="{663A125B-A8B9-46A6-853D-0D7AC85C30D6}"/>
          </ac:spMkLst>
        </pc:spChg>
        <pc:spChg chg="add">
          <ac:chgData name="rocio.melus@forecast.global" userId="S::urn:spo:guest#rocio.melus@forecast.global::" providerId="AD" clId="Web-{B71AD471-E68F-783B-7FD5-9414B8F600BB}" dt="2022-02-18T17:57:49.219" v="392"/>
          <ac:spMkLst>
            <pc:docMk/>
            <pc:sldMk cId="916638164" sldId="1736"/>
            <ac:spMk id="121" creationId="{3499E2EA-E6DA-4FCC-B69E-984574C52810}"/>
          </ac:spMkLst>
        </pc:spChg>
        <pc:spChg chg="add">
          <ac:chgData name="rocio.melus@forecast.global" userId="S::urn:spo:guest#rocio.melus@forecast.global::" providerId="AD" clId="Web-{B71AD471-E68F-783B-7FD5-9414B8F600BB}" dt="2022-02-18T17:57:49.250" v="393"/>
          <ac:spMkLst>
            <pc:docMk/>
            <pc:sldMk cId="916638164" sldId="1736"/>
            <ac:spMk id="123" creationId="{58B3156F-E3BC-467E-8909-2E98F46EE9C4}"/>
          </ac:spMkLst>
        </pc:spChg>
        <pc:spChg chg="add">
          <ac:chgData name="rocio.melus@forecast.global" userId="S::urn:spo:guest#rocio.melus@forecast.global::" providerId="AD" clId="Web-{B71AD471-E68F-783B-7FD5-9414B8F600BB}" dt="2022-02-18T17:57:49.266" v="394"/>
          <ac:spMkLst>
            <pc:docMk/>
            <pc:sldMk cId="916638164" sldId="1736"/>
            <ac:spMk id="125" creationId="{16E8B204-0885-46C0-A652-598992800479}"/>
          </ac:spMkLst>
        </pc:spChg>
        <pc:spChg chg="add">
          <ac:chgData name="rocio.melus@forecast.global" userId="S::urn:spo:guest#rocio.melus@forecast.global::" providerId="AD" clId="Web-{B71AD471-E68F-783B-7FD5-9414B8F600BB}" dt="2022-02-18T17:57:49.297" v="395"/>
          <ac:spMkLst>
            <pc:docMk/>
            <pc:sldMk cId="916638164" sldId="1736"/>
            <ac:spMk id="127" creationId="{C035A5FC-5C0A-493D-B62C-96D10CD51169}"/>
          </ac:spMkLst>
        </pc:spChg>
        <pc:spChg chg="add">
          <ac:chgData name="rocio.melus@forecast.global" userId="S::urn:spo:guest#rocio.melus@forecast.global::" providerId="AD" clId="Web-{B71AD471-E68F-783B-7FD5-9414B8F600BB}" dt="2022-02-18T17:57:49.313" v="396"/>
          <ac:spMkLst>
            <pc:docMk/>
            <pc:sldMk cId="916638164" sldId="1736"/>
            <ac:spMk id="129" creationId="{BA0DDD69-4ECE-4EDC-B803-09CE6B93E665}"/>
          </ac:spMkLst>
        </pc:spChg>
        <pc:spChg chg="add">
          <ac:chgData name="rocio.melus@forecast.global" userId="S::urn:spo:guest#rocio.melus@forecast.global::" providerId="AD" clId="Web-{B71AD471-E68F-783B-7FD5-9414B8F600BB}" dt="2022-02-18T17:57:49.344" v="397"/>
          <ac:spMkLst>
            <pc:docMk/>
            <pc:sldMk cId="916638164" sldId="1736"/>
            <ac:spMk id="131" creationId="{9F18170B-2F79-47D9-9BDB-D60D50070DB3}"/>
          </ac:spMkLst>
        </pc:spChg>
        <pc:spChg chg="add">
          <ac:chgData name="rocio.melus@forecast.global" userId="S::urn:spo:guest#rocio.melus@forecast.global::" providerId="AD" clId="Web-{B71AD471-E68F-783B-7FD5-9414B8F600BB}" dt="2022-02-18T17:57:49.359" v="398"/>
          <ac:spMkLst>
            <pc:docMk/>
            <pc:sldMk cId="916638164" sldId="1736"/>
            <ac:spMk id="133" creationId="{C4BE0364-947C-488B-9DE6-B74CEC59A0A8}"/>
          </ac:spMkLst>
        </pc:spChg>
        <pc:spChg chg="add">
          <ac:chgData name="rocio.melus@forecast.global" userId="S::urn:spo:guest#rocio.melus@forecast.global::" providerId="AD" clId="Web-{B71AD471-E68F-783B-7FD5-9414B8F600BB}" dt="2022-02-18T17:57:49.469" v="403"/>
          <ac:spMkLst>
            <pc:docMk/>
            <pc:sldMk cId="916638164" sldId="1736"/>
            <ac:spMk id="143" creationId="{80854F88-23D2-4CA1-B9C0-E27AE0A79F94}"/>
          </ac:spMkLst>
        </pc:spChg>
        <pc:spChg chg="add">
          <ac:chgData name="rocio.melus@forecast.global" userId="S::urn:spo:guest#rocio.melus@forecast.global::" providerId="AD" clId="Web-{B71AD471-E68F-783B-7FD5-9414B8F600BB}" dt="2022-02-18T17:57:49.484" v="404"/>
          <ac:spMkLst>
            <pc:docMk/>
            <pc:sldMk cId="916638164" sldId="1736"/>
            <ac:spMk id="145" creationId="{0AE6F329-B400-48AA-867D-48250FAEDC96}"/>
          </ac:spMkLst>
        </pc:spChg>
        <pc:grpChg chg="add">
          <ac:chgData name="rocio.melus@forecast.global" userId="S::urn:spo:guest#rocio.melus@forecast.global::" providerId="AD" clId="Web-{B71AD471-E68F-783B-7FD5-9414B8F600BB}" dt="2022-02-18T17:57:48.641" v="366"/>
          <ac:grpSpMkLst>
            <pc:docMk/>
            <pc:sldMk cId="916638164" sldId="1736"/>
            <ac:grpSpMk id="2" creationId="{23CFC047-03FF-4560-89E8-F82AA6A75510}"/>
          </ac:grpSpMkLst>
        </pc:grpChg>
        <pc:grpChg chg="del">
          <ac:chgData name="rocio.melus@forecast.global" userId="S::urn:spo:guest#rocio.melus@forecast.global::" providerId="AD" clId="Web-{B71AD471-E68F-783B-7FD5-9414B8F600BB}" dt="2022-02-18T17:57:45.344" v="365"/>
          <ac:grpSpMkLst>
            <pc:docMk/>
            <pc:sldMk cId="916638164" sldId="1736"/>
            <ac:grpSpMk id="8" creationId="{1777FBC6-A17D-4536-99BE-AB5D4E49D7CB}"/>
          </ac:grpSpMkLst>
        </pc:grpChg>
        <pc:graphicFrameChg chg="mod">
          <ac:chgData name="rocio.melus@forecast.global" userId="S::urn:spo:guest#rocio.melus@forecast.global::" providerId="AD" clId="Web-{B71AD471-E68F-783B-7FD5-9414B8F600BB}" dt="2022-02-18T17:57:56.578" v="405" actId="1076"/>
          <ac:graphicFrameMkLst>
            <pc:docMk/>
            <pc:sldMk cId="916638164" sldId="1736"/>
            <ac:graphicFrameMk id="61" creationId="{4EE92113-5656-49EF-8C6A-DF46DF2D5B74}"/>
          </ac:graphicFrameMkLst>
        </pc:graphicFrameChg>
        <pc:cxnChg chg="add">
          <ac:chgData name="rocio.melus@forecast.global" userId="S::urn:spo:guest#rocio.melus@forecast.global::" providerId="AD" clId="Web-{B71AD471-E68F-783B-7FD5-9414B8F600BB}" dt="2022-02-18T17:57:49.391" v="399"/>
          <ac:cxnSpMkLst>
            <pc:docMk/>
            <pc:sldMk cId="916638164" sldId="1736"/>
            <ac:cxnSpMk id="135" creationId="{51B2ED62-22FF-4164-B454-558869CEDF99}"/>
          </ac:cxnSpMkLst>
        </pc:cxnChg>
        <pc:cxnChg chg="add">
          <ac:chgData name="rocio.melus@forecast.global" userId="S::urn:spo:guest#rocio.melus@forecast.global::" providerId="AD" clId="Web-{B71AD471-E68F-783B-7FD5-9414B8F600BB}" dt="2022-02-18T17:57:49.406" v="400"/>
          <ac:cxnSpMkLst>
            <pc:docMk/>
            <pc:sldMk cId="916638164" sldId="1736"/>
            <ac:cxnSpMk id="137" creationId="{ABBA767A-3228-4D0C-9F16-A33F5451C935}"/>
          </ac:cxnSpMkLst>
        </pc:cxnChg>
        <pc:cxnChg chg="add">
          <ac:chgData name="rocio.melus@forecast.global" userId="S::urn:spo:guest#rocio.melus@forecast.global::" providerId="AD" clId="Web-{B71AD471-E68F-783B-7FD5-9414B8F600BB}" dt="2022-02-18T17:57:49.422" v="401"/>
          <ac:cxnSpMkLst>
            <pc:docMk/>
            <pc:sldMk cId="916638164" sldId="1736"/>
            <ac:cxnSpMk id="139" creationId="{E63AFC84-9D4A-4D81-80EC-96DF79A77175}"/>
          </ac:cxnSpMkLst>
        </pc:cxnChg>
        <pc:cxnChg chg="add">
          <ac:chgData name="rocio.melus@forecast.global" userId="S::urn:spo:guest#rocio.melus@forecast.global::" providerId="AD" clId="Web-{B71AD471-E68F-783B-7FD5-9414B8F600BB}" dt="2022-02-18T17:57:49.453" v="402"/>
          <ac:cxnSpMkLst>
            <pc:docMk/>
            <pc:sldMk cId="916638164" sldId="1736"/>
            <ac:cxnSpMk id="141" creationId="{BA6B0D22-B821-459C-B727-F27399A92C19}"/>
          </ac:cxnSpMkLst>
        </pc:cxnChg>
      </pc:sldChg>
      <pc:sldChg chg="addSp delSp modSp delCm modCm">
        <pc:chgData name="rocio.melus@forecast.global" userId="S::urn:spo:guest#rocio.melus@forecast.global::" providerId="AD" clId="Web-{B71AD471-E68F-783B-7FD5-9414B8F600BB}" dt="2022-02-18T17:59:07.063" v="417"/>
        <pc:sldMkLst>
          <pc:docMk/>
          <pc:sldMk cId="3676356704" sldId="1737"/>
        </pc:sldMkLst>
        <pc:spChg chg="mod">
          <ac:chgData name="rocio.melus@forecast.global" userId="S::urn:spo:guest#rocio.melus@forecast.global::" providerId="AD" clId="Web-{B71AD471-E68F-783B-7FD5-9414B8F600BB}" dt="2022-02-18T17:59:03.767" v="416" actId="20577"/>
          <ac:spMkLst>
            <pc:docMk/>
            <pc:sldMk cId="3676356704" sldId="1737"/>
            <ac:spMk id="4" creationId="{F557AD93-B2FF-4270-9032-362D35D3105C}"/>
          </ac:spMkLst>
        </pc:spChg>
        <pc:spChg chg="add del mod">
          <ac:chgData name="rocio.melus@forecast.global" userId="S::urn:spo:guest#rocio.melus@forecast.global::" providerId="AD" clId="Web-{B71AD471-E68F-783B-7FD5-9414B8F600BB}" dt="2022-02-18T17:56:57.031" v="253"/>
          <ac:spMkLst>
            <pc:docMk/>
            <pc:sldMk cId="3676356704" sldId="1737"/>
            <ac:spMk id="5" creationId="{A3526C19-03B4-43CC-89CE-A14579A3573E}"/>
          </ac:spMkLst>
        </pc:spChg>
        <pc:spChg chg="add del mod">
          <ac:chgData name="rocio.melus@forecast.global" userId="S::urn:spo:guest#rocio.melus@forecast.global::" providerId="AD" clId="Web-{B71AD471-E68F-783B-7FD5-9414B8F600BB}" dt="2022-02-18T17:56:57.031" v="252"/>
          <ac:spMkLst>
            <pc:docMk/>
            <pc:sldMk cId="3676356704" sldId="1737"/>
            <ac:spMk id="7" creationId="{0B76FDE9-68E0-487E-94A2-0C41454D373B}"/>
          </ac:spMkLst>
        </pc:spChg>
        <pc:spChg chg="add del">
          <ac:chgData name="rocio.melus@forecast.global" userId="S::urn:spo:guest#rocio.melus@forecast.global::" providerId="AD" clId="Web-{B71AD471-E68F-783B-7FD5-9414B8F600BB}" dt="2022-02-18T17:55:04.295" v="240"/>
          <ac:spMkLst>
            <pc:docMk/>
            <pc:sldMk cId="3676356704" sldId="1737"/>
            <ac:spMk id="9" creationId="{BFCDDA76-FE19-4D4D-8EB7-4CE5F0D131E7}"/>
          </ac:spMkLst>
        </pc:spChg>
        <pc:spChg chg="add">
          <ac:chgData name="rocio.melus@forecast.global" userId="S::urn:spo:guest#rocio.melus@forecast.global::" providerId="AD" clId="Web-{B71AD471-E68F-783B-7FD5-9414B8F600BB}" dt="2022-02-18T17:57:00.281" v="254"/>
          <ac:spMkLst>
            <pc:docMk/>
            <pc:sldMk cId="3676356704" sldId="1737"/>
            <ac:spMk id="10" creationId="{30E159B1-4A23-48EA-9BAE-15DD3583012E}"/>
          </ac:spMkLst>
        </pc:spChg>
        <pc:spChg chg="add">
          <ac:chgData name="rocio.melus@forecast.global" userId="S::urn:spo:guest#rocio.melus@forecast.global::" providerId="AD" clId="Web-{B71AD471-E68F-783B-7FD5-9414B8F600BB}" dt="2022-02-18T17:57:00.312" v="255"/>
          <ac:spMkLst>
            <pc:docMk/>
            <pc:sldMk cId="3676356704" sldId="1737"/>
            <ac:spMk id="11" creationId="{051ED9AD-E472-4642-94F5-33CC90655F5D}"/>
          </ac:spMkLst>
        </pc:spChg>
        <pc:spChg chg="mod topLvl">
          <ac:chgData name="rocio.melus@forecast.global" userId="S::urn:spo:guest#rocio.melus@forecast.global::" providerId="AD" clId="Web-{B71AD471-E68F-783B-7FD5-9414B8F600BB}" dt="2022-02-18T17:57:27.953" v="329" actId="1076"/>
          <ac:spMkLst>
            <pc:docMk/>
            <pc:sldMk cId="3676356704" sldId="1737"/>
            <ac:spMk id="69" creationId="{2A403D53-B1BE-4081-80E8-90F754E22FAA}"/>
          </ac:spMkLst>
        </pc:spChg>
        <pc:spChg chg="mod topLvl">
          <ac:chgData name="rocio.melus@forecast.global" userId="S::urn:spo:guest#rocio.melus@forecast.global::" providerId="AD" clId="Web-{B71AD471-E68F-783B-7FD5-9414B8F600BB}" dt="2022-02-18T17:57:27.969" v="330" actId="1076"/>
          <ac:spMkLst>
            <pc:docMk/>
            <pc:sldMk cId="3676356704" sldId="1737"/>
            <ac:spMk id="70" creationId="{FB03EDFD-3013-4E29-B849-11237C305BDF}"/>
          </ac:spMkLst>
        </pc:spChg>
        <pc:spChg chg="mod topLvl">
          <ac:chgData name="rocio.melus@forecast.global" userId="S::urn:spo:guest#rocio.melus@forecast.global::" providerId="AD" clId="Web-{B71AD471-E68F-783B-7FD5-9414B8F600BB}" dt="2022-02-18T17:57:28" v="331" actId="1076"/>
          <ac:spMkLst>
            <pc:docMk/>
            <pc:sldMk cId="3676356704" sldId="1737"/>
            <ac:spMk id="71" creationId="{29EE9CC6-C111-41F3-8DBF-3A7AC75DDEBB}"/>
          </ac:spMkLst>
        </pc:spChg>
        <pc:spChg chg="mod topLvl">
          <ac:chgData name="rocio.melus@forecast.global" userId="S::urn:spo:guest#rocio.melus@forecast.global::" providerId="AD" clId="Web-{B71AD471-E68F-783B-7FD5-9414B8F600BB}" dt="2022-02-18T17:57:28.015" v="332" actId="1076"/>
          <ac:spMkLst>
            <pc:docMk/>
            <pc:sldMk cId="3676356704" sldId="1737"/>
            <ac:spMk id="72" creationId="{660FE817-B95A-48DE-B789-F2BEC5B0ED34}"/>
          </ac:spMkLst>
        </pc:spChg>
        <pc:spChg chg="mod topLvl">
          <ac:chgData name="rocio.melus@forecast.global" userId="S::urn:spo:guest#rocio.melus@forecast.global::" providerId="AD" clId="Web-{B71AD471-E68F-783B-7FD5-9414B8F600BB}" dt="2022-02-18T17:57:28.031" v="333" actId="1076"/>
          <ac:spMkLst>
            <pc:docMk/>
            <pc:sldMk cId="3676356704" sldId="1737"/>
            <ac:spMk id="73" creationId="{539BAF1F-2024-4002-B7BC-F51CA0826C00}"/>
          </ac:spMkLst>
        </pc:spChg>
        <pc:spChg chg="mod topLvl">
          <ac:chgData name="rocio.melus@forecast.global" userId="S::urn:spo:guest#rocio.melus@forecast.global::" providerId="AD" clId="Web-{B71AD471-E68F-783B-7FD5-9414B8F600BB}" dt="2022-02-18T17:57:28.047" v="334" actId="1076"/>
          <ac:spMkLst>
            <pc:docMk/>
            <pc:sldMk cId="3676356704" sldId="1737"/>
            <ac:spMk id="74" creationId="{EDABA211-E3E5-4F8E-AD00-EF93DB36D6A0}"/>
          </ac:spMkLst>
        </pc:spChg>
        <pc:spChg chg="mod topLvl">
          <ac:chgData name="rocio.melus@forecast.global" userId="S::urn:spo:guest#rocio.melus@forecast.global::" providerId="AD" clId="Web-{B71AD471-E68F-783B-7FD5-9414B8F600BB}" dt="2022-02-18T17:57:28.062" v="335" actId="1076"/>
          <ac:spMkLst>
            <pc:docMk/>
            <pc:sldMk cId="3676356704" sldId="1737"/>
            <ac:spMk id="75" creationId="{35676AA0-4160-4B4A-AEAD-13AEC189965C}"/>
          </ac:spMkLst>
        </pc:spChg>
        <pc:spChg chg="mod topLvl">
          <ac:chgData name="rocio.melus@forecast.global" userId="S::urn:spo:guest#rocio.melus@forecast.global::" providerId="AD" clId="Web-{B71AD471-E68F-783B-7FD5-9414B8F600BB}" dt="2022-02-18T17:57:28.094" v="336" actId="1076"/>
          <ac:spMkLst>
            <pc:docMk/>
            <pc:sldMk cId="3676356704" sldId="1737"/>
            <ac:spMk id="76" creationId="{2A87EC4C-5410-46B9-9263-08E957B81B42}"/>
          </ac:spMkLst>
        </pc:spChg>
        <pc:spChg chg="mod topLvl">
          <ac:chgData name="rocio.melus@forecast.global" userId="S::urn:spo:guest#rocio.melus@forecast.global::" providerId="AD" clId="Web-{B71AD471-E68F-783B-7FD5-9414B8F600BB}" dt="2022-02-18T17:57:28.109" v="337" actId="1076"/>
          <ac:spMkLst>
            <pc:docMk/>
            <pc:sldMk cId="3676356704" sldId="1737"/>
            <ac:spMk id="77" creationId="{0CD51258-4B6B-495B-9684-B6FC8EBAECC9}"/>
          </ac:spMkLst>
        </pc:spChg>
        <pc:spChg chg="mod topLvl">
          <ac:chgData name="rocio.melus@forecast.global" userId="S::urn:spo:guest#rocio.melus@forecast.global::" providerId="AD" clId="Web-{B71AD471-E68F-783B-7FD5-9414B8F600BB}" dt="2022-02-18T17:57:28.125" v="338" actId="1076"/>
          <ac:spMkLst>
            <pc:docMk/>
            <pc:sldMk cId="3676356704" sldId="1737"/>
            <ac:spMk id="78" creationId="{A17B6BFF-F19D-4E7D-8C35-758229FD0EC9}"/>
          </ac:spMkLst>
        </pc:spChg>
        <pc:spChg chg="mod topLvl">
          <ac:chgData name="rocio.melus@forecast.global" userId="S::urn:spo:guest#rocio.melus@forecast.global::" providerId="AD" clId="Web-{B71AD471-E68F-783B-7FD5-9414B8F600BB}" dt="2022-02-18T17:57:28.156" v="339" actId="1076"/>
          <ac:spMkLst>
            <pc:docMk/>
            <pc:sldMk cId="3676356704" sldId="1737"/>
            <ac:spMk id="79" creationId="{F41C018E-DFC6-4433-8197-976350E6558E}"/>
          </ac:spMkLst>
        </pc:spChg>
        <pc:spChg chg="mod topLvl">
          <ac:chgData name="rocio.melus@forecast.global" userId="S::urn:spo:guest#rocio.melus@forecast.global::" providerId="AD" clId="Web-{B71AD471-E68F-783B-7FD5-9414B8F600BB}" dt="2022-02-18T17:57:28.172" v="340" actId="1076"/>
          <ac:spMkLst>
            <pc:docMk/>
            <pc:sldMk cId="3676356704" sldId="1737"/>
            <ac:spMk id="80" creationId="{D2460277-6FCD-4E28-9F04-BD4DED22A75C}"/>
          </ac:spMkLst>
        </pc:spChg>
        <pc:spChg chg="mod topLvl">
          <ac:chgData name="rocio.melus@forecast.global" userId="S::urn:spo:guest#rocio.melus@forecast.global::" providerId="AD" clId="Web-{B71AD471-E68F-783B-7FD5-9414B8F600BB}" dt="2022-02-18T17:57:28.187" v="341" actId="1076"/>
          <ac:spMkLst>
            <pc:docMk/>
            <pc:sldMk cId="3676356704" sldId="1737"/>
            <ac:spMk id="81" creationId="{3BFF7221-93E8-4579-BC73-6924E6D1D7DA}"/>
          </ac:spMkLst>
        </pc:spChg>
        <pc:spChg chg="mod topLvl">
          <ac:chgData name="rocio.melus@forecast.global" userId="S::urn:spo:guest#rocio.melus@forecast.global::" providerId="AD" clId="Web-{B71AD471-E68F-783B-7FD5-9414B8F600BB}" dt="2022-02-18T17:57:28.219" v="342" actId="1076"/>
          <ac:spMkLst>
            <pc:docMk/>
            <pc:sldMk cId="3676356704" sldId="1737"/>
            <ac:spMk id="82" creationId="{B8552CB6-00EA-4FC7-B673-3BC239F8E3D3}"/>
          </ac:spMkLst>
        </pc:spChg>
        <pc:spChg chg="mod topLvl">
          <ac:chgData name="rocio.melus@forecast.global" userId="S::urn:spo:guest#rocio.melus@forecast.global::" providerId="AD" clId="Web-{B71AD471-E68F-783B-7FD5-9414B8F600BB}" dt="2022-02-18T17:57:28.234" v="343" actId="1076"/>
          <ac:spMkLst>
            <pc:docMk/>
            <pc:sldMk cId="3676356704" sldId="1737"/>
            <ac:spMk id="83" creationId="{92995E35-8E94-4EC1-9DB2-836441121C75}"/>
          </ac:spMkLst>
        </pc:spChg>
        <pc:spChg chg="mod topLvl">
          <ac:chgData name="rocio.melus@forecast.global" userId="S::urn:spo:guest#rocio.melus@forecast.global::" providerId="AD" clId="Web-{B71AD471-E68F-783B-7FD5-9414B8F600BB}" dt="2022-02-18T17:57:28.250" v="344" actId="1076"/>
          <ac:spMkLst>
            <pc:docMk/>
            <pc:sldMk cId="3676356704" sldId="1737"/>
            <ac:spMk id="84" creationId="{77B986A7-F2AE-4178-9E56-51BE3AF6C41F}"/>
          </ac:spMkLst>
        </pc:spChg>
        <pc:spChg chg="mod topLvl">
          <ac:chgData name="rocio.melus@forecast.global" userId="S::urn:spo:guest#rocio.melus@forecast.global::" providerId="AD" clId="Web-{B71AD471-E68F-783B-7FD5-9414B8F600BB}" dt="2022-02-18T17:57:28.281" v="345" actId="1076"/>
          <ac:spMkLst>
            <pc:docMk/>
            <pc:sldMk cId="3676356704" sldId="1737"/>
            <ac:spMk id="85" creationId="{6F234D1E-0B6C-4F85-951E-EA5600957A16}"/>
          </ac:spMkLst>
        </pc:spChg>
        <pc:spChg chg="mod topLvl">
          <ac:chgData name="rocio.melus@forecast.global" userId="S::urn:spo:guest#rocio.melus@forecast.global::" providerId="AD" clId="Web-{B71AD471-E68F-783B-7FD5-9414B8F600BB}" dt="2022-02-18T17:57:28.297" v="346" actId="1076"/>
          <ac:spMkLst>
            <pc:docMk/>
            <pc:sldMk cId="3676356704" sldId="1737"/>
            <ac:spMk id="86" creationId="{B4929F30-DC00-4FF5-91AA-C09ECA17581B}"/>
          </ac:spMkLst>
        </pc:spChg>
        <pc:spChg chg="mod topLvl">
          <ac:chgData name="rocio.melus@forecast.global" userId="S::urn:spo:guest#rocio.melus@forecast.global::" providerId="AD" clId="Web-{B71AD471-E68F-783B-7FD5-9414B8F600BB}" dt="2022-02-18T17:57:28.312" v="347" actId="1076"/>
          <ac:spMkLst>
            <pc:docMk/>
            <pc:sldMk cId="3676356704" sldId="1737"/>
            <ac:spMk id="87" creationId="{4F03F909-8D8F-4A3C-A701-ED40AD8FAF7C}"/>
          </ac:spMkLst>
        </pc:spChg>
        <pc:spChg chg="mod topLvl">
          <ac:chgData name="rocio.melus@forecast.global" userId="S::urn:spo:guest#rocio.melus@forecast.global::" providerId="AD" clId="Web-{B71AD471-E68F-783B-7FD5-9414B8F600BB}" dt="2022-02-18T17:57:28.344" v="348" actId="1076"/>
          <ac:spMkLst>
            <pc:docMk/>
            <pc:sldMk cId="3676356704" sldId="1737"/>
            <ac:spMk id="88" creationId="{301FEE0C-0892-44BE-904D-929676372445}"/>
          </ac:spMkLst>
        </pc:spChg>
        <pc:spChg chg="mod topLvl">
          <ac:chgData name="rocio.melus@forecast.global" userId="S::urn:spo:guest#rocio.melus@forecast.global::" providerId="AD" clId="Web-{B71AD471-E68F-783B-7FD5-9414B8F600BB}" dt="2022-02-18T17:57:28.359" v="349" actId="1076"/>
          <ac:spMkLst>
            <pc:docMk/>
            <pc:sldMk cId="3676356704" sldId="1737"/>
            <ac:spMk id="123" creationId="{85C9215D-8351-444C-A68F-2B281BD58222}"/>
          </ac:spMkLst>
        </pc:spChg>
        <pc:spChg chg="mod topLvl">
          <ac:chgData name="rocio.melus@forecast.global" userId="S::urn:spo:guest#rocio.melus@forecast.global::" providerId="AD" clId="Web-{B71AD471-E68F-783B-7FD5-9414B8F600BB}" dt="2022-02-18T17:57:28.375" v="350" actId="1076"/>
          <ac:spMkLst>
            <pc:docMk/>
            <pc:sldMk cId="3676356704" sldId="1737"/>
            <ac:spMk id="124" creationId="{C4C2ECDD-FC20-4230-826F-DF92421F1317}"/>
          </ac:spMkLst>
        </pc:spChg>
        <pc:spChg chg="mod topLvl">
          <ac:chgData name="rocio.melus@forecast.global" userId="S::urn:spo:guest#rocio.melus@forecast.global::" providerId="AD" clId="Web-{B71AD471-E68F-783B-7FD5-9414B8F600BB}" dt="2022-02-18T17:57:28.390" v="351" actId="1076"/>
          <ac:spMkLst>
            <pc:docMk/>
            <pc:sldMk cId="3676356704" sldId="1737"/>
            <ac:spMk id="125" creationId="{F0F09B24-B860-4C17-BDC4-9EE365549160}"/>
          </ac:spMkLst>
        </pc:spChg>
        <pc:spChg chg="mod topLvl">
          <ac:chgData name="rocio.melus@forecast.global" userId="S::urn:spo:guest#rocio.melus@forecast.global::" providerId="AD" clId="Web-{B71AD471-E68F-783B-7FD5-9414B8F600BB}" dt="2022-02-18T17:57:28.422" v="352" actId="1076"/>
          <ac:spMkLst>
            <pc:docMk/>
            <pc:sldMk cId="3676356704" sldId="1737"/>
            <ac:spMk id="126" creationId="{EAA53283-5815-473B-8F02-9CD23D1420E4}"/>
          </ac:spMkLst>
        </pc:spChg>
        <pc:spChg chg="mod topLvl">
          <ac:chgData name="rocio.melus@forecast.global" userId="S::urn:spo:guest#rocio.melus@forecast.global::" providerId="AD" clId="Web-{B71AD471-E68F-783B-7FD5-9414B8F600BB}" dt="2022-02-18T17:57:28.437" v="353" actId="1076"/>
          <ac:spMkLst>
            <pc:docMk/>
            <pc:sldMk cId="3676356704" sldId="1737"/>
            <ac:spMk id="127" creationId="{0E97B251-859F-41EC-B9F9-304112C971F3}"/>
          </ac:spMkLst>
        </pc:spChg>
        <pc:spChg chg="mod topLvl">
          <ac:chgData name="rocio.melus@forecast.global" userId="S::urn:spo:guest#rocio.melus@forecast.global::" providerId="AD" clId="Web-{B71AD471-E68F-783B-7FD5-9414B8F600BB}" dt="2022-02-18T17:57:28.453" v="354" actId="1076"/>
          <ac:spMkLst>
            <pc:docMk/>
            <pc:sldMk cId="3676356704" sldId="1737"/>
            <ac:spMk id="128" creationId="{2FA2E673-1D0E-475C-88E7-2EC9B5C3B08B}"/>
          </ac:spMkLst>
        </pc:spChg>
        <pc:spChg chg="mod topLvl">
          <ac:chgData name="rocio.melus@forecast.global" userId="S::urn:spo:guest#rocio.melus@forecast.global::" providerId="AD" clId="Web-{B71AD471-E68F-783B-7FD5-9414B8F600BB}" dt="2022-02-18T17:57:28.484" v="355" actId="1076"/>
          <ac:spMkLst>
            <pc:docMk/>
            <pc:sldMk cId="3676356704" sldId="1737"/>
            <ac:spMk id="129" creationId="{30120668-8D15-4047-987A-5ABED26779D6}"/>
          </ac:spMkLst>
        </pc:spChg>
        <pc:spChg chg="mod topLvl">
          <ac:chgData name="rocio.melus@forecast.global" userId="S::urn:spo:guest#rocio.melus@forecast.global::" providerId="AD" clId="Web-{B71AD471-E68F-783B-7FD5-9414B8F600BB}" dt="2022-02-18T17:57:28.500" v="356" actId="1076"/>
          <ac:spMkLst>
            <pc:docMk/>
            <pc:sldMk cId="3676356704" sldId="1737"/>
            <ac:spMk id="130" creationId="{92480B86-A28B-4A86-8F76-C3C720DB4741}"/>
          </ac:spMkLst>
        </pc:spChg>
        <pc:spChg chg="mod topLvl">
          <ac:chgData name="rocio.melus@forecast.global" userId="S::urn:spo:guest#rocio.melus@forecast.global::" providerId="AD" clId="Web-{B71AD471-E68F-783B-7FD5-9414B8F600BB}" dt="2022-02-18T17:57:28.515" v="357" actId="1076"/>
          <ac:spMkLst>
            <pc:docMk/>
            <pc:sldMk cId="3676356704" sldId="1737"/>
            <ac:spMk id="131" creationId="{92C7F2B9-CD4D-4714-BC19-6118ADC4026E}"/>
          </ac:spMkLst>
        </pc:spChg>
        <pc:spChg chg="mod topLvl">
          <ac:chgData name="rocio.melus@forecast.global" userId="S::urn:spo:guest#rocio.melus@forecast.global::" providerId="AD" clId="Web-{B71AD471-E68F-783B-7FD5-9414B8F600BB}" dt="2022-02-18T17:57:28.547" v="358" actId="1076"/>
          <ac:spMkLst>
            <pc:docMk/>
            <pc:sldMk cId="3676356704" sldId="1737"/>
            <ac:spMk id="132" creationId="{2882B964-3A17-4F3F-87A2-38D71B603076}"/>
          </ac:spMkLst>
        </pc:spChg>
        <pc:spChg chg="mod topLvl">
          <ac:chgData name="rocio.melus@forecast.global" userId="S::urn:spo:guest#rocio.melus@forecast.global::" providerId="AD" clId="Web-{B71AD471-E68F-783B-7FD5-9414B8F600BB}" dt="2022-02-18T17:57:28.562" v="359" actId="1076"/>
          <ac:spMkLst>
            <pc:docMk/>
            <pc:sldMk cId="3676356704" sldId="1737"/>
            <ac:spMk id="133" creationId="{9599B52B-5956-4649-A6D7-E62C53F21410}"/>
          </ac:spMkLst>
        </pc:spChg>
        <pc:spChg chg="mod topLvl">
          <ac:chgData name="rocio.melus@forecast.global" userId="S::urn:spo:guest#rocio.melus@forecast.global::" providerId="AD" clId="Web-{B71AD471-E68F-783B-7FD5-9414B8F600BB}" dt="2022-02-18T17:57:28.594" v="360" actId="1076"/>
          <ac:spMkLst>
            <pc:docMk/>
            <pc:sldMk cId="3676356704" sldId="1737"/>
            <ac:spMk id="134" creationId="{96663E89-89C3-412D-B0E4-67D6A02F4E7F}"/>
          </ac:spMkLst>
        </pc:spChg>
        <pc:grpChg chg="del">
          <ac:chgData name="rocio.melus@forecast.global" userId="S::urn:spo:guest#rocio.melus@forecast.global::" providerId="AD" clId="Web-{B71AD471-E68F-783B-7FD5-9414B8F600BB}" dt="2022-02-18T17:55:17.717" v="241"/>
          <ac:grpSpMkLst>
            <pc:docMk/>
            <pc:sldMk cId="3676356704" sldId="1737"/>
            <ac:grpSpMk id="6" creationId="{5FEAEF52-250E-4627-9722-70C07B610472}"/>
          </ac:grpSpMkLst>
        </pc:grpChg>
        <pc:grpChg chg="mod topLvl">
          <ac:chgData name="rocio.melus@forecast.global" userId="S::urn:spo:guest#rocio.melus@forecast.global::" providerId="AD" clId="Web-{B71AD471-E68F-783B-7FD5-9414B8F600BB}" dt="2022-02-18T17:57:27.937" v="328" actId="1076"/>
          <ac:grpSpMkLst>
            <pc:docMk/>
            <pc:sldMk cId="3676356704" sldId="1737"/>
            <ac:grpSpMk id="14" creationId="{FF54C26B-F995-433D-9B3E-E37FA7E778CA}"/>
          </ac:grpSpMkLst>
        </pc:grpChg>
        <pc:graphicFrameChg chg="modGraphic">
          <ac:chgData name="rocio.melus@forecast.global" userId="S::urn:spo:guest#rocio.melus@forecast.global::" providerId="AD" clId="Web-{B71AD471-E68F-783B-7FD5-9414B8F600BB}" dt="2022-02-18T17:54:13.623" v="237"/>
          <ac:graphicFrameMkLst>
            <pc:docMk/>
            <pc:sldMk cId="3676356704" sldId="1737"/>
            <ac:graphicFrameMk id="2" creationId="{718B5238-4800-48E6-912E-DBF38888743D}"/>
          </ac:graphicFrameMkLst>
        </pc:graphicFrameChg>
        <pc:cxnChg chg="mod topLvl">
          <ac:chgData name="rocio.melus@forecast.global" userId="S::urn:spo:guest#rocio.melus@forecast.global::" providerId="AD" clId="Web-{B71AD471-E68F-783B-7FD5-9414B8F600BB}" dt="2022-02-18T17:57:28.609" v="361" actId="1076"/>
          <ac:cxnSpMkLst>
            <pc:docMk/>
            <pc:sldMk cId="3676356704" sldId="1737"/>
            <ac:cxnSpMk id="181" creationId="{4543266B-636A-40FA-BC73-27A74A1265FA}"/>
          </ac:cxnSpMkLst>
        </pc:cxnChg>
        <pc:cxnChg chg="mod topLvl">
          <ac:chgData name="rocio.melus@forecast.global" userId="S::urn:spo:guest#rocio.melus@forecast.global::" providerId="AD" clId="Web-{B71AD471-E68F-783B-7FD5-9414B8F600BB}" dt="2022-02-18T17:57:28.625" v="362" actId="1076"/>
          <ac:cxnSpMkLst>
            <pc:docMk/>
            <pc:sldMk cId="3676356704" sldId="1737"/>
            <ac:cxnSpMk id="182" creationId="{DC56E9D9-544D-43A6-A223-3CC7F5A26C9C}"/>
          </ac:cxnSpMkLst>
        </pc:cxnChg>
        <pc:cxnChg chg="mod topLvl">
          <ac:chgData name="rocio.melus@forecast.global" userId="S::urn:spo:guest#rocio.melus@forecast.global::" providerId="AD" clId="Web-{B71AD471-E68F-783B-7FD5-9414B8F600BB}" dt="2022-02-18T17:57:28.640" v="363" actId="1076"/>
          <ac:cxnSpMkLst>
            <pc:docMk/>
            <pc:sldMk cId="3676356704" sldId="1737"/>
            <ac:cxnSpMk id="183" creationId="{610665EC-5137-49C6-B37C-B8F3F653688C}"/>
          </ac:cxnSpMkLst>
        </pc:cxnChg>
        <pc:cxnChg chg="mod topLvl">
          <ac:chgData name="rocio.melus@forecast.global" userId="S::urn:spo:guest#rocio.melus@forecast.global::" providerId="AD" clId="Web-{B71AD471-E68F-783B-7FD5-9414B8F600BB}" dt="2022-02-18T17:57:28.672" v="364" actId="1076"/>
          <ac:cxnSpMkLst>
            <pc:docMk/>
            <pc:sldMk cId="3676356704" sldId="1737"/>
            <ac:cxnSpMk id="184" creationId="{4CD2AB02-D596-498F-9640-4336577E8FB6}"/>
          </ac:cxnSpMkLst>
        </pc:cxnChg>
      </pc:sldChg>
      <pc:sldChg chg="addSp delSp modSp delCm">
        <pc:chgData name="rocio.melus@forecast.global" userId="S::urn:spo:guest#rocio.melus@forecast.global::" providerId="AD" clId="Web-{B71AD471-E68F-783B-7FD5-9414B8F600BB}" dt="2022-02-18T17:52:38.543" v="229" actId="14100"/>
        <pc:sldMkLst>
          <pc:docMk/>
          <pc:sldMk cId="12890917" sldId="1738"/>
        </pc:sldMkLst>
        <pc:spChg chg="mod">
          <ac:chgData name="rocio.melus@forecast.global" userId="S::urn:spo:guest#rocio.melus@forecast.global::" providerId="AD" clId="Web-{B71AD471-E68F-783B-7FD5-9414B8F600BB}" dt="2022-02-18T17:52:32.246" v="227" actId="14100"/>
          <ac:spMkLst>
            <pc:docMk/>
            <pc:sldMk cId="12890917" sldId="1738"/>
            <ac:spMk id="2" creationId="{E251381D-D2C5-4B01-B19D-08C6E1149646}"/>
          </ac:spMkLst>
        </pc:spChg>
        <pc:spChg chg="mod">
          <ac:chgData name="rocio.melus@forecast.global" userId="S::urn:spo:guest#rocio.melus@forecast.global::" providerId="AD" clId="Web-{B71AD471-E68F-783B-7FD5-9414B8F600BB}" dt="2022-02-18T17:47:36.274" v="187" actId="20577"/>
          <ac:spMkLst>
            <pc:docMk/>
            <pc:sldMk cId="12890917" sldId="1738"/>
            <ac:spMk id="6" creationId="{FC79908B-27B8-41F7-A01C-1995B5731E5D}"/>
          </ac:spMkLst>
        </pc:spChg>
        <pc:spChg chg="add mod">
          <ac:chgData name="rocio.melus@forecast.global" userId="S::urn:spo:guest#rocio.melus@forecast.global::" providerId="AD" clId="Web-{B71AD471-E68F-783B-7FD5-9414B8F600BB}" dt="2022-02-18T17:51:48.340" v="217" actId="20577"/>
          <ac:spMkLst>
            <pc:docMk/>
            <pc:sldMk cId="12890917" sldId="1738"/>
            <ac:spMk id="8" creationId="{3C269B51-35EC-4D51-9E54-0C606CD77C28}"/>
          </ac:spMkLst>
        </pc:spChg>
        <pc:spChg chg="add mod">
          <ac:chgData name="rocio.melus@forecast.global" userId="S::urn:spo:guest#rocio.melus@forecast.global::" providerId="AD" clId="Web-{B71AD471-E68F-783B-7FD5-9414B8F600BB}" dt="2022-02-18T17:52:13.465" v="223" actId="1076"/>
          <ac:spMkLst>
            <pc:docMk/>
            <pc:sldMk cId="12890917" sldId="1738"/>
            <ac:spMk id="39" creationId="{47BE79EB-A0B1-454A-B724-388E4663D216}"/>
          </ac:spMkLst>
        </pc:spChg>
        <pc:spChg chg="add del">
          <ac:chgData name="rocio.melus@forecast.global" userId="S::urn:spo:guest#rocio.melus@forecast.global::" providerId="AD" clId="Web-{B71AD471-E68F-783B-7FD5-9414B8F600BB}" dt="2022-02-18T17:52:19.543" v="224"/>
          <ac:spMkLst>
            <pc:docMk/>
            <pc:sldMk cId="12890917" sldId="1738"/>
            <ac:spMk id="40" creationId="{3CBF42C3-6C74-49C9-9E89-05B55CBC69D9}"/>
          </ac:spMkLst>
        </pc:spChg>
        <pc:grpChg chg="mod">
          <ac:chgData name="rocio.melus@forecast.global" userId="S::urn:spo:guest#rocio.melus@forecast.global::" providerId="AD" clId="Web-{B71AD471-E68F-783B-7FD5-9414B8F600BB}" dt="2022-02-18T17:52:38.543" v="229" actId="14100"/>
          <ac:grpSpMkLst>
            <pc:docMk/>
            <pc:sldMk cId="12890917" sldId="1738"/>
            <ac:grpSpMk id="5" creationId="{EA02CD85-E351-4B78-9201-B4C3AFD3B84A}"/>
          </ac:grpSpMkLst>
        </pc:grpChg>
        <pc:graphicFrameChg chg="mod">
          <ac:chgData name="rocio.melus@forecast.global" userId="S::urn:spo:guest#rocio.melus@forecast.global::" providerId="AD" clId="Web-{B71AD471-E68F-783B-7FD5-9414B8F600BB}" dt="2022-02-18T17:50:17.432" v="205" actId="1076"/>
          <ac:graphicFrameMkLst>
            <pc:docMk/>
            <pc:sldMk cId="12890917" sldId="1738"/>
            <ac:graphicFrameMk id="4" creationId="{4110A968-0682-48F7-B5FF-978F5751DB8E}"/>
          </ac:graphicFrameMkLst>
        </pc:graphicFrameChg>
      </pc:sldChg>
      <pc:sldChg chg="addSp delSp modSp delCm">
        <pc:chgData name="rocio.melus@forecast.global" userId="S::urn:spo:guest#rocio.melus@forecast.global::" providerId="AD" clId="Web-{B71AD471-E68F-783B-7FD5-9414B8F600BB}" dt="2022-02-18T18:04:22.098" v="437" actId="20577"/>
        <pc:sldMkLst>
          <pc:docMk/>
          <pc:sldMk cId="2194498436" sldId="1739"/>
        </pc:sldMkLst>
        <pc:spChg chg="mod">
          <ac:chgData name="rocio.melus@forecast.global" userId="S::urn:spo:guest#rocio.melus@forecast.global::" providerId="AD" clId="Web-{B71AD471-E68F-783B-7FD5-9414B8F600BB}" dt="2022-02-18T18:04:22.098" v="437" actId="20577"/>
          <ac:spMkLst>
            <pc:docMk/>
            <pc:sldMk cId="2194498436" sldId="1739"/>
            <ac:spMk id="2" creationId="{B3465352-4014-4C6B-B636-5C0F2B7FDA83}"/>
          </ac:spMkLst>
        </pc:spChg>
        <pc:spChg chg="add del mod">
          <ac:chgData name="rocio.melus@forecast.global" userId="S::urn:spo:guest#rocio.melus@forecast.global::" providerId="AD" clId="Web-{B71AD471-E68F-783B-7FD5-9414B8F600BB}" dt="2022-02-18T17:36:09.876" v="59"/>
          <ac:spMkLst>
            <pc:docMk/>
            <pc:sldMk cId="2194498436" sldId="1739"/>
            <ac:spMk id="4" creationId="{9F760D25-ACD8-4B84-9311-BB62B3838181}"/>
          </ac:spMkLst>
        </pc:spChg>
        <pc:spChg chg="add mod">
          <ac:chgData name="rocio.melus@forecast.global" userId="S::urn:spo:guest#rocio.melus@forecast.global::" providerId="AD" clId="Web-{B71AD471-E68F-783B-7FD5-9414B8F600BB}" dt="2022-02-18T17:45:20.648" v="173" actId="1076"/>
          <ac:spMkLst>
            <pc:docMk/>
            <pc:sldMk cId="2194498436" sldId="1739"/>
            <ac:spMk id="5" creationId="{F9F4CCF5-0CCC-4F54-8E56-AA58D1970951}"/>
          </ac:spMkLst>
        </pc:spChg>
        <pc:spChg chg="mod">
          <ac:chgData name="rocio.melus@forecast.global" userId="S::urn:spo:guest#rocio.melus@forecast.global::" providerId="AD" clId="Web-{B71AD471-E68F-783B-7FD5-9414B8F600BB}" dt="2022-02-18T17:46:11.273" v="176"/>
          <ac:spMkLst>
            <pc:docMk/>
            <pc:sldMk cId="2194498436" sldId="1739"/>
            <ac:spMk id="26" creationId="{C1D7C7A5-F293-4BEA-9189-7F353D6F6130}"/>
          </ac:spMkLst>
        </pc:spChg>
        <pc:spChg chg="mod">
          <ac:chgData name="rocio.melus@forecast.global" userId="S::urn:spo:guest#rocio.melus@forecast.global::" providerId="AD" clId="Web-{B71AD471-E68F-783B-7FD5-9414B8F600BB}" dt="2022-02-18T17:44:24.506" v="162" actId="20577"/>
          <ac:spMkLst>
            <pc:docMk/>
            <pc:sldMk cId="2194498436" sldId="1739"/>
            <ac:spMk id="27" creationId="{142EE94C-5924-456C-9CD5-21AAE7850FBA}"/>
          </ac:spMkLst>
        </pc:spChg>
        <pc:spChg chg="mod">
          <ac:chgData name="rocio.melus@forecast.global" userId="S::urn:spo:guest#rocio.melus@forecast.global::" providerId="AD" clId="Web-{B71AD471-E68F-783B-7FD5-9414B8F600BB}" dt="2022-02-18T17:43:16.412" v="147"/>
          <ac:spMkLst>
            <pc:docMk/>
            <pc:sldMk cId="2194498436" sldId="1739"/>
            <ac:spMk id="28" creationId="{853A4099-0D93-4A3C-887B-D4B447E7430D}"/>
          </ac:spMkLst>
        </pc:spChg>
        <pc:spChg chg="mod">
          <ac:chgData name="rocio.melus@forecast.global" userId="S::urn:spo:guest#rocio.melus@forecast.global::" providerId="AD" clId="Web-{B71AD471-E68F-783B-7FD5-9414B8F600BB}" dt="2022-02-18T17:44:06.459" v="159"/>
          <ac:spMkLst>
            <pc:docMk/>
            <pc:sldMk cId="2194498436" sldId="1739"/>
            <ac:spMk id="31" creationId="{E386EEBF-9B93-4A9B-8421-421DED30D9E8}"/>
          </ac:spMkLst>
        </pc:spChg>
        <pc:spChg chg="mod">
          <ac:chgData name="rocio.melus@forecast.global" userId="S::urn:spo:guest#rocio.melus@forecast.global::" providerId="AD" clId="Web-{B71AD471-E68F-783B-7FD5-9414B8F600BB}" dt="2022-02-18T17:42:20.130" v="136"/>
          <ac:spMkLst>
            <pc:docMk/>
            <pc:sldMk cId="2194498436" sldId="1739"/>
            <ac:spMk id="32" creationId="{80135408-2D3D-46C5-8644-40F9D21D8AF1}"/>
          </ac:spMkLst>
        </pc:spChg>
        <pc:spChg chg="mod">
          <ac:chgData name="rocio.melus@forecast.global" userId="S::urn:spo:guest#rocio.melus@forecast.global::" providerId="AD" clId="Web-{B71AD471-E68F-783B-7FD5-9414B8F600BB}" dt="2022-02-18T17:43:02.240" v="143"/>
          <ac:spMkLst>
            <pc:docMk/>
            <pc:sldMk cId="2194498436" sldId="1739"/>
            <ac:spMk id="33" creationId="{8ED2796A-0B88-416C-94A5-FFEB9273374D}"/>
          </ac:spMkLst>
        </pc:spChg>
        <pc:spChg chg="mod">
          <ac:chgData name="rocio.melus@forecast.global" userId="S::urn:spo:guest#rocio.melus@forecast.global::" providerId="AD" clId="Web-{B71AD471-E68F-783B-7FD5-9414B8F600BB}" dt="2022-02-18T17:46:38.430" v="180" actId="1076"/>
          <ac:spMkLst>
            <pc:docMk/>
            <pc:sldMk cId="2194498436" sldId="1739"/>
            <ac:spMk id="34" creationId="{0E3C65B6-4B83-40B6-AAA3-D189E9221A5A}"/>
          </ac:spMkLst>
        </pc:spChg>
        <pc:spChg chg="mod">
          <ac:chgData name="rocio.melus@forecast.global" userId="S::urn:spo:guest#rocio.melus@forecast.global::" providerId="AD" clId="Web-{B71AD471-E68F-783B-7FD5-9414B8F600BB}" dt="2022-02-18T17:43:54.475" v="158"/>
          <ac:spMkLst>
            <pc:docMk/>
            <pc:sldMk cId="2194498436" sldId="1739"/>
            <ac:spMk id="36" creationId="{27348C61-D8FE-4DC1-9358-F92558879BE0}"/>
          </ac:spMkLst>
        </pc:spChg>
        <pc:spChg chg="mod">
          <ac:chgData name="rocio.melus@forecast.global" userId="S::urn:spo:guest#rocio.melus@forecast.global::" providerId="AD" clId="Web-{B71AD471-E68F-783B-7FD5-9414B8F600BB}" dt="2022-02-18T17:43:48.381" v="157" actId="20577"/>
          <ac:spMkLst>
            <pc:docMk/>
            <pc:sldMk cId="2194498436" sldId="1739"/>
            <ac:spMk id="37" creationId="{6FE03D51-4AF4-4A15-BA08-574E8405E710}"/>
          </ac:spMkLst>
        </pc:spChg>
        <pc:spChg chg="mod">
          <ac:chgData name="rocio.melus@forecast.global" userId="S::urn:spo:guest#rocio.melus@forecast.global::" providerId="AD" clId="Web-{B71AD471-E68F-783B-7FD5-9414B8F600BB}" dt="2022-02-18T17:43:10.084" v="145"/>
          <ac:spMkLst>
            <pc:docMk/>
            <pc:sldMk cId="2194498436" sldId="1739"/>
            <ac:spMk id="38" creationId="{46D2383A-C0E9-4528-AF73-89DA99C7C370}"/>
          </ac:spMkLst>
        </pc:spChg>
        <pc:grpChg chg="del">
          <ac:chgData name="rocio.melus@forecast.global" userId="S::urn:spo:guest#rocio.melus@forecast.global::" providerId="AD" clId="Web-{B71AD471-E68F-783B-7FD5-9414B8F600BB}" dt="2022-02-18T17:31:24.544" v="20"/>
          <ac:grpSpMkLst>
            <pc:docMk/>
            <pc:sldMk cId="2194498436" sldId="1739"/>
            <ac:grpSpMk id="24" creationId="{042A5E4A-03B6-48A4-BC7F-0AE780835DD2}"/>
          </ac:grpSpMkLst>
        </pc:grpChg>
        <pc:grpChg chg="mod">
          <ac:chgData name="rocio.melus@forecast.global" userId="S::urn:spo:guest#rocio.melus@forecast.global::" providerId="AD" clId="Web-{B71AD471-E68F-783B-7FD5-9414B8F600BB}" dt="2022-02-18T17:48:09.025" v="192" actId="1076"/>
          <ac:grpSpMkLst>
            <pc:docMk/>
            <pc:sldMk cId="2194498436" sldId="1739"/>
            <ac:grpSpMk id="25" creationId="{7AB6EBC4-3D04-4E2F-B5F8-027192352D21}"/>
          </ac:grpSpMkLst>
        </pc:grpChg>
        <pc:grpChg chg="mod">
          <ac:chgData name="rocio.melus@forecast.global" userId="S::urn:spo:guest#rocio.melus@forecast.global::" providerId="AD" clId="Web-{B71AD471-E68F-783B-7FD5-9414B8F600BB}" dt="2022-02-18T17:48:09.040" v="193" actId="1076"/>
          <ac:grpSpMkLst>
            <pc:docMk/>
            <pc:sldMk cId="2194498436" sldId="1739"/>
            <ac:grpSpMk id="30" creationId="{46C791C5-AA0B-41D1-B2B7-D30618E9B199}"/>
          </ac:grpSpMkLst>
        </pc:grpChg>
        <pc:grpChg chg="mod">
          <ac:chgData name="rocio.melus@forecast.global" userId="S::urn:spo:guest#rocio.melus@forecast.global::" providerId="AD" clId="Web-{B71AD471-E68F-783B-7FD5-9414B8F600BB}" dt="2022-02-18T17:48:09.071" v="194" actId="1076"/>
          <ac:grpSpMkLst>
            <pc:docMk/>
            <pc:sldMk cId="2194498436" sldId="1739"/>
            <ac:grpSpMk id="35" creationId="{15B0DF24-F2F6-4165-B91E-1D6263EA4BFC}"/>
          </ac:grpSpMkLst>
        </pc:grpChg>
      </pc:sldChg>
      <pc:sldChg chg="addSp delSp modSp delCm">
        <pc:chgData name="rocio.melus@forecast.global" userId="S::urn:spo:guest#rocio.melus@forecast.global::" providerId="AD" clId="Web-{B71AD471-E68F-783B-7FD5-9414B8F600BB}" dt="2022-02-18T17:49:26.369" v="200"/>
        <pc:sldMkLst>
          <pc:docMk/>
          <pc:sldMk cId="1104398509" sldId="1740"/>
        </pc:sldMkLst>
        <pc:spChg chg="add del mod">
          <ac:chgData name="rocio.melus@forecast.global" userId="S::urn:spo:guest#rocio.melus@forecast.global::" providerId="AD" clId="Web-{B71AD471-E68F-783B-7FD5-9414B8F600BB}" dt="2022-02-18T17:48:46.181" v="197"/>
          <ac:spMkLst>
            <pc:docMk/>
            <pc:sldMk cId="1104398509" sldId="1740"/>
            <ac:spMk id="6" creationId="{E5B7F2B4-CDAF-4332-A166-49AA92FEF8BD}"/>
          </ac:spMkLst>
        </pc:spChg>
        <pc:spChg chg="mod">
          <ac:chgData name="rocio.melus@forecast.global" userId="S::urn:spo:guest#rocio.melus@forecast.global::" providerId="AD" clId="Web-{B71AD471-E68F-783B-7FD5-9414B8F600BB}" dt="2022-02-18T17:25:48.603" v="0" actId="1076"/>
          <ac:spMkLst>
            <pc:docMk/>
            <pc:sldMk cId="1104398509" sldId="1740"/>
            <ac:spMk id="10" creationId="{52ECABFF-28E3-42C5-84BA-F8B423D2CED1}"/>
          </ac:spMkLst>
        </pc:spChg>
        <pc:spChg chg="mod">
          <ac:chgData name="rocio.melus@forecast.global" userId="S::urn:spo:guest#rocio.melus@forecast.global::" providerId="AD" clId="Web-{B71AD471-E68F-783B-7FD5-9414B8F600BB}" dt="2022-02-18T17:25:48.618" v="1" actId="1076"/>
          <ac:spMkLst>
            <pc:docMk/>
            <pc:sldMk cId="1104398509" sldId="1740"/>
            <ac:spMk id="19" creationId="{BDC842A4-2B00-4DE4-B3F1-223B2CA33D22}"/>
          </ac:spMkLst>
        </pc:spChg>
        <pc:spChg chg="mod">
          <ac:chgData name="rocio.melus@forecast.global" userId="S::urn:spo:guest#rocio.melus@forecast.global::" providerId="AD" clId="Web-{B71AD471-E68F-783B-7FD5-9414B8F600BB}" dt="2022-02-18T17:25:48.634" v="2" actId="1076"/>
          <ac:spMkLst>
            <pc:docMk/>
            <pc:sldMk cId="1104398509" sldId="1740"/>
            <ac:spMk id="23" creationId="{4DD5B012-74F1-4CD9-9CCD-8205DD17AB9A}"/>
          </ac:spMkLst>
        </pc:spChg>
        <pc:grpChg chg="mod">
          <ac:chgData name="rocio.melus@forecast.global" userId="S::urn:spo:guest#rocio.melus@forecast.global::" providerId="AD" clId="Web-{B71AD471-E68F-783B-7FD5-9414B8F600BB}" dt="2022-02-18T17:25:48.634" v="3" actId="1076"/>
          <ac:grpSpMkLst>
            <pc:docMk/>
            <pc:sldMk cId="1104398509" sldId="1740"/>
            <ac:grpSpMk id="15" creationId="{53D25134-4846-4B06-88AC-35BD063D3471}"/>
          </ac:grpSpMkLst>
        </pc:grpChg>
        <pc:cxnChg chg="add del mod">
          <ac:chgData name="rocio.melus@forecast.global" userId="S::urn:spo:guest#rocio.melus@forecast.global::" providerId="AD" clId="Web-{B71AD471-E68F-783B-7FD5-9414B8F600BB}" dt="2022-02-18T17:28:28.558" v="12"/>
          <ac:cxnSpMkLst>
            <pc:docMk/>
            <pc:sldMk cId="1104398509" sldId="1740"/>
            <ac:cxnSpMk id="2" creationId="{F3EF73B8-01F6-4302-B33D-4F66858A07D5}"/>
          </ac:cxnSpMkLst>
        </pc:cxnChg>
        <pc:cxnChg chg="add mod">
          <ac:chgData name="rocio.melus@forecast.global" userId="S::urn:spo:guest#rocio.melus@forecast.global::" providerId="AD" clId="Web-{B71AD471-E68F-783B-7FD5-9414B8F600BB}" dt="2022-02-18T17:30:03.027" v="19"/>
          <ac:cxnSpMkLst>
            <pc:docMk/>
            <pc:sldMk cId="1104398509" sldId="1740"/>
            <ac:cxnSpMk id="4" creationId="{C0D27458-6F0A-48C0-BFF9-70AE873339FE}"/>
          </ac:cxnSpMkLst>
        </pc:cxnChg>
        <pc:cxnChg chg="del mod">
          <ac:chgData name="rocio.melus@forecast.global" userId="S::urn:spo:guest#rocio.melus@forecast.global::" providerId="AD" clId="Web-{B71AD471-E68F-783B-7FD5-9414B8F600BB}" dt="2022-02-18T17:28:02.854" v="8"/>
          <ac:cxnSpMkLst>
            <pc:docMk/>
            <pc:sldMk cId="1104398509" sldId="1740"/>
            <ac:cxnSpMk id="43" creationId="{CF05FB69-2624-4C3B-9095-3AD8B221D809}"/>
          </ac:cxnSpMkLst>
        </pc:cxnChg>
        <pc:cxnChg chg="mod">
          <ac:chgData name="rocio.melus@forecast.global" userId="S::urn:spo:guest#rocio.melus@forecast.global::" providerId="AD" clId="Web-{B71AD471-E68F-783B-7FD5-9414B8F600BB}" dt="2022-02-18T17:29:32.746" v="17" actId="14100"/>
          <ac:cxnSpMkLst>
            <pc:docMk/>
            <pc:sldMk cId="1104398509" sldId="1740"/>
            <ac:cxnSpMk id="51" creationId="{726EBB24-ED5F-45A6-BDC4-EAB329F77C9C}"/>
          </ac:cxnSpMkLst>
        </pc:cxnChg>
      </pc:sldChg>
    </pc:docChg>
  </pc:docChgLst>
  <pc:docChgLst>
    <pc:chgData name="mishaal.ijaz@forecast.global" userId="S::urn:spo:guest#mishaal.ijaz@forecast.global::" providerId="AD" clId="Web-{6E8CC31C-0797-E6F2-1141-D9C007506DC1}"/>
    <pc:docChg chg="addSld delSld sldOrd modSection">
      <pc:chgData name="mishaal.ijaz@forecast.global" userId="S::urn:spo:guest#mishaal.ijaz@forecast.global::" providerId="AD" clId="Web-{6E8CC31C-0797-E6F2-1141-D9C007506DC1}" dt="2022-03-07T14:10:44.390" v="116"/>
      <pc:docMkLst>
        <pc:docMk/>
      </pc:docMkLst>
      <pc:sldChg chg="del">
        <pc:chgData name="mishaal.ijaz@forecast.global" userId="S::urn:spo:guest#mishaal.ijaz@forecast.global::" providerId="AD" clId="Web-{6E8CC31C-0797-E6F2-1141-D9C007506DC1}" dt="2022-03-07T14:09:33.234" v="31"/>
        <pc:sldMkLst>
          <pc:docMk/>
          <pc:sldMk cId="0" sldId="1485"/>
        </pc:sldMkLst>
      </pc:sldChg>
      <pc:sldChg chg="new del ord">
        <pc:chgData name="mishaal.ijaz@forecast.global" userId="S::urn:spo:guest#mishaal.ijaz@forecast.global::" providerId="AD" clId="Web-{6E8CC31C-0797-E6F2-1141-D9C007506DC1}" dt="2022-03-07T14:10:44.390" v="116"/>
        <pc:sldMkLst>
          <pc:docMk/>
          <pc:sldMk cId="3466086832" sldId="1643"/>
        </pc:sldMkLst>
      </pc:sldChg>
      <pc:sldChg chg="add">
        <pc:chgData name="mishaal.ijaz@forecast.global" userId="S::urn:spo:guest#mishaal.ijaz@forecast.global::" providerId="AD" clId="Web-{6E8CC31C-0797-E6F2-1141-D9C007506DC1}" dt="2022-03-07T14:10:16.484" v="59"/>
        <pc:sldMkLst>
          <pc:docMk/>
          <pc:sldMk cId="110819327" sldId="1644"/>
        </pc:sldMkLst>
      </pc:sldChg>
      <pc:sldChg chg="add">
        <pc:chgData name="mishaal.ijaz@forecast.global" userId="S::urn:spo:guest#mishaal.ijaz@forecast.global::" providerId="AD" clId="Web-{6E8CC31C-0797-E6F2-1141-D9C007506DC1}" dt="2022-03-07T14:10:16.671" v="60"/>
        <pc:sldMkLst>
          <pc:docMk/>
          <pc:sldMk cId="284810207" sldId="1645"/>
        </pc:sldMkLst>
      </pc:sldChg>
      <pc:sldChg chg="add">
        <pc:chgData name="mishaal.ijaz@forecast.global" userId="S::urn:spo:guest#mishaal.ijaz@forecast.global::" providerId="AD" clId="Web-{6E8CC31C-0797-E6F2-1141-D9C007506DC1}" dt="2022-03-07T14:10:16.937" v="61"/>
        <pc:sldMkLst>
          <pc:docMk/>
          <pc:sldMk cId="3146361590" sldId="1646"/>
        </pc:sldMkLst>
      </pc:sldChg>
      <pc:sldChg chg="add">
        <pc:chgData name="mishaal.ijaz@forecast.global" userId="S::urn:spo:guest#mishaal.ijaz@forecast.global::" providerId="AD" clId="Web-{6E8CC31C-0797-E6F2-1141-D9C007506DC1}" dt="2022-03-07T14:10:17.156" v="62"/>
        <pc:sldMkLst>
          <pc:docMk/>
          <pc:sldMk cId="3370406455" sldId="1647"/>
        </pc:sldMkLst>
      </pc:sldChg>
      <pc:sldChg chg="add">
        <pc:chgData name="mishaal.ijaz@forecast.global" userId="S::urn:spo:guest#mishaal.ijaz@forecast.global::" providerId="AD" clId="Web-{6E8CC31C-0797-E6F2-1141-D9C007506DC1}" dt="2022-03-07T14:10:17.390" v="63"/>
        <pc:sldMkLst>
          <pc:docMk/>
          <pc:sldMk cId="1472508916" sldId="1648"/>
        </pc:sldMkLst>
      </pc:sldChg>
      <pc:sldChg chg="add">
        <pc:chgData name="mishaal.ijaz@forecast.global" userId="S::urn:spo:guest#mishaal.ijaz@forecast.global::" providerId="AD" clId="Web-{6E8CC31C-0797-E6F2-1141-D9C007506DC1}" dt="2022-03-07T14:10:17.531" v="64"/>
        <pc:sldMkLst>
          <pc:docMk/>
          <pc:sldMk cId="73182317" sldId="1649"/>
        </pc:sldMkLst>
      </pc:sldChg>
      <pc:sldChg chg="add">
        <pc:chgData name="mishaal.ijaz@forecast.global" userId="S::urn:spo:guest#mishaal.ijaz@forecast.global::" providerId="AD" clId="Web-{6E8CC31C-0797-E6F2-1141-D9C007506DC1}" dt="2022-03-07T14:10:17.609" v="65"/>
        <pc:sldMkLst>
          <pc:docMk/>
          <pc:sldMk cId="3656198534" sldId="1650"/>
        </pc:sldMkLst>
      </pc:sldChg>
      <pc:sldChg chg="add">
        <pc:chgData name="mishaal.ijaz@forecast.global" userId="S::urn:spo:guest#mishaal.ijaz@forecast.global::" providerId="AD" clId="Web-{6E8CC31C-0797-E6F2-1141-D9C007506DC1}" dt="2022-03-07T14:10:17.671" v="66"/>
        <pc:sldMkLst>
          <pc:docMk/>
          <pc:sldMk cId="361957122" sldId="1651"/>
        </pc:sldMkLst>
      </pc:sldChg>
      <pc:sldChg chg="add">
        <pc:chgData name="mishaal.ijaz@forecast.global" userId="S::urn:spo:guest#mishaal.ijaz@forecast.global::" providerId="AD" clId="Web-{6E8CC31C-0797-E6F2-1141-D9C007506DC1}" dt="2022-03-07T14:10:17.906" v="67"/>
        <pc:sldMkLst>
          <pc:docMk/>
          <pc:sldMk cId="3905443333" sldId="1652"/>
        </pc:sldMkLst>
      </pc:sldChg>
      <pc:sldChg chg="add">
        <pc:chgData name="mishaal.ijaz@forecast.global" userId="S::urn:spo:guest#mishaal.ijaz@forecast.global::" providerId="AD" clId="Web-{6E8CC31C-0797-E6F2-1141-D9C007506DC1}" dt="2022-03-07T14:10:18.296" v="68"/>
        <pc:sldMkLst>
          <pc:docMk/>
          <pc:sldMk cId="1807644064" sldId="1653"/>
        </pc:sldMkLst>
      </pc:sldChg>
      <pc:sldChg chg="add">
        <pc:chgData name="mishaal.ijaz@forecast.global" userId="S::urn:spo:guest#mishaal.ijaz@forecast.global::" providerId="AD" clId="Web-{6E8CC31C-0797-E6F2-1141-D9C007506DC1}" dt="2022-03-07T14:10:18.343" v="69"/>
        <pc:sldMkLst>
          <pc:docMk/>
          <pc:sldMk cId="4250691975" sldId="1654"/>
        </pc:sldMkLst>
      </pc:sldChg>
      <pc:sldChg chg="add">
        <pc:chgData name="mishaal.ijaz@forecast.global" userId="S::urn:spo:guest#mishaal.ijaz@forecast.global::" providerId="AD" clId="Web-{6E8CC31C-0797-E6F2-1141-D9C007506DC1}" dt="2022-03-07T14:10:18.765" v="70"/>
        <pc:sldMkLst>
          <pc:docMk/>
          <pc:sldMk cId="1877129775" sldId="1655"/>
        </pc:sldMkLst>
      </pc:sldChg>
      <pc:sldChg chg="add">
        <pc:chgData name="mishaal.ijaz@forecast.global" userId="S::urn:spo:guest#mishaal.ijaz@forecast.global::" providerId="AD" clId="Web-{6E8CC31C-0797-E6F2-1141-D9C007506DC1}" dt="2022-03-07T14:10:19.031" v="71"/>
        <pc:sldMkLst>
          <pc:docMk/>
          <pc:sldMk cId="1014413135" sldId="1656"/>
        </pc:sldMkLst>
      </pc:sldChg>
      <pc:sldChg chg="add">
        <pc:chgData name="mishaal.ijaz@forecast.global" userId="S::urn:spo:guest#mishaal.ijaz@forecast.global::" providerId="AD" clId="Web-{6E8CC31C-0797-E6F2-1141-D9C007506DC1}" dt="2022-03-07T14:10:19.328" v="72"/>
        <pc:sldMkLst>
          <pc:docMk/>
          <pc:sldMk cId="3420804296" sldId="1657"/>
        </pc:sldMkLst>
      </pc:sldChg>
      <pc:sldChg chg="add">
        <pc:chgData name="mishaal.ijaz@forecast.global" userId="S::urn:spo:guest#mishaal.ijaz@forecast.global::" providerId="AD" clId="Web-{6E8CC31C-0797-E6F2-1141-D9C007506DC1}" dt="2022-03-07T14:10:19.671" v="73"/>
        <pc:sldMkLst>
          <pc:docMk/>
          <pc:sldMk cId="4234602446" sldId="1658"/>
        </pc:sldMkLst>
      </pc:sldChg>
      <pc:sldChg chg="add">
        <pc:chgData name="mishaal.ijaz@forecast.global" userId="S::urn:spo:guest#mishaal.ijaz@forecast.global::" providerId="AD" clId="Web-{6E8CC31C-0797-E6F2-1141-D9C007506DC1}" dt="2022-03-07T14:10:19.781" v="74"/>
        <pc:sldMkLst>
          <pc:docMk/>
          <pc:sldMk cId="3961070149" sldId="1659"/>
        </pc:sldMkLst>
      </pc:sldChg>
      <pc:sldChg chg="add">
        <pc:chgData name="mishaal.ijaz@forecast.global" userId="S::urn:spo:guest#mishaal.ijaz@forecast.global::" providerId="AD" clId="Web-{6E8CC31C-0797-E6F2-1141-D9C007506DC1}" dt="2022-03-07T14:10:19.890" v="75"/>
        <pc:sldMkLst>
          <pc:docMk/>
          <pc:sldMk cId="790354857" sldId="1660"/>
        </pc:sldMkLst>
      </pc:sldChg>
      <pc:sldChg chg="add">
        <pc:chgData name="mishaal.ijaz@forecast.global" userId="S::urn:spo:guest#mishaal.ijaz@forecast.global::" providerId="AD" clId="Web-{6E8CC31C-0797-E6F2-1141-D9C007506DC1}" dt="2022-03-07T14:10:19.953" v="76"/>
        <pc:sldMkLst>
          <pc:docMk/>
          <pc:sldMk cId="2383178268" sldId="1661"/>
        </pc:sldMkLst>
      </pc:sldChg>
      <pc:sldChg chg="add">
        <pc:chgData name="mishaal.ijaz@forecast.global" userId="S::urn:spo:guest#mishaal.ijaz@forecast.global::" providerId="AD" clId="Web-{6E8CC31C-0797-E6F2-1141-D9C007506DC1}" dt="2022-03-07T14:10:20.078" v="77"/>
        <pc:sldMkLst>
          <pc:docMk/>
          <pc:sldMk cId="2309795804" sldId="1662"/>
        </pc:sldMkLst>
      </pc:sldChg>
      <pc:sldChg chg="add">
        <pc:chgData name="mishaal.ijaz@forecast.global" userId="S::urn:spo:guest#mishaal.ijaz@forecast.global::" providerId="AD" clId="Web-{6E8CC31C-0797-E6F2-1141-D9C007506DC1}" dt="2022-03-07T14:10:20.125" v="78"/>
        <pc:sldMkLst>
          <pc:docMk/>
          <pc:sldMk cId="3891612460" sldId="1663"/>
        </pc:sldMkLst>
      </pc:sldChg>
      <pc:sldChg chg="add">
        <pc:chgData name="mishaal.ijaz@forecast.global" userId="S::urn:spo:guest#mishaal.ijaz@forecast.global::" providerId="AD" clId="Web-{6E8CC31C-0797-E6F2-1141-D9C007506DC1}" dt="2022-03-07T14:10:20.203" v="79"/>
        <pc:sldMkLst>
          <pc:docMk/>
          <pc:sldMk cId="373535455" sldId="1664"/>
        </pc:sldMkLst>
      </pc:sldChg>
      <pc:sldChg chg="add">
        <pc:chgData name="mishaal.ijaz@forecast.global" userId="S::urn:spo:guest#mishaal.ijaz@forecast.global::" providerId="AD" clId="Web-{6E8CC31C-0797-E6F2-1141-D9C007506DC1}" dt="2022-03-07T14:10:20.687" v="80"/>
        <pc:sldMkLst>
          <pc:docMk/>
          <pc:sldMk cId="953619637" sldId="1665"/>
        </pc:sldMkLst>
      </pc:sldChg>
      <pc:sldChg chg="add">
        <pc:chgData name="mishaal.ijaz@forecast.global" userId="S::urn:spo:guest#mishaal.ijaz@forecast.global::" providerId="AD" clId="Web-{6E8CC31C-0797-E6F2-1141-D9C007506DC1}" dt="2022-03-07T14:10:20.906" v="81"/>
        <pc:sldMkLst>
          <pc:docMk/>
          <pc:sldMk cId="3434223032" sldId="1666"/>
        </pc:sldMkLst>
      </pc:sldChg>
      <pc:sldChg chg="add">
        <pc:chgData name="mishaal.ijaz@forecast.global" userId="S::urn:spo:guest#mishaal.ijaz@forecast.global::" providerId="AD" clId="Web-{6E8CC31C-0797-E6F2-1141-D9C007506DC1}" dt="2022-03-07T14:10:21.140" v="82"/>
        <pc:sldMkLst>
          <pc:docMk/>
          <pc:sldMk cId="2091756537" sldId="1667"/>
        </pc:sldMkLst>
      </pc:sldChg>
      <pc:sldChg chg="add">
        <pc:chgData name="mishaal.ijaz@forecast.global" userId="S::urn:spo:guest#mishaal.ijaz@forecast.global::" providerId="AD" clId="Web-{6E8CC31C-0797-E6F2-1141-D9C007506DC1}" dt="2022-03-07T14:10:21.453" v="83"/>
        <pc:sldMkLst>
          <pc:docMk/>
          <pc:sldMk cId="4222368255" sldId="1668"/>
        </pc:sldMkLst>
      </pc:sldChg>
      <pc:sldChg chg="add">
        <pc:chgData name="mishaal.ijaz@forecast.global" userId="S::urn:spo:guest#mishaal.ijaz@forecast.global::" providerId="AD" clId="Web-{6E8CC31C-0797-E6F2-1141-D9C007506DC1}" dt="2022-03-07T14:10:21.734" v="84"/>
        <pc:sldMkLst>
          <pc:docMk/>
          <pc:sldMk cId="1394867063" sldId="1669"/>
        </pc:sldMkLst>
      </pc:sldChg>
      <pc:sldChg chg="add">
        <pc:chgData name="mishaal.ijaz@forecast.global" userId="S::urn:spo:guest#mishaal.ijaz@forecast.global::" providerId="AD" clId="Web-{6E8CC31C-0797-E6F2-1141-D9C007506DC1}" dt="2022-03-07T14:10:22.031" v="85"/>
        <pc:sldMkLst>
          <pc:docMk/>
          <pc:sldMk cId="2621376014" sldId="1670"/>
        </pc:sldMkLst>
      </pc:sldChg>
      <pc:sldChg chg="add">
        <pc:chgData name="mishaal.ijaz@forecast.global" userId="S::urn:spo:guest#mishaal.ijaz@forecast.global::" providerId="AD" clId="Web-{6E8CC31C-0797-E6F2-1141-D9C007506DC1}" dt="2022-03-07T14:10:22.218" v="86"/>
        <pc:sldMkLst>
          <pc:docMk/>
          <pc:sldMk cId="1281025427" sldId="1671"/>
        </pc:sldMkLst>
      </pc:sldChg>
      <pc:sldChg chg="add">
        <pc:chgData name="mishaal.ijaz@forecast.global" userId="S::urn:spo:guest#mishaal.ijaz@forecast.global::" providerId="AD" clId="Web-{6E8CC31C-0797-E6F2-1141-D9C007506DC1}" dt="2022-03-07T14:10:22.390" v="87"/>
        <pc:sldMkLst>
          <pc:docMk/>
          <pc:sldMk cId="1762158126" sldId="1672"/>
        </pc:sldMkLst>
      </pc:sldChg>
      <pc:sldChg chg="add">
        <pc:chgData name="mishaal.ijaz@forecast.global" userId="S::urn:spo:guest#mishaal.ijaz@forecast.global::" providerId="AD" clId="Web-{6E8CC31C-0797-E6F2-1141-D9C007506DC1}" dt="2022-03-07T14:10:22.437" v="88"/>
        <pc:sldMkLst>
          <pc:docMk/>
          <pc:sldMk cId="2043183001" sldId="1673"/>
        </pc:sldMkLst>
      </pc:sldChg>
      <pc:sldChg chg="add">
        <pc:chgData name="mishaal.ijaz@forecast.global" userId="S::urn:spo:guest#mishaal.ijaz@forecast.global::" providerId="AD" clId="Web-{6E8CC31C-0797-E6F2-1141-D9C007506DC1}" dt="2022-03-07T14:10:22.546" v="89"/>
        <pc:sldMkLst>
          <pc:docMk/>
          <pc:sldMk cId="3022219135" sldId="1674"/>
        </pc:sldMkLst>
      </pc:sldChg>
      <pc:sldChg chg="add">
        <pc:chgData name="mishaal.ijaz@forecast.global" userId="S::urn:spo:guest#mishaal.ijaz@forecast.global::" providerId="AD" clId="Web-{6E8CC31C-0797-E6F2-1141-D9C007506DC1}" dt="2022-03-07T14:10:22.609" v="90"/>
        <pc:sldMkLst>
          <pc:docMk/>
          <pc:sldMk cId="4054444807" sldId="1675"/>
        </pc:sldMkLst>
      </pc:sldChg>
      <pc:sldChg chg="add">
        <pc:chgData name="mishaal.ijaz@forecast.global" userId="S::urn:spo:guest#mishaal.ijaz@forecast.global::" providerId="AD" clId="Web-{6E8CC31C-0797-E6F2-1141-D9C007506DC1}" dt="2022-03-07T14:10:22.687" v="91"/>
        <pc:sldMkLst>
          <pc:docMk/>
          <pc:sldMk cId="3798990808" sldId="1676"/>
        </pc:sldMkLst>
      </pc:sldChg>
      <pc:sldChg chg="add">
        <pc:chgData name="mishaal.ijaz@forecast.global" userId="S::urn:spo:guest#mishaal.ijaz@forecast.global::" providerId="AD" clId="Web-{6E8CC31C-0797-E6F2-1141-D9C007506DC1}" dt="2022-03-07T14:10:22.781" v="92"/>
        <pc:sldMkLst>
          <pc:docMk/>
          <pc:sldMk cId="236316396" sldId="1677"/>
        </pc:sldMkLst>
      </pc:sldChg>
      <pc:sldChg chg="add">
        <pc:chgData name="mishaal.ijaz@forecast.global" userId="S::urn:spo:guest#mishaal.ijaz@forecast.global::" providerId="AD" clId="Web-{6E8CC31C-0797-E6F2-1141-D9C007506DC1}" dt="2022-03-07T14:10:22.953" v="93"/>
        <pc:sldMkLst>
          <pc:docMk/>
          <pc:sldMk cId="3268083062" sldId="1678"/>
        </pc:sldMkLst>
      </pc:sldChg>
      <pc:sldChg chg="add">
        <pc:chgData name="mishaal.ijaz@forecast.global" userId="S::urn:spo:guest#mishaal.ijaz@forecast.global::" providerId="AD" clId="Web-{6E8CC31C-0797-E6F2-1141-D9C007506DC1}" dt="2022-03-07T14:10:23.046" v="94"/>
        <pc:sldMkLst>
          <pc:docMk/>
          <pc:sldMk cId="1236096599" sldId="1679"/>
        </pc:sldMkLst>
      </pc:sldChg>
      <pc:sldChg chg="add">
        <pc:chgData name="mishaal.ijaz@forecast.global" userId="S::urn:spo:guest#mishaal.ijaz@forecast.global::" providerId="AD" clId="Web-{6E8CC31C-0797-E6F2-1141-D9C007506DC1}" dt="2022-03-07T14:10:23.375" v="95"/>
        <pc:sldMkLst>
          <pc:docMk/>
          <pc:sldMk cId="3129221414" sldId="1680"/>
        </pc:sldMkLst>
      </pc:sldChg>
      <pc:sldChg chg="add">
        <pc:chgData name="mishaal.ijaz@forecast.global" userId="S::urn:spo:guest#mishaal.ijaz@forecast.global::" providerId="AD" clId="Web-{6E8CC31C-0797-E6F2-1141-D9C007506DC1}" dt="2022-03-07T14:10:23.671" v="96"/>
        <pc:sldMkLst>
          <pc:docMk/>
          <pc:sldMk cId="4107522884" sldId="1681"/>
        </pc:sldMkLst>
      </pc:sldChg>
      <pc:sldChg chg="add">
        <pc:chgData name="mishaal.ijaz@forecast.global" userId="S::urn:spo:guest#mishaal.ijaz@forecast.global::" providerId="AD" clId="Web-{6E8CC31C-0797-E6F2-1141-D9C007506DC1}" dt="2022-03-07T14:10:24" v="97"/>
        <pc:sldMkLst>
          <pc:docMk/>
          <pc:sldMk cId="3977985783" sldId="1682"/>
        </pc:sldMkLst>
      </pc:sldChg>
      <pc:sldChg chg="add">
        <pc:chgData name="mishaal.ijaz@forecast.global" userId="S::urn:spo:guest#mishaal.ijaz@forecast.global::" providerId="AD" clId="Web-{6E8CC31C-0797-E6F2-1141-D9C007506DC1}" dt="2022-03-07T14:10:24.187" v="98"/>
        <pc:sldMkLst>
          <pc:docMk/>
          <pc:sldMk cId="489281007" sldId="1683"/>
        </pc:sldMkLst>
      </pc:sldChg>
      <pc:sldChg chg="add">
        <pc:chgData name="mishaal.ijaz@forecast.global" userId="S::urn:spo:guest#mishaal.ijaz@forecast.global::" providerId="AD" clId="Web-{6E8CC31C-0797-E6F2-1141-D9C007506DC1}" dt="2022-03-07T14:10:24.625" v="99"/>
        <pc:sldMkLst>
          <pc:docMk/>
          <pc:sldMk cId="2095032759" sldId="1684"/>
        </pc:sldMkLst>
      </pc:sldChg>
      <pc:sldChg chg="add">
        <pc:chgData name="mishaal.ijaz@forecast.global" userId="S::urn:spo:guest#mishaal.ijaz@forecast.global::" providerId="AD" clId="Web-{6E8CC31C-0797-E6F2-1141-D9C007506DC1}" dt="2022-03-07T14:10:24.921" v="100"/>
        <pc:sldMkLst>
          <pc:docMk/>
          <pc:sldMk cId="2472422267" sldId="1685"/>
        </pc:sldMkLst>
      </pc:sldChg>
      <pc:sldChg chg="add">
        <pc:chgData name="mishaal.ijaz@forecast.global" userId="S::urn:spo:guest#mishaal.ijaz@forecast.global::" providerId="AD" clId="Web-{6E8CC31C-0797-E6F2-1141-D9C007506DC1}" dt="2022-03-07T14:10:25.125" v="101"/>
        <pc:sldMkLst>
          <pc:docMk/>
          <pc:sldMk cId="1847740083" sldId="1686"/>
        </pc:sldMkLst>
      </pc:sldChg>
      <pc:sldChg chg="add">
        <pc:chgData name="mishaal.ijaz@forecast.global" userId="S::urn:spo:guest#mishaal.ijaz@forecast.global::" providerId="AD" clId="Web-{6E8CC31C-0797-E6F2-1141-D9C007506DC1}" dt="2022-03-07T14:10:25.234" v="102"/>
        <pc:sldMkLst>
          <pc:docMk/>
          <pc:sldMk cId="2078617424" sldId="1687"/>
        </pc:sldMkLst>
      </pc:sldChg>
      <pc:sldChg chg="add">
        <pc:chgData name="mishaal.ijaz@forecast.global" userId="S::urn:spo:guest#mishaal.ijaz@forecast.global::" providerId="AD" clId="Web-{6E8CC31C-0797-E6F2-1141-D9C007506DC1}" dt="2022-03-07T14:10:25.296" v="103"/>
        <pc:sldMkLst>
          <pc:docMk/>
          <pc:sldMk cId="1633811282" sldId="1688"/>
        </pc:sldMkLst>
      </pc:sldChg>
      <pc:sldChg chg="add">
        <pc:chgData name="mishaal.ijaz@forecast.global" userId="S::urn:spo:guest#mishaal.ijaz@forecast.global::" providerId="AD" clId="Web-{6E8CC31C-0797-E6F2-1141-D9C007506DC1}" dt="2022-03-07T14:10:25.421" v="104"/>
        <pc:sldMkLst>
          <pc:docMk/>
          <pc:sldMk cId="1622807384" sldId="1689"/>
        </pc:sldMkLst>
      </pc:sldChg>
      <pc:sldChg chg="add">
        <pc:chgData name="mishaal.ijaz@forecast.global" userId="S::urn:spo:guest#mishaal.ijaz@forecast.global::" providerId="AD" clId="Web-{6E8CC31C-0797-E6F2-1141-D9C007506DC1}" dt="2022-03-07T14:10:25.484" v="105"/>
        <pc:sldMkLst>
          <pc:docMk/>
          <pc:sldMk cId="3083315195" sldId="1690"/>
        </pc:sldMkLst>
      </pc:sldChg>
      <pc:sldChg chg="add">
        <pc:chgData name="mishaal.ijaz@forecast.global" userId="S::urn:spo:guest#mishaal.ijaz@forecast.global::" providerId="AD" clId="Web-{6E8CC31C-0797-E6F2-1141-D9C007506DC1}" dt="2022-03-07T14:10:25.578" v="106"/>
        <pc:sldMkLst>
          <pc:docMk/>
          <pc:sldMk cId="3998965934" sldId="1691"/>
        </pc:sldMkLst>
      </pc:sldChg>
      <pc:sldChg chg="add">
        <pc:chgData name="mishaal.ijaz@forecast.global" userId="S::urn:spo:guest#mishaal.ijaz@forecast.global::" providerId="AD" clId="Web-{6E8CC31C-0797-E6F2-1141-D9C007506DC1}" dt="2022-03-07T14:10:25.718" v="107"/>
        <pc:sldMkLst>
          <pc:docMk/>
          <pc:sldMk cId="2603627904" sldId="1692"/>
        </pc:sldMkLst>
      </pc:sldChg>
      <pc:sldChg chg="add">
        <pc:chgData name="mishaal.ijaz@forecast.global" userId="S::urn:spo:guest#mishaal.ijaz@forecast.global::" providerId="AD" clId="Web-{6E8CC31C-0797-E6F2-1141-D9C007506DC1}" dt="2022-03-07T14:10:26.031" v="108"/>
        <pc:sldMkLst>
          <pc:docMk/>
          <pc:sldMk cId="2011081415" sldId="1693"/>
        </pc:sldMkLst>
      </pc:sldChg>
      <pc:sldChg chg="add">
        <pc:chgData name="mishaal.ijaz@forecast.global" userId="S::urn:spo:guest#mishaal.ijaz@forecast.global::" providerId="AD" clId="Web-{6E8CC31C-0797-E6F2-1141-D9C007506DC1}" dt="2022-03-07T14:10:26.296" v="109"/>
        <pc:sldMkLst>
          <pc:docMk/>
          <pc:sldMk cId="2709128253" sldId="1694"/>
        </pc:sldMkLst>
      </pc:sldChg>
      <pc:sldChg chg="add">
        <pc:chgData name="mishaal.ijaz@forecast.global" userId="S::urn:spo:guest#mishaal.ijaz@forecast.global::" providerId="AD" clId="Web-{6E8CC31C-0797-E6F2-1141-D9C007506DC1}" dt="2022-03-07T14:10:26.515" v="110"/>
        <pc:sldMkLst>
          <pc:docMk/>
          <pc:sldMk cId="3291364884" sldId="1695"/>
        </pc:sldMkLst>
      </pc:sldChg>
      <pc:sldChg chg="add">
        <pc:chgData name="mishaal.ijaz@forecast.global" userId="S::urn:spo:guest#mishaal.ijaz@forecast.global::" providerId="AD" clId="Web-{6E8CC31C-0797-E6F2-1141-D9C007506DC1}" dt="2022-03-07T14:10:26.640" v="111"/>
        <pc:sldMkLst>
          <pc:docMk/>
          <pc:sldMk cId="1708197401" sldId="1696"/>
        </pc:sldMkLst>
      </pc:sldChg>
      <pc:sldChg chg="add">
        <pc:chgData name="mishaal.ijaz@forecast.global" userId="S::urn:spo:guest#mishaal.ijaz@forecast.global::" providerId="AD" clId="Web-{6E8CC31C-0797-E6F2-1141-D9C007506DC1}" dt="2022-03-07T14:10:26.812" v="112"/>
        <pc:sldMkLst>
          <pc:docMk/>
          <pc:sldMk cId="1691517454" sldId="1697"/>
        </pc:sldMkLst>
      </pc:sldChg>
      <pc:sldChg chg="add">
        <pc:chgData name="mishaal.ijaz@forecast.global" userId="S::urn:spo:guest#mishaal.ijaz@forecast.global::" providerId="AD" clId="Web-{6E8CC31C-0797-E6F2-1141-D9C007506DC1}" dt="2022-03-07T14:10:26.921" v="113"/>
        <pc:sldMkLst>
          <pc:docMk/>
          <pc:sldMk cId="2212510615" sldId="1698"/>
        </pc:sldMkLst>
      </pc:sldChg>
      <pc:sldChg chg="add">
        <pc:chgData name="mishaal.ijaz@forecast.global" userId="S::urn:spo:guest#mishaal.ijaz@forecast.global::" providerId="AD" clId="Web-{6E8CC31C-0797-E6F2-1141-D9C007506DC1}" dt="2022-03-07T14:10:26.984" v="114"/>
        <pc:sldMkLst>
          <pc:docMk/>
          <pc:sldMk cId="2915462931" sldId="1699"/>
        </pc:sldMkLst>
      </pc:sldChg>
      <pc:sldChg chg="add">
        <pc:chgData name="mishaal.ijaz@forecast.global" userId="S::urn:spo:guest#mishaal.ijaz@forecast.global::" providerId="AD" clId="Web-{6E8CC31C-0797-E6F2-1141-D9C007506DC1}" dt="2022-03-07T14:10:27.062" v="115"/>
        <pc:sldMkLst>
          <pc:docMk/>
          <pc:sldMk cId="2595867004" sldId="1700"/>
        </pc:sldMkLst>
      </pc:sldChg>
      <pc:sldChg chg="del">
        <pc:chgData name="mishaal.ijaz@forecast.global" userId="S::urn:spo:guest#mishaal.ijaz@forecast.global::" providerId="AD" clId="Web-{6E8CC31C-0797-E6F2-1141-D9C007506DC1}" dt="2022-03-07T14:09:33.234" v="30"/>
        <pc:sldMkLst>
          <pc:docMk/>
          <pc:sldMk cId="2101413794" sldId="1706"/>
        </pc:sldMkLst>
      </pc:sldChg>
      <pc:sldChg chg="del">
        <pc:chgData name="mishaal.ijaz@forecast.global" userId="S::urn:spo:guest#mishaal.ijaz@forecast.global::" providerId="AD" clId="Web-{6E8CC31C-0797-E6F2-1141-D9C007506DC1}" dt="2022-03-07T14:09:33.218" v="29"/>
        <pc:sldMkLst>
          <pc:docMk/>
          <pc:sldMk cId="3898171920" sldId="1707"/>
        </pc:sldMkLst>
      </pc:sldChg>
      <pc:sldChg chg="del">
        <pc:chgData name="mishaal.ijaz@forecast.global" userId="S::urn:spo:guest#mishaal.ijaz@forecast.global::" providerId="AD" clId="Web-{6E8CC31C-0797-E6F2-1141-D9C007506DC1}" dt="2022-03-07T14:09:33.218" v="28"/>
        <pc:sldMkLst>
          <pc:docMk/>
          <pc:sldMk cId="2091448782" sldId="1709"/>
        </pc:sldMkLst>
      </pc:sldChg>
      <pc:sldChg chg="del">
        <pc:chgData name="mishaal.ijaz@forecast.global" userId="S::urn:spo:guest#mishaal.ijaz@forecast.global::" providerId="AD" clId="Web-{6E8CC31C-0797-E6F2-1141-D9C007506DC1}" dt="2022-03-07T14:09:32.968" v="24"/>
        <pc:sldMkLst>
          <pc:docMk/>
          <pc:sldMk cId="1397855277" sldId="1710"/>
        </pc:sldMkLst>
      </pc:sldChg>
      <pc:sldChg chg="del">
        <pc:chgData name="mishaal.ijaz@forecast.global" userId="S::urn:spo:guest#mishaal.ijaz@forecast.global::" providerId="AD" clId="Web-{6E8CC31C-0797-E6F2-1141-D9C007506DC1}" dt="2022-03-07T14:09:32.952" v="23"/>
        <pc:sldMkLst>
          <pc:docMk/>
          <pc:sldMk cId="4079915989" sldId="1711"/>
        </pc:sldMkLst>
      </pc:sldChg>
      <pc:sldChg chg="del">
        <pc:chgData name="mishaal.ijaz@forecast.global" userId="S::urn:spo:guest#mishaal.ijaz@forecast.global::" providerId="AD" clId="Web-{6E8CC31C-0797-E6F2-1141-D9C007506DC1}" dt="2022-03-07T14:09:32.952" v="22"/>
        <pc:sldMkLst>
          <pc:docMk/>
          <pc:sldMk cId="2221153441" sldId="1714"/>
        </pc:sldMkLst>
      </pc:sldChg>
      <pc:sldChg chg="del">
        <pc:chgData name="mishaal.ijaz@forecast.global" userId="S::urn:spo:guest#mishaal.ijaz@forecast.global::" providerId="AD" clId="Web-{6E8CC31C-0797-E6F2-1141-D9C007506DC1}" dt="2022-03-07T14:09:32.952" v="21"/>
        <pc:sldMkLst>
          <pc:docMk/>
          <pc:sldMk cId="3611605109" sldId="1716"/>
        </pc:sldMkLst>
      </pc:sldChg>
      <pc:sldChg chg="del">
        <pc:chgData name="mishaal.ijaz@forecast.global" userId="S::urn:spo:guest#mishaal.ijaz@forecast.global::" providerId="AD" clId="Web-{6E8CC31C-0797-E6F2-1141-D9C007506DC1}" dt="2022-03-07T14:09:33.187" v="27"/>
        <pc:sldMkLst>
          <pc:docMk/>
          <pc:sldMk cId="1693469111" sldId="1717"/>
        </pc:sldMkLst>
      </pc:sldChg>
      <pc:sldChg chg="del">
        <pc:chgData name="mishaal.ijaz@forecast.global" userId="S::urn:spo:guest#mishaal.ijaz@forecast.global::" providerId="AD" clId="Web-{6E8CC31C-0797-E6F2-1141-D9C007506DC1}" dt="2022-03-07T14:09:33.171" v="26"/>
        <pc:sldMkLst>
          <pc:docMk/>
          <pc:sldMk cId="503501266" sldId="1719"/>
        </pc:sldMkLst>
      </pc:sldChg>
      <pc:sldChg chg="del">
        <pc:chgData name="mishaal.ijaz@forecast.global" userId="S::urn:spo:guest#mishaal.ijaz@forecast.global::" providerId="AD" clId="Web-{6E8CC31C-0797-E6F2-1141-D9C007506DC1}" dt="2022-03-07T14:09:33.031" v="25"/>
        <pc:sldMkLst>
          <pc:docMk/>
          <pc:sldMk cId="452979951" sldId="1720"/>
        </pc:sldMkLst>
      </pc:sldChg>
      <pc:sldChg chg="del">
        <pc:chgData name="mishaal.ijaz@forecast.global" userId="S::urn:spo:guest#mishaal.ijaz@forecast.global::" providerId="AD" clId="Web-{6E8CC31C-0797-E6F2-1141-D9C007506DC1}" dt="2022-03-07T14:09:32.937" v="20"/>
        <pc:sldMkLst>
          <pc:docMk/>
          <pc:sldMk cId="670637707" sldId="1721"/>
        </pc:sldMkLst>
      </pc:sldChg>
      <pc:sldChg chg="del">
        <pc:chgData name="mishaal.ijaz@forecast.global" userId="S::urn:spo:guest#mishaal.ijaz@forecast.global::" providerId="AD" clId="Web-{6E8CC31C-0797-E6F2-1141-D9C007506DC1}" dt="2022-03-07T14:09:33.234" v="32"/>
        <pc:sldMkLst>
          <pc:docMk/>
          <pc:sldMk cId="1414111739" sldId="1722"/>
        </pc:sldMkLst>
      </pc:sldChg>
      <pc:sldChg chg="del">
        <pc:chgData name="mishaal.ijaz@forecast.global" userId="S::urn:spo:guest#mishaal.ijaz@forecast.global::" providerId="AD" clId="Web-{6E8CC31C-0797-E6F2-1141-D9C007506DC1}" dt="2022-03-07T14:09:33.249" v="33"/>
        <pc:sldMkLst>
          <pc:docMk/>
          <pc:sldMk cId="2068875711" sldId="1723"/>
        </pc:sldMkLst>
      </pc:sldChg>
      <pc:sldChg chg="del">
        <pc:chgData name="mishaal.ijaz@forecast.global" userId="S::urn:spo:guest#mishaal.ijaz@forecast.global::" providerId="AD" clId="Web-{6E8CC31C-0797-E6F2-1141-D9C007506DC1}" dt="2022-03-07T14:09:33.249" v="34"/>
        <pc:sldMkLst>
          <pc:docMk/>
          <pc:sldMk cId="1550478719" sldId="1724"/>
        </pc:sldMkLst>
      </pc:sldChg>
      <pc:sldChg chg="del">
        <pc:chgData name="mishaal.ijaz@forecast.global" userId="S::urn:spo:guest#mishaal.ijaz@forecast.global::" providerId="AD" clId="Web-{6E8CC31C-0797-E6F2-1141-D9C007506DC1}" dt="2022-03-07T14:09:33.249" v="35"/>
        <pc:sldMkLst>
          <pc:docMk/>
          <pc:sldMk cId="2945993022" sldId="1725"/>
        </pc:sldMkLst>
      </pc:sldChg>
      <pc:sldChg chg="del">
        <pc:chgData name="mishaal.ijaz@forecast.global" userId="S::urn:spo:guest#mishaal.ijaz@forecast.global::" providerId="AD" clId="Web-{6E8CC31C-0797-E6F2-1141-D9C007506DC1}" dt="2022-03-07T14:09:33.374" v="36"/>
        <pc:sldMkLst>
          <pc:docMk/>
          <pc:sldMk cId="581685497" sldId="1726"/>
        </pc:sldMkLst>
      </pc:sldChg>
      <pc:sldChg chg="del">
        <pc:chgData name="mishaal.ijaz@forecast.global" userId="S::urn:spo:guest#mishaal.ijaz@forecast.global::" providerId="AD" clId="Web-{6E8CC31C-0797-E6F2-1141-D9C007506DC1}" dt="2022-03-07T14:09:33.515" v="37"/>
        <pc:sldMkLst>
          <pc:docMk/>
          <pc:sldMk cId="4075167401" sldId="1727"/>
        </pc:sldMkLst>
      </pc:sldChg>
      <pc:sldChg chg="del">
        <pc:chgData name="mishaal.ijaz@forecast.global" userId="S::urn:spo:guest#mishaal.ijaz@forecast.global::" providerId="AD" clId="Web-{6E8CC31C-0797-E6F2-1141-D9C007506DC1}" dt="2022-03-07T14:09:33.609" v="38"/>
        <pc:sldMkLst>
          <pc:docMk/>
          <pc:sldMk cId="3914763218" sldId="1728"/>
        </pc:sldMkLst>
      </pc:sldChg>
      <pc:sldChg chg="del">
        <pc:chgData name="mishaal.ijaz@forecast.global" userId="S::urn:spo:guest#mishaal.ijaz@forecast.global::" providerId="AD" clId="Web-{6E8CC31C-0797-E6F2-1141-D9C007506DC1}" dt="2022-03-07T14:09:33.671" v="39"/>
        <pc:sldMkLst>
          <pc:docMk/>
          <pc:sldMk cId="1163151275" sldId="1729"/>
        </pc:sldMkLst>
      </pc:sldChg>
      <pc:sldChg chg="del">
        <pc:chgData name="mishaal.ijaz@forecast.global" userId="S::urn:spo:guest#mishaal.ijaz@forecast.global::" providerId="AD" clId="Web-{6E8CC31C-0797-E6F2-1141-D9C007506DC1}" dt="2022-03-07T14:09:33.702" v="43"/>
        <pc:sldMkLst>
          <pc:docMk/>
          <pc:sldMk cId="2646251570" sldId="1730"/>
        </pc:sldMkLst>
      </pc:sldChg>
      <pc:sldChg chg="del">
        <pc:chgData name="mishaal.ijaz@forecast.global" userId="S::urn:spo:guest#mishaal.ijaz@forecast.global::" providerId="AD" clId="Web-{6E8CC31C-0797-E6F2-1141-D9C007506DC1}" dt="2022-03-07T14:09:33.702" v="44"/>
        <pc:sldMkLst>
          <pc:docMk/>
          <pc:sldMk cId="3151728036" sldId="1731"/>
        </pc:sldMkLst>
      </pc:sldChg>
      <pc:sldChg chg="del">
        <pc:chgData name="mishaal.ijaz@forecast.global" userId="S::urn:spo:guest#mishaal.ijaz@forecast.global::" providerId="AD" clId="Web-{6E8CC31C-0797-E6F2-1141-D9C007506DC1}" dt="2022-03-07T14:09:33.718" v="45"/>
        <pc:sldMkLst>
          <pc:docMk/>
          <pc:sldMk cId="3937501365" sldId="1732"/>
        </pc:sldMkLst>
      </pc:sldChg>
      <pc:sldChg chg="del">
        <pc:chgData name="mishaal.ijaz@forecast.global" userId="S::urn:spo:guest#mishaal.ijaz@forecast.global::" providerId="AD" clId="Web-{6E8CC31C-0797-E6F2-1141-D9C007506DC1}" dt="2022-03-07T14:09:33.718" v="46"/>
        <pc:sldMkLst>
          <pc:docMk/>
          <pc:sldMk cId="3795406602" sldId="1733"/>
        </pc:sldMkLst>
      </pc:sldChg>
      <pc:sldChg chg="del">
        <pc:chgData name="mishaal.ijaz@forecast.global" userId="S::urn:spo:guest#mishaal.ijaz@forecast.global::" providerId="AD" clId="Web-{6E8CC31C-0797-E6F2-1141-D9C007506DC1}" dt="2022-03-07T14:09:33.734" v="47"/>
        <pc:sldMkLst>
          <pc:docMk/>
          <pc:sldMk cId="49639159" sldId="1734"/>
        </pc:sldMkLst>
      </pc:sldChg>
      <pc:sldChg chg="del">
        <pc:chgData name="mishaal.ijaz@forecast.global" userId="S::urn:spo:guest#mishaal.ijaz@forecast.global::" providerId="AD" clId="Web-{6E8CC31C-0797-E6F2-1141-D9C007506DC1}" dt="2022-03-07T14:09:33.827" v="48"/>
        <pc:sldMkLst>
          <pc:docMk/>
          <pc:sldMk cId="441402101" sldId="1735"/>
        </pc:sldMkLst>
      </pc:sldChg>
      <pc:sldChg chg="del">
        <pc:chgData name="mishaal.ijaz@forecast.global" userId="S::urn:spo:guest#mishaal.ijaz@forecast.global::" providerId="AD" clId="Web-{6E8CC31C-0797-E6F2-1141-D9C007506DC1}" dt="2022-03-07T14:09:33.843" v="49"/>
        <pc:sldMkLst>
          <pc:docMk/>
          <pc:sldMk cId="916638164" sldId="1736"/>
        </pc:sldMkLst>
      </pc:sldChg>
      <pc:sldChg chg="del">
        <pc:chgData name="mishaal.ijaz@forecast.global" userId="S::urn:spo:guest#mishaal.ijaz@forecast.global::" providerId="AD" clId="Web-{6E8CC31C-0797-E6F2-1141-D9C007506DC1}" dt="2022-03-07T14:09:33.843" v="50"/>
        <pc:sldMkLst>
          <pc:docMk/>
          <pc:sldMk cId="3676356704" sldId="1737"/>
        </pc:sldMkLst>
      </pc:sldChg>
      <pc:sldChg chg="del">
        <pc:chgData name="mishaal.ijaz@forecast.global" userId="S::urn:spo:guest#mishaal.ijaz@forecast.global::" providerId="AD" clId="Web-{6E8CC31C-0797-E6F2-1141-D9C007506DC1}" dt="2022-03-07T14:09:33.859" v="51"/>
        <pc:sldMkLst>
          <pc:docMk/>
          <pc:sldMk cId="12890917" sldId="1738"/>
        </pc:sldMkLst>
      </pc:sldChg>
      <pc:sldChg chg="del">
        <pc:chgData name="mishaal.ijaz@forecast.global" userId="S::urn:spo:guest#mishaal.ijaz@forecast.global::" providerId="AD" clId="Web-{6E8CC31C-0797-E6F2-1141-D9C007506DC1}" dt="2022-03-07T14:09:33.859" v="52"/>
        <pc:sldMkLst>
          <pc:docMk/>
          <pc:sldMk cId="2194498436" sldId="1739"/>
        </pc:sldMkLst>
      </pc:sldChg>
      <pc:sldChg chg="del">
        <pc:chgData name="mishaal.ijaz@forecast.global" userId="S::urn:spo:guest#mishaal.ijaz@forecast.global::" providerId="AD" clId="Web-{6E8CC31C-0797-E6F2-1141-D9C007506DC1}" dt="2022-03-07T14:09:34.765" v="55"/>
        <pc:sldMkLst>
          <pc:docMk/>
          <pc:sldMk cId="571170921" sldId="1741"/>
        </pc:sldMkLst>
      </pc:sldChg>
      <pc:sldChg chg="del">
        <pc:chgData name="mishaal.ijaz@forecast.global" userId="S::urn:spo:guest#mishaal.ijaz@forecast.global::" providerId="AD" clId="Web-{6E8CC31C-0797-E6F2-1141-D9C007506DC1}" dt="2022-03-07T14:09:34.765" v="54"/>
        <pc:sldMkLst>
          <pc:docMk/>
          <pc:sldMk cId="1521998515" sldId="1742"/>
        </pc:sldMkLst>
      </pc:sldChg>
      <pc:sldChg chg="del">
        <pc:chgData name="mishaal.ijaz@forecast.global" userId="S::urn:spo:guest#mishaal.ijaz@forecast.global::" providerId="AD" clId="Web-{6E8CC31C-0797-E6F2-1141-D9C007506DC1}" dt="2022-03-07T14:09:34.765" v="56"/>
        <pc:sldMkLst>
          <pc:docMk/>
          <pc:sldMk cId="3361370265" sldId="1743"/>
        </pc:sldMkLst>
      </pc:sldChg>
      <pc:sldChg chg="del">
        <pc:chgData name="mishaal.ijaz@forecast.global" userId="S::urn:spo:guest#mishaal.ijaz@forecast.global::" providerId="AD" clId="Web-{6E8CC31C-0797-E6F2-1141-D9C007506DC1}" dt="2022-03-07T14:09:33.687" v="41"/>
        <pc:sldMkLst>
          <pc:docMk/>
          <pc:sldMk cId="193277022" sldId="1745"/>
        </pc:sldMkLst>
      </pc:sldChg>
      <pc:sldChg chg="del">
        <pc:chgData name="mishaal.ijaz@forecast.global" userId="S::urn:spo:guest#mishaal.ijaz@forecast.global::" providerId="AD" clId="Web-{6E8CC31C-0797-E6F2-1141-D9C007506DC1}" dt="2022-03-07T14:09:32.062" v="0"/>
        <pc:sldMkLst>
          <pc:docMk/>
          <pc:sldMk cId="1731984736" sldId="1774"/>
        </pc:sldMkLst>
      </pc:sldChg>
      <pc:sldChg chg="del">
        <pc:chgData name="mishaal.ijaz@forecast.global" userId="S::urn:spo:guest#mishaal.ijaz@forecast.global::" providerId="AD" clId="Web-{6E8CC31C-0797-E6F2-1141-D9C007506DC1}" dt="2022-03-07T14:09:32.281" v="10"/>
        <pc:sldMkLst>
          <pc:docMk/>
          <pc:sldMk cId="4260982339" sldId="1780"/>
        </pc:sldMkLst>
      </pc:sldChg>
      <pc:sldChg chg="del">
        <pc:chgData name="mishaal.ijaz@forecast.global" userId="S::urn:spo:guest#mishaal.ijaz@forecast.global::" providerId="AD" clId="Web-{6E8CC31C-0797-E6F2-1141-D9C007506DC1}" dt="2022-03-07T14:09:32.109" v="8"/>
        <pc:sldMkLst>
          <pc:docMk/>
          <pc:sldMk cId="1003949764" sldId="1781"/>
        </pc:sldMkLst>
      </pc:sldChg>
      <pc:sldChg chg="del">
        <pc:chgData name="mishaal.ijaz@forecast.global" userId="S::urn:spo:guest#mishaal.ijaz@forecast.global::" providerId="AD" clId="Web-{6E8CC31C-0797-E6F2-1141-D9C007506DC1}" dt="2022-03-07T14:09:32.281" v="9"/>
        <pc:sldMkLst>
          <pc:docMk/>
          <pc:sldMk cId="2257214436" sldId="1782"/>
        </pc:sldMkLst>
      </pc:sldChg>
      <pc:sldChg chg="del">
        <pc:chgData name="mishaal.ijaz@forecast.global" userId="S::urn:spo:guest#mishaal.ijaz@forecast.global::" providerId="AD" clId="Web-{6E8CC31C-0797-E6F2-1141-D9C007506DC1}" dt="2022-03-07T14:09:32.452" v="11"/>
        <pc:sldMkLst>
          <pc:docMk/>
          <pc:sldMk cId="3605569271" sldId="1783"/>
        </pc:sldMkLst>
      </pc:sldChg>
      <pc:sldChg chg="del">
        <pc:chgData name="mishaal.ijaz@forecast.global" userId="S::urn:spo:guest#mishaal.ijaz@forecast.global::" providerId="AD" clId="Web-{6E8CC31C-0797-E6F2-1141-D9C007506DC1}" dt="2022-03-07T14:09:32.562" v="12"/>
        <pc:sldMkLst>
          <pc:docMk/>
          <pc:sldMk cId="1024333617" sldId="1784"/>
        </pc:sldMkLst>
      </pc:sldChg>
      <pc:sldChg chg="del">
        <pc:chgData name="mishaal.ijaz@forecast.global" userId="S::urn:spo:guest#mishaal.ijaz@forecast.global::" providerId="AD" clId="Web-{6E8CC31C-0797-E6F2-1141-D9C007506DC1}" dt="2022-03-07T14:09:32.718" v="13"/>
        <pc:sldMkLst>
          <pc:docMk/>
          <pc:sldMk cId="1608194930" sldId="1785"/>
        </pc:sldMkLst>
      </pc:sldChg>
      <pc:sldChg chg="del">
        <pc:chgData name="mishaal.ijaz@forecast.global" userId="S::urn:spo:guest#mishaal.ijaz@forecast.global::" providerId="AD" clId="Web-{6E8CC31C-0797-E6F2-1141-D9C007506DC1}" dt="2022-03-07T14:09:32.890" v="14"/>
        <pc:sldMkLst>
          <pc:docMk/>
          <pc:sldMk cId="3592684775" sldId="1786"/>
        </pc:sldMkLst>
      </pc:sldChg>
      <pc:sldChg chg="del">
        <pc:chgData name="mishaal.ijaz@forecast.global" userId="S::urn:spo:guest#mishaal.ijaz@forecast.global::" providerId="AD" clId="Web-{6E8CC31C-0797-E6F2-1141-D9C007506DC1}" dt="2022-03-07T14:09:32.890" v="15"/>
        <pc:sldMkLst>
          <pc:docMk/>
          <pc:sldMk cId="274283379" sldId="1787"/>
        </pc:sldMkLst>
      </pc:sldChg>
      <pc:sldChg chg="del">
        <pc:chgData name="mishaal.ijaz@forecast.global" userId="S::urn:spo:guest#mishaal.ijaz@forecast.global::" providerId="AD" clId="Web-{6E8CC31C-0797-E6F2-1141-D9C007506DC1}" dt="2022-03-07T14:09:32.890" v="16"/>
        <pc:sldMkLst>
          <pc:docMk/>
          <pc:sldMk cId="3416853882" sldId="1788"/>
        </pc:sldMkLst>
      </pc:sldChg>
      <pc:sldChg chg="del">
        <pc:chgData name="mishaal.ijaz@forecast.global" userId="S::urn:spo:guest#mishaal.ijaz@forecast.global::" providerId="AD" clId="Web-{6E8CC31C-0797-E6F2-1141-D9C007506DC1}" dt="2022-03-07T14:09:32.890" v="17"/>
        <pc:sldMkLst>
          <pc:docMk/>
          <pc:sldMk cId="1867731315" sldId="1789"/>
        </pc:sldMkLst>
      </pc:sldChg>
      <pc:sldChg chg="del">
        <pc:chgData name="mishaal.ijaz@forecast.global" userId="S::urn:spo:guest#mishaal.ijaz@forecast.global::" providerId="AD" clId="Web-{6E8CC31C-0797-E6F2-1141-D9C007506DC1}" dt="2022-03-07T14:09:32.937" v="18"/>
        <pc:sldMkLst>
          <pc:docMk/>
          <pc:sldMk cId="885849584" sldId="1790"/>
        </pc:sldMkLst>
      </pc:sldChg>
      <pc:sldChg chg="del">
        <pc:chgData name="mishaal.ijaz@forecast.global" userId="S::urn:spo:guest#mishaal.ijaz@forecast.global::" providerId="AD" clId="Web-{6E8CC31C-0797-E6F2-1141-D9C007506DC1}" dt="2022-03-07T14:09:32.937" v="19"/>
        <pc:sldMkLst>
          <pc:docMk/>
          <pc:sldMk cId="3255104524" sldId="1791"/>
        </pc:sldMkLst>
      </pc:sldChg>
      <pc:sldChg chg="del">
        <pc:chgData name="mishaal.ijaz@forecast.global" userId="S::urn:spo:guest#mishaal.ijaz@forecast.global::" providerId="AD" clId="Web-{6E8CC31C-0797-E6F2-1141-D9C007506DC1}" dt="2022-03-07T14:09:33.859" v="53"/>
        <pc:sldMkLst>
          <pc:docMk/>
          <pc:sldMk cId="2432466807" sldId="1792"/>
        </pc:sldMkLst>
      </pc:sldChg>
      <pc:sldChg chg="del">
        <pc:chgData name="mishaal.ijaz@forecast.global" userId="S::urn:spo:guest#mishaal.ijaz@forecast.global::" providerId="AD" clId="Web-{6E8CC31C-0797-E6F2-1141-D9C007506DC1}" dt="2022-03-07T14:09:33.687" v="42"/>
        <pc:sldMkLst>
          <pc:docMk/>
          <pc:sldMk cId="982055273" sldId="1793"/>
        </pc:sldMkLst>
      </pc:sldChg>
      <pc:sldChg chg="del">
        <pc:chgData name="mishaal.ijaz@forecast.global" userId="S::urn:spo:guest#mishaal.ijaz@forecast.global::" providerId="AD" clId="Web-{6E8CC31C-0797-E6F2-1141-D9C007506DC1}" dt="2022-03-07T14:09:32.093" v="5"/>
        <pc:sldMkLst>
          <pc:docMk/>
          <pc:sldMk cId="2183034461" sldId="1794"/>
        </pc:sldMkLst>
      </pc:sldChg>
      <pc:sldChg chg="del">
        <pc:chgData name="mishaal.ijaz@forecast.global" userId="S::urn:spo:guest#mishaal.ijaz@forecast.global::" providerId="AD" clId="Web-{6E8CC31C-0797-E6F2-1141-D9C007506DC1}" dt="2022-03-07T14:09:32.077" v="4"/>
        <pc:sldMkLst>
          <pc:docMk/>
          <pc:sldMk cId="2375859418" sldId="1795"/>
        </pc:sldMkLst>
      </pc:sldChg>
      <pc:sldChg chg="del">
        <pc:chgData name="mishaal.ijaz@forecast.global" userId="S::urn:spo:guest#mishaal.ijaz@forecast.global::" providerId="AD" clId="Web-{6E8CC31C-0797-E6F2-1141-D9C007506DC1}" dt="2022-03-07T14:09:32.077" v="3"/>
        <pc:sldMkLst>
          <pc:docMk/>
          <pc:sldMk cId="478998548" sldId="1796"/>
        </pc:sldMkLst>
      </pc:sldChg>
      <pc:sldChg chg="del">
        <pc:chgData name="mishaal.ijaz@forecast.global" userId="S::urn:spo:guest#mishaal.ijaz@forecast.global::" providerId="AD" clId="Web-{6E8CC31C-0797-E6F2-1141-D9C007506DC1}" dt="2022-03-07T14:09:32.077" v="2"/>
        <pc:sldMkLst>
          <pc:docMk/>
          <pc:sldMk cId="3788249482" sldId="1797"/>
        </pc:sldMkLst>
      </pc:sldChg>
      <pc:sldChg chg="del">
        <pc:chgData name="mishaal.ijaz@forecast.global" userId="S::urn:spo:guest#mishaal.ijaz@forecast.global::" providerId="AD" clId="Web-{6E8CC31C-0797-E6F2-1141-D9C007506DC1}" dt="2022-03-07T14:09:32.062" v="1"/>
        <pc:sldMkLst>
          <pc:docMk/>
          <pc:sldMk cId="2556893666" sldId="1798"/>
        </pc:sldMkLst>
      </pc:sldChg>
      <pc:sldChg chg="del">
        <pc:chgData name="mishaal.ijaz@forecast.global" userId="S::urn:spo:guest#mishaal.ijaz@forecast.global::" providerId="AD" clId="Web-{6E8CC31C-0797-E6F2-1141-D9C007506DC1}" dt="2022-03-07T14:09:32.093" v="6"/>
        <pc:sldMkLst>
          <pc:docMk/>
          <pc:sldMk cId="2258470851" sldId="1799"/>
        </pc:sldMkLst>
      </pc:sldChg>
      <pc:sldChg chg="del">
        <pc:chgData name="mishaal.ijaz@forecast.global" userId="S::urn:spo:guest#mishaal.ijaz@forecast.global::" providerId="AD" clId="Web-{6E8CC31C-0797-E6F2-1141-D9C007506DC1}" dt="2022-03-07T14:09:33.671" v="40"/>
        <pc:sldMkLst>
          <pc:docMk/>
          <pc:sldMk cId="917603840" sldId="1800"/>
        </pc:sldMkLst>
      </pc:sldChg>
      <pc:sldChg chg="del">
        <pc:chgData name="mishaal.ijaz@forecast.global" userId="S::urn:spo:guest#mishaal.ijaz@forecast.global::" providerId="AD" clId="Web-{6E8CC31C-0797-E6F2-1141-D9C007506DC1}" dt="2022-03-07T14:09:32.109" v="7"/>
        <pc:sldMkLst>
          <pc:docMk/>
          <pc:sldMk cId="1935535374" sldId="1801"/>
        </pc:sldMkLst>
      </pc:sldChg>
    </pc:docChg>
  </pc:docChgLst>
  <pc:docChgLst>
    <pc:chgData name="mishaal.ijaz@forecast.global" userId="S::urn:spo:guest#mishaal.ijaz@forecast.global::" providerId="AD" clId="Web-{3A7B500D-B771-B137-2AFC-A6ED7066FC12}"/>
    <pc:docChg chg="delSld modSld modSection">
      <pc:chgData name="mishaal.ijaz@forecast.global" userId="S::urn:spo:guest#mishaal.ijaz@forecast.global::" providerId="AD" clId="Web-{3A7B500D-B771-B137-2AFC-A6ED7066FC12}" dt="2022-02-11T11:04:06.915" v="144"/>
      <pc:docMkLst>
        <pc:docMk/>
      </pc:docMkLst>
      <pc:sldChg chg="addSp modSp">
        <pc:chgData name="mishaal.ijaz@forecast.global" userId="S::urn:spo:guest#mishaal.ijaz@forecast.global::" providerId="AD" clId="Web-{3A7B500D-B771-B137-2AFC-A6ED7066FC12}" dt="2022-02-11T10:53:14.061" v="41" actId="1076"/>
        <pc:sldMkLst>
          <pc:docMk/>
          <pc:sldMk cId="0" sldId="1485"/>
        </pc:sldMkLst>
        <pc:picChg chg="add mod">
          <ac:chgData name="mishaal.ijaz@forecast.global" userId="S::urn:spo:guest#mishaal.ijaz@forecast.global::" providerId="AD" clId="Web-{3A7B500D-B771-B137-2AFC-A6ED7066FC12}" dt="2022-02-11T10:53:14.061" v="41" actId="1076"/>
          <ac:picMkLst>
            <pc:docMk/>
            <pc:sldMk cId="0" sldId="1485"/>
            <ac:picMk id="2" creationId="{4E23A5A6-EF13-4F38-A454-7B6345D64848}"/>
          </ac:picMkLst>
        </pc:picChg>
      </pc:sldChg>
      <pc:sldChg chg="del">
        <pc:chgData name="mishaal.ijaz@forecast.global" userId="S::urn:spo:guest#mishaal.ijaz@forecast.global::" providerId="AD" clId="Web-{3A7B500D-B771-B137-2AFC-A6ED7066FC12}" dt="2022-02-11T11:02:42.211" v="136"/>
        <pc:sldMkLst>
          <pc:docMk/>
          <pc:sldMk cId="2588120187" sldId="1657"/>
        </pc:sldMkLst>
      </pc:sldChg>
      <pc:sldChg chg="addSp">
        <pc:chgData name="mishaal.ijaz@forecast.global" userId="S::urn:spo:guest#mishaal.ijaz@forecast.global::" providerId="AD" clId="Web-{3A7B500D-B771-B137-2AFC-A6ED7066FC12}" dt="2022-02-09T18:08:06.011" v="1"/>
        <pc:sldMkLst>
          <pc:docMk/>
          <pc:sldMk cId="892241512" sldId="1696"/>
        </pc:sldMkLst>
        <pc:spChg chg="add">
          <ac:chgData name="mishaal.ijaz@forecast.global" userId="S::urn:spo:guest#mishaal.ijaz@forecast.global::" providerId="AD" clId="Web-{3A7B500D-B771-B137-2AFC-A6ED7066FC12}" dt="2022-02-09T18:08:06.011" v="1"/>
          <ac:spMkLst>
            <pc:docMk/>
            <pc:sldMk cId="892241512" sldId="1696"/>
            <ac:spMk id="4" creationId="{889C7C37-A47B-4C08-A50E-CE6319958E37}"/>
          </ac:spMkLst>
        </pc:spChg>
      </pc:sldChg>
      <pc:sldChg chg="modSp">
        <pc:chgData name="mishaal.ijaz@forecast.global" userId="S::urn:spo:guest#mishaal.ijaz@forecast.global::" providerId="AD" clId="Web-{3A7B500D-B771-B137-2AFC-A6ED7066FC12}" dt="2022-02-09T16:22:47.844" v="0" actId="20577"/>
        <pc:sldMkLst>
          <pc:docMk/>
          <pc:sldMk cId="1399815240" sldId="1702"/>
        </pc:sldMkLst>
        <pc:spChg chg="mod">
          <ac:chgData name="mishaal.ijaz@forecast.global" userId="S::urn:spo:guest#mishaal.ijaz@forecast.global::" providerId="AD" clId="Web-{3A7B500D-B771-B137-2AFC-A6ED7066FC12}" dt="2022-02-09T16:22:47.844" v="0" actId="20577"/>
          <ac:spMkLst>
            <pc:docMk/>
            <pc:sldMk cId="1399815240" sldId="1702"/>
            <ac:spMk id="5" creationId="{9FF75A2D-D210-4BDD-A8DE-2D4671623B8A}"/>
          </ac:spMkLst>
        </pc:spChg>
      </pc:sldChg>
      <pc:sldChg chg="modSp">
        <pc:chgData name="mishaal.ijaz@forecast.global" userId="S::urn:spo:guest#mishaal.ijaz@forecast.global::" providerId="AD" clId="Web-{3A7B500D-B771-B137-2AFC-A6ED7066FC12}" dt="2022-02-10T09:31:31.274" v="3" actId="1076"/>
        <pc:sldMkLst>
          <pc:docMk/>
          <pc:sldMk cId="3827617013" sldId="1703"/>
        </pc:sldMkLst>
        <pc:spChg chg="mod">
          <ac:chgData name="mishaal.ijaz@forecast.global" userId="S::urn:spo:guest#mishaal.ijaz@forecast.global::" providerId="AD" clId="Web-{3A7B500D-B771-B137-2AFC-A6ED7066FC12}" dt="2022-02-10T09:31:31.274" v="3" actId="1076"/>
          <ac:spMkLst>
            <pc:docMk/>
            <pc:sldMk cId="3827617013" sldId="1703"/>
            <ac:spMk id="2" creationId="{0F6F9D2F-0AF6-4BAA-9227-D84AF4BA1B0C}"/>
          </ac:spMkLst>
        </pc:spChg>
      </pc:sldChg>
      <pc:sldChg chg="modSp del">
        <pc:chgData name="mishaal.ijaz@forecast.global" userId="S::urn:spo:guest#mishaal.ijaz@forecast.global::" providerId="AD" clId="Web-{3A7B500D-B771-B137-2AFC-A6ED7066FC12}" dt="2022-02-11T11:02:51.383" v="137"/>
        <pc:sldMkLst>
          <pc:docMk/>
          <pc:sldMk cId="3898171920" sldId="1705"/>
        </pc:sldMkLst>
        <pc:spChg chg="mod">
          <ac:chgData name="mishaal.ijaz@forecast.global" userId="S::urn:spo:guest#mishaal.ijaz@forecast.global::" providerId="AD" clId="Web-{3A7B500D-B771-B137-2AFC-A6ED7066FC12}" dt="2022-02-11T10:16:26.091" v="36" actId="20577"/>
          <ac:spMkLst>
            <pc:docMk/>
            <pc:sldMk cId="3898171920" sldId="1705"/>
            <ac:spMk id="2" creationId="{3B578C77-871E-453A-848E-B274E952EC82}"/>
          </ac:spMkLst>
        </pc:spChg>
      </pc:sldChg>
      <pc:sldChg chg="del">
        <pc:chgData name="mishaal.ijaz@forecast.global" userId="S::urn:spo:guest#mishaal.ijaz@forecast.global::" providerId="AD" clId="Web-{3A7B500D-B771-B137-2AFC-A6ED7066FC12}" dt="2022-02-11T11:04:00.525" v="139"/>
        <pc:sldMkLst>
          <pc:docMk/>
          <pc:sldMk cId="2951394359" sldId="1706"/>
        </pc:sldMkLst>
      </pc:sldChg>
      <pc:sldChg chg="modSp del">
        <pc:chgData name="mishaal.ijaz@forecast.global" userId="S::urn:spo:guest#mishaal.ijaz@forecast.global::" providerId="AD" clId="Web-{3A7B500D-B771-B137-2AFC-A6ED7066FC12}" dt="2022-02-11T11:04:04.072" v="140"/>
        <pc:sldMkLst>
          <pc:docMk/>
          <pc:sldMk cId="2091448782" sldId="1707"/>
        </pc:sldMkLst>
        <pc:spChg chg="mod">
          <ac:chgData name="mishaal.ijaz@forecast.global" userId="S::urn:spo:guest#mishaal.ijaz@forecast.global::" providerId="AD" clId="Web-{3A7B500D-B771-B137-2AFC-A6ED7066FC12}" dt="2022-02-11T11:00:43.691" v="135" actId="20577"/>
          <ac:spMkLst>
            <pc:docMk/>
            <pc:sldMk cId="2091448782" sldId="1707"/>
            <ac:spMk id="2" creationId="{3B578C77-871E-453A-848E-B274E952EC82}"/>
          </ac:spMkLst>
        </pc:spChg>
        <pc:spChg chg="mod">
          <ac:chgData name="mishaal.ijaz@forecast.global" userId="S::urn:spo:guest#mishaal.ijaz@forecast.global::" providerId="AD" clId="Web-{3A7B500D-B771-B137-2AFC-A6ED7066FC12}" dt="2022-02-11T10:55:53.813" v="47" actId="20577"/>
          <ac:spMkLst>
            <pc:docMk/>
            <pc:sldMk cId="2091448782" sldId="1707"/>
            <ac:spMk id="3" creationId="{6017E962-1374-4C2E-B1C0-F87497F9BE6C}"/>
          </ac:spMkLst>
        </pc:spChg>
      </pc:sldChg>
      <pc:sldChg chg="del">
        <pc:chgData name="mishaal.ijaz@forecast.global" userId="S::urn:spo:guest#mishaal.ijaz@forecast.global::" providerId="AD" clId="Web-{3A7B500D-B771-B137-2AFC-A6ED7066FC12}" dt="2022-02-11T11:03:37.024" v="138"/>
        <pc:sldMkLst>
          <pc:docMk/>
          <pc:sldMk cId="670637707" sldId="1708"/>
        </pc:sldMkLst>
      </pc:sldChg>
      <pc:sldChg chg="del">
        <pc:chgData name="mishaal.ijaz@forecast.global" userId="S::urn:spo:guest#mishaal.ijaz@forecast.global::" providerId="AD" clId="Web-{3A7B500D-B771-B137-2AFC-A6ED7066FC12}" dt="2022-02-11T11:04:04.118" v="141"/>
        <pc:sldMkLst>
          <pc:docMk/>
          <pc:sldMk cId="452979951" sldId="1709"/>
        </pc:sldMkLst>
      </pc:sldChg>
      <pc:sldChg chg="del">
        <pc:chgData name="mishaal.ijaz@forecast.global" userId="S::urn:spo:guest#mishaal.ijaz@forecast.global::" providerId="AD" clId="Web-{3A7B500D-B771-B137-2AFC-A6ED7066FC12}" dt="2022-02-11T11:04:04.947" v="142"/>
        <pc:sldMkLst>
          <pc:docMk/>
          <pc:sldMk cId="1397855277" sldId="1710"/>
        </pc:sldMkLst>
      </pc:sldChg>
      <pc:sldChg chg="del">
        <pc:chgData name="mishaal.ijaz@forecast.global" userId="S::urn:spo:guest#mishaal.ijaz@forecast.global::" providerId="AD" clId="Web-{3A7B500D-B771-B137-2AFC-A6ED7066FC12}" dt="2022-02-11T11:04:06.228" v="143"/>
        <pc:sldMkLst>
          <pc:docMk/>
          <pc:sldMk cId="4079915989" sldId="1711"/>
        </pc:sldMkLst>
      </pc:sldChg>
      <pc:sldChg chg="del">
        <pc:chgData name="mishaal.ijaz@forecast.global" userId="S::urn:spo:guest#mishaal.ijaz@forecast.global::" providerId="AD" clId="Web-{3A7B500D-B771-B137-2AFC-A6ED7066FC12}" dt="2022-02-11T11:04:06.915" v="144"/>
        <pc:sldMkLst>
          <pc:docMk/>
          <pc:sldMk cId="2950437199" sldId="1712"/>
        </pc:sldMkLst>
      </pc:sldChg>
    </pc:docChg>
  </pc:docChgLst>
  <pc:docChgLst>
    <pc:chgData name="rocio.melus@forecast.global" userId="S::urn:spo:guest#rocio.melus@forecast.global::" providerId="AD" clId="Web-{AD8F12E6-4168-447F-9D4C-7996DF65F32B}"/>
    <pc:docChg chg="modSld">
      <pc:chgData name="rocio.melus@forecast.global" userId="S::urn:spo:guest#rocio.melus@forecast.global::" providerId="AD" clId="Web-{AD8F12E6-4168-447F-9D4C-7996DF65F32B}" dt="2022-02-25T18:26:46.866" v="1" actId="20577"/>
      <pc:docMkLst>
        <pc:docMk/>
      </pc:docMkLst>
      <pc:sldChg chg="modSp">
        <pc:chgData name="rocio.melus@forecast.global" userId="S::urn:spo:guest#rocio.melus@forecast.global::" providerId="AD" clId="Web-{AD8F12E6-4168-447F-9D4C-7996DF65F32B}" dt="2022-02-25T18:26:46.866" v="1" actId="20577"/>
        <pc:sldMkLst>
          <pc:docMk/>
          <pc:sldMk cId="2091448782" sldId="1709"/>
        </pc:sldMkLst>
        <pc:spChg chg="mod">
          <ac:chgData name="rocio.melus@forecast.global" userId="S::urn:spo:guest#rocio.melus@forecast.global::" providerId="AD" clId="Web-{AD8F12E6-4168-447F-9D4C-7996DF65F32B}" dt="2022-02-25T18:26:46.866" v="1" actId="20577"/>
          <ac:spMkLst>
            <pc:docMk/>
            <pc:sldMk cId="2091448782" sldId="1709"/>
            <ac:spMk id="2" creationId="{3B578C77-871E-453A-848E-B274E952EC82}"/>
          </ac:spMkLst>
        </pc:spChg>
      </pc:sldChg>
    </pc:docChg>
  </pc:docChgLst>
  <pc:docChgLst>
    <pc:chgData name="rocio.melus@forecast.global" userId="S::urn:spo:guest#rocio.melus@forecast.global::" providerId="AD" clId="Web-{2BA97BDE-605C-3F0F-46F7-31DF185D6AAD}"/>
    <pc:docChg chg="modSld">
      <pc:chgData name="rocio.melus@forecast.global" userId="S::urn:spo:guest#rocio.melus@forecast.global::" providerId="AD" clId="Web-{2BA97BDE-605C-3F0F-46F7-31DF185D6AAD}" dt="2022-02-22T19:59:48.358" v="166" actId="20577"/>
      <pc:docMkLst>
        <pc:docMk/>
      </pc:docMkLst>
      <pc:sldChg chg="modSp">
        <pc:chgData name="rocio.melus@forecast.global" userId="S::urn:spo:guest#rocio.melus@forecast.global::" providerId="AD" clId="Web-{2BA97BDE-605C-3F0F-46F7-31DF185D6AAD}" dt="2022-02-22T19:57:59.872" v="157" actId="20577"/>
        <pc:sldMkLst>
          <pc:docMk/>
          <pc:sldMk cId="1527835100" sldId="1763"/>
        </pc:sldMkLst>
        <pc:spChg chg="mod">
          <ac:chgData name="rocio.melus@forecast.global" userId="S::urn:spo:guest#rocio.melus@forecast.global::" providerId="AD" clId="Web-{2BA97BDE-605C-3F0F-46F7-31DF185D6AAD}" dt="2022-02-22T19:57:59.872" v="157" actId="20577"/>
          <ac:spMkLst>
            <pc:docMk/>
            <pc:sldMk cId="1527835100" sldId="1763"/>
            <ac:spMk id="2" creationId="{4F917AD2-16F5-4E98-9A1C-BF63C1338A67}"/>
          </ac:spMkLst>
        </pc:spChg>
      </pc:sldChg>
      <pc:sldChg chg="addSp delSp modSp">
        <pc:chgData name="rocio.melus@forecast.global" userId="S::urn:spo:guest#rocio.melus@forecast.global::" providerId="AD" clId="Web-{2BA97BDE-605C-3F0F-46F7-31DF185D6AAD}" dt="2022-02-22T19:56:50.511" v="148" actId="20577"/>
        <pc:sldMkLst>
          <pc:docMk/>
          <pc:sldMk cId="3962213450" sldId="1765"/>
        </pc:sldMkLst>
        <pc:spChg chg="mod">
          <ac:chgData name="rocio.melus@forecast.global" userId="S::urn:spo:guest#rocio.melus@forecast.global::" providerId="AD" clId="Web-{2BA97BDE-605C-3F0F-46F7-31DF185D6AAD}" dt="2022-02-22T19:56:15.949" v="140" actId="20577"/>
          <ac:spMkLst>
            <pc:docMk/>
            <pc:sldMk cId="3962213450" sldId="1765"/>
            <ac:spMk id="2" creationId="{48BDD9D3-4DB9-4BE5-9546-987DADFE2E6E}"/>
          </ac:spMkLst>
        </pc:spChg>
        <pc:spChg chg="mod">
          <ac:chgData name="rocio.melus@forecast.global" userId="S::urn:spo:guest#rocio.melus@forecast.global::" providerId="AD" clId="Web-{2BA97BDE-605C-3F0F-46F7-31DF185D6AAD}" dt="2022-02-22T19:56:50.511" v="148" actId="20577"/>
          <ac:spMkLst>
            <pc:docMk/>
            <pc:sldMk cId="3962213450" sldId="1765"/>
            <ac:spMk id="3" creationId="{6D7D46B5-FEF6-4AC4-8BA0-44043534742F}"/>
          </ac:spMkLst>
        </pc:spChg>
        <pc:graphicFrameChg chg="add mod modGraphic">
          <ac:chgData name="rocio.melus@forecast.global" userId="S::urn:spo:guest#rocio.melus@forecast.global::" providerId="AD" clId="Web-{2BA97BDE-605C-3F0F-46F7-31DF185D6AAD}" dt="2022-02-22T19:55:48.745" v="138"/>
          <ac:graphicFrameMkLst>
            <pc:docMk/>
            <pc:sldMk cId="3962213450" sldId="1765"/>
            <ac:graphicFrameMk id="4" creationId="{5998C5FD-BA6E-422B-B819-16143E357C9A}"/>
          </ac:graphicFrameMkLst>
        </pc:graphicFrameChg>
        <pc:graphicFrameChg chg="del">
          <ac:chgData name="rocio.melus@forecast.global" userId="S::urn:spo:guest#rocio.melus@forecast.global::" providerId="AD" clId="Web-{2BA97BDE-605C-3F0F-46F7-31DF185D6AAD}" dt="2022-02-22T19:52:49.852" v="100"/>
          <ac:graphicFrameMkLst>
            <pc:docMk/>
            <pc:sldMk cId="3962213450" sldId="1765"/>
            <ac:graphicFrameMk id="6" creationId="{ACAC4CC8-EAEF-4630-A979-55B67B11CA09}"/>
          </ac:graphicFrameMkLst>
        </pc:graphicFrameChg>
        <pc:graphicFrameChg chg="add del">
          <ac:chgData name="rocio.melus@forecast.global" userId="S::urn:spo:guest#rocio.melus@forecast.global::" providerId="AD" clId="Web-{2BA97BDE-605C-3F0F-46F7-31DF185D6AAD}" dt="2022-02-22T19:52:57.961" v="103"/>
          <ac:graphicFrameMkLst>
            <pc:docMk/>
            <pc:sldMk cId="3962213450" sldId="1765"/>
            <ac:graphicFrameMk id="9" creationId="{D7AE6601-7DD4-49DC-86D2-396D5BFC80EF}"/>
          </ac:graphicFrameMkLst>
        </pc:graphicFrameChg>
      </pc:sldChg>
      <pc:sldChg chg="modSp">
        <pc:chgData name="rocio.melus@forecast.global" userId="S::urn:spo:guest#rocio.melus@forecast.global::" providerId="AD" clId="Web-{2BA97BDE-605C-3F0F-46F7-31DF185D6AAD}" dt="2022-02-22T19:57:10.027" v="149"/>
        <pc:sldMkLst>
          <pc:docMk/>
          <pc:sldMk cId="335552492" sldId="1766"/>
        </pc:sldMkLst>
        <pc:spChg chg="mod">
          <ac:chgData name="rocio.melus@forecast.global" userId="S::urn:spo:guest#rocio.melus@forecast.global::" providerId="AD" clId="Web-{2BA97BDE-605C-3F0F-46F7-31DF185D6AAD}" dt="2022-02-22T19:56:43.980" v="147" actId="20577"/>
          <ac:spMkLst>
            <pc:docMk/>
            <pc:sldMk cId="335552492" sldId="1766"/>
            <ac:spMk id="3" creationId="{6D7D46B5-FEF6-4AC4-8BA0-44043534742F}"/>
          </ac:spMkLst>
        </pc:spChg>
        <pc:graphicFrameChg chg="mod modGraphic">
          <ac:chgData name="rocio.melus@forecast.global" userId="S::urn:spo:guest#rocio.melus@forecast.global::" providerId="AD" clId="Web-{2BA97BDE-605C-3F0F-46F7-31DF185D6AAD}" dt="2022-02-22T19:57:10.027" v="149"/>
          <ac:graphicFrameMkLst>
            <pc:docMk/>
            <pc:sldMk cId="335552492" sldId="1766"/>
            <ac:graphicFrameMk id="4" creationId="{2B0D65F8-A580-4E7A-8672-31658EA01191}"/>
          </ac:graphicFrameMkLst>
        </pc:graphicFrameChg>
      </pc:sldChg>
      <pc:sldChg chg="modSp">
        <pc:chgData name="rocio.melus@forecast.global" userId="S::urn:spo:guest#rocio.melus@forecast.global::" providerId="AD" clId="Web-{2BA97BDE-605C-3F0F-46F7-31DF185D6AAD}" dt="2022-02-22T19:54:56.104" v="125"/>
        <pc:sldMkLst>
          <pc:docMk/>
          <pc:sldMk cId="10774485" sldId="1768"/>
        </pc:sldMkLst>
        <pc:spChg chg="mod">
          <ac:chgData name="rocio.melus@forecast.global" userId="S::urn:spo:guest#rocio.melus@forecast.global::" providerId="AD" clId="Web-{2BA97BDE-605C-3F0F-46F7-31DF185D6AAD}" dt="2022-02-22T19:54:32.931" v="120" actId="1076"/>
          <ac:spMkLst>
            <pc:docMk/>
            <pc:sldMk cId="10774485" sldId="1768"/>
            <ac:spMk id="9" creationId="{1AFE4943-79AE-40B8-92EA-10EA40749AA0}"/>
          </ac:spMkLst>
        </pc:spChg>
        <pc:graphicFrameChg chg="mod modGraphic">
          <ac:chgData name="rocio.melus@forecast.global" userId="S::urn:spo:guest#rocio.melus@forecast.global::" providerId="AD" clId="Web-{2BA97BDE-605C-3F0F-46F7-31DF185D6AAD}" dt="2022-02-22T19:54:56.104" v="125"/>
          <ac:graphicFrameMkLst>
            <pc:docMk/>
            <pc:sldMk cId="10774485" sldId="1768"/>
            <ac:graphicFrameMk id="6" creationId="{29D05B52-38F6-4133-90AB-2FB9A60229A5}"/>
          </ac:graphicFrameMkLst>
        </pc:graphicFrameChg>
        <pc:cxnChg chg="mod">
          <ac:chgData name="rocio.melus@forecast.global" userId="S::urn:spo:guest#rocio.melus@forecast.global::" providerId="AD" clId="Web-{2BA97BDE-605C-3F0F-46F7-31DF185D6AAD}" dt="2022-02-22T19:54:40.104" v="121"/>
          <ac:cxnSpMkLst>
            <pc:docMk/>
            <pc:sldMk cId="10774485" sldId="1768"/>
            <ac:cxnSpMk id="13" creationId="{78525C2E-0F0C-4E0E-91D1-A37E85FEC260}"/>
          </ac:cxnSpMkLst>
        </pc:cxnChg>
      </pc:sldChg>
      <pc:sldChg chg="modSp">
        <pc:chgData name="rocio.melus@forecast.global" userId="S::urn:spo:guest#rocio.melus@forecast.global::" providerId="AD" clId="Web-{2BA97BDE-605C-3F0F-46F7-31DF185D6AAD}" dt="2022-02-22T19:59:48.358" v="166" actId="20577"/>
        <pc:sldMkLst>
          <pc:docMk/>
          <pc:sldMk cId="2437875933" sldId="1770"/>
        </pc:sldMkLst>
        <pc:spChg chg="mod">
          <ac:chgData name="rocio.melus@forecast.global" userId="S::urn:spo:guest#rocio.melus@forecast.global::" providerId="AD" clId="Web-{2BA97BDE-605C-3F0F-46F7-31DF185D6AAD}" dt="2022-02-22T19:59:48.358" v="166" actId="20577"/>
          <ac:spMkLst>
            <pc:docMk/>
            <pc:sldMk cId="2437875933" sldId="1770"/>
            <ac:spMk id="3" creationId="{25A7BBEA-972D-4F37-B1C8-41BA62531B12}"/>
          </ac:spMkLst>
        </pc:spChg>
      </pc:sldChg>
    </pc:docChg>
  </pc:docChgLst>
  <pc:docChgLst>
    <pc:chgData name="Joseph Yeates" userId="50140441-924a-4280-9830-29adbb5079f5" providerId="ADAL" clId="{829ABB94-D72F-49C8-900B-3F122CC3EE7E}"/>
    <pc:docChg chg="undo custSel modSld sldOrd">
      <pc:chgData name="Joseph Yeates" userId="50140441-924a-4280-9830-29adbb5079f5" providerId="ADAL" clId="{829ABB94-D72F-49C8-900B-3F122CC3EE7E}" dt="2022-04-29T15:57:33.495" v="1036"/>
      <pc:docMkLst>
        <pc:docMk/>
      </pc:docMkLst>
      <pc:sldChg chg="modSp">
        <pc:chgData name="Joseph Yeates" userId="50140441-924a-4280-9830-29adbb5079f5" providerId="ADAL" clId="{829ABB94-D72F-49C8-900B-3F122CC3EE7E}" dt="2022-04-20T18:51:47.736" v="32" actId="2711"/>
        <pc:sldMkLst>
          <pc:docMk/>
          <pc:sldMk cId="3539551314" sldId="272"/>
        </pc:sldMkLst>
        <pc:spChg chg="mod">
          <ac:chgData name="Joseph Yeates" userId="50140441-924a-4280-9830-29adbb5079f5" providerId="ADAL" clId="{829ABB94-D72F-49C8-900B-3F122CC3EE7E}" dt="2022-04-20T18:51:47.736" v="32" actId="2711"/>
          <ac:spMkLst>
            <pc:docMk/>
            <pc:sldMk cId="3539551314" sldId="272"/>
            <ac:spMk id="14" creationId="{C960E63F-9FF5-4E9A-B8B6-C453A05E52D9}"/>
          </ac:spMkLst>
        </pc:spChg>
        <pc:spChg chg="mod">
          <ac:chgData name="Joseph Yeates" userId="50140441-924a-4280-9830-29adbb5079f5" providerId="ADAL" clId="{829ABB94-D72F-49C8-900B-3F122CC3EE7E}" dt="2022-04-20T18:51:47.736" v="32" actId="2711"/>
          <ac:spMkLst>
            <pc:docMk/>
            <pc:sldMk cId="3539551314" sldId="272"/>
            <ac:spMk id="15" creationId="{A247E8A3-DDD7-4D50-8A1D-4795B2083EC1}"/>
          </ac:spMkLst>
        </pc:spChg>
        <pc:spChg chg="mod">
          <ac:chgData name="Joseph Yeates" userId="50140441-924a-4280-9830-29adbb5079f5" providerId="ADAL" clId="{829ABB94-D72F-49C8-900B-3F122CC3EE7E}" dt="2022-04-20T18:51:47.736" v="32" actId="2711"/>
          <ac:spMkLst>
            <pc:docMk/>
            <pc:sldMk cId="3539551314" sldId="272"/>
            <ac:spMk id="17" creationId="{D2B883C0-3E30-4CEE-A691-8AB36646C490}"/>
          </ac:spMkLst>
        </pc:spChg>
        <pc:spChg chg="mod">
          <ac:chgData name="Joseph Yeates" userId="50140441-924a-4280-9830-29adbb5079f5" providerId="ADAL" clId="{829ABB94-D72F-49C8-900B-3F122CC3EE7E}" dt="2022-04-20T18:51:47.736" v="32" actId="2711"/>
          <ac:spMkLst>
            <pc:docMk/>
            <pc:sldMk cId="3539551314" sldId="272"/>
            <ac:spMk id="18" creationId="{B6CAC252-2CD4-4E9A-BA41-6A582CE8208A}"/>
          </ac:spMkLst>
        </pc:spChg>
        <pc:spChg chg="mod">
          <ac:chgData name="Joseph Yeates" userId="50140441-924a-4280-9830-29adbb5079f5" providerId="ADAL" clId="{829ABB94-D72F-49C8-900B-3F122CC3EE7E}" dt="2022-04-20T18:51:47.736" v="32" actId="2711"/>
          <ac:spMkLst>
            <pc:docMk/>
            <pc:sldMk cId="3539551314" sldId="272"/>
            <ac:spMk id="22" creationId="{18BD3CCB-1A7E-4611-9846-200AEB59A084}"/>
          </ac:spMkLst>
        </pc:spChg>
        <pc:spChg chg="mod">
          <ac:chgData name="Joseph Yeates" userId="50140441-924a-4280-9830-29adbb5079f5" providerId="ADAL" clId="{829ABB94-D72F-49C8-900B-3F122CC3EE7E}" dt="2022-04-20T18:51:47.736" v="32" actId="2711"/>
          <ac:spMkLst>
            <pc:docMk/>
            <pc:sldMk cId="3539551314" sldId="272"/>
            <ac:spMk id="23" creationId="{4132483F-A0D4-41DA-8E03-A7B7CE66F09F}"/>
          </ac:spMkLst>
        </pc:spChg>
        <pc:spChg chg="mod">
          <ac:chgData name="Joseph Yeates" userId="50140441-924a-4280-9830-29adbb5079f5" providerId="ADAL" clId="{829ABB94-D72F-49C8-900B-3F122CC3EE7E}" dt="2022-04-20T18:51:47.736" v="32" actId="2711"/>
          <ac:spMkLst>
            <pc:docMk/>
            <pc:sldMk cId="3539551314" sldId="272"/>
            <ac:spMk id="24" creationId="{23BED825-E1B5-479B-99E3-035006A39663}"/>
          </ac:spMkLst>
        </pc:spChg>
        <pc:spChg chg="mod">
          <ac:chgData name="Joseph Yeates" userId="50140441-924a-4280-9830-29adbb5079f5" providerId="ADAL" clId="{829ABB94-D72F-49C8-900B-3F122CC3EE7E}" dt="2022-04-20T18:51:47.736" v="32" actId="2711"/>
          <ac:spMkLst>
            <pc:docMk/>
            <pc:sldMk cId="3539551314" sldId="272"/>
            <ac:spMk id="25" creationId="{E80B7BBD-EA64-483B-88DF-3A97A5D9BFAC}"/>
          </ac:spMkLst>
        </pc:spChg>
        <pc:spChg chg="mod">
          <ac:chgData name="Joseph Yeates" userId="50140441-924a-4280-9830-29adbb5079f5" providerId="ADAL" clId="{829ABB94-D72F-49C8-900B-3F122CC3EE7E}" dt="2022-04-20T18:51:47.736" v="32" actId="2711"/>
          <ac:spMkLst>
            <pc:docMk/>
            <pc:sldMk cId="3539551314" sldId="272"/>
            <ac:spMk id="26" creationId="{C87D8BC7-8671-4897-AAC9-B0647CF01503}"/>
          </ac:spMkLst>
        </pc:spChg>
        <pc:spChg chg="mod">
          <ac:chgData name="Joseph Yeates" userId="50140441-924a-4280-9830-29adbb5079f5" providerId="ADAL" clId="{829ABB94-D72F-49C8-900B-3F122CC3EE7E}" dt="2022-04-20T18:51:47.736" v="32" actId="2711"/>
          <ac:spMkLst>
            <pc:docMk/>
            <pc:sldMk cId="3539551314" sldId="272"/>
            <ac:spMk id="27" creationId="{0A6EDA65-2E33-483B-9027-CCEB6F7E2B6F}"/>
          </ac:spMkLst>
        </pc:spChg>
        <pc:spChg chg="mod">
          <ac:chgData name="Joseph Yeates" userId="50140441-924a-4280-9830-29adbb5079f5" providerId="ADAL" clId="{829ABB94-D72F-49C8-900B-3F122CC3EE7E}" dt="2022-04-20T18:51:47.736" v="32" actId="2711"/>
          <ac:spMkLst>
            <pc:docMk/>
            <pc:sldMk cId="3539551314" sldId="272"/>
            <ac:spMk id="28" creationId="{2748D73B-A52F-4B81-9174-B01886AE9D0A}"/>
          </ac:spMkLst>
        </pc:spChg>
        <pc:spChg chg="mod">
          <ac:chgData name="Joseph Yeates" userId="50140441-924a-4280-9830-29adbb5079f5" providerId="ADAL" clId="{829ABB94-D72F-49C8-900B-3F122CC3EE7E}" dt="2022-04-20T18:51:47.736" v="32" actId="2711"/>
          <ac:spMkLst>
            <pc:docMk/>
            <pc:sldMk cId="3539551314" sldId="272"/>
            <ac:spMk id="29" creationId="{88555D02-9608-4866-B1FA-01E22954592C}"/>
          </ac:spMkLst>
        </pc:spChg>
        <pc:grpChg chg="mod">
          <ac:chgData name="Joseph Yeates" userId="50140441-924a-4280-9830-29adbb5079f5" providerId="ADAL" clId="{829ABB94-D72F-49C8-900B-3F122CC3EE7E}" dt="2022-04-20T18:51:47.736" v="32" actId="2711"/>
          <ac:grpSpMkLst>
            <pc:docMk/>
            <pc:sldMk cId="3539551314" sldId="272"/>
            <ac:grpSpMk id="19" creationId="{923446F0-8C0A-41ED-AE6D-EBA18D607880}"/>
          </ac:grpSpMkLst>
        </pc:grpChg>
      </pc:sldChg>
      <pc:sldChg chg="addSp delSp modSp mod modAnim">
        <pc:chgData name="Joseph Yeates" userId="50140441-924a-4280-9830-29adbb5079f5" providerId="ADAL" clId="{829ABB94-D72F-49C8-900B-3F122CC3EE7E}" dt="2022-04-28T18:03:29.274" v="1015" actId="1076"/>
        <pc:sldMkLst>
          <pc:docMk/>
          <pc:sldMk cId="3891866719" sldId="282"/>
        </pc:sldMkLst>
        <pc:spChg chg="mod">
          <ac:chgData name="Joseph Yeates" userId="50140441-924a-4280-9830-29adbb5079f5" providerId="ADAL" clId="{829ABB94-D72F-49C8-900B-3F122CC3EE7E}" dt="2022-04-28T18:03:12.211" v="1013" actId="207"/>
          <ac:spMkLst>
            <pc:docMk/>
            <pc:sldMk cId="3891866719" sldId="282"/>
            <ac:spMk id="2" creationId="{0B6B6E0C-2491-4D8A-B0EB-32F0F71E0641}"/>
          </ac:spMkLst>
        </pc:spChg>
        <pc:spChg chg="mod">
          <ac:chgData name="Joseph Yeates" userId="50140441-924a-4280-9830-29adbb5079f5" providerId="ADAL" clId="{829ABB94-D72F-49C8-900B-3F122CC3EE7E}" dt="2022-04-28T18:03:21.226" v="1014" actId="2711"/>
          <ac:spMkLst>
            <pc:docMk/>
            <pc:sldMk cId="3891866719" sldId="282"/>
            <ac:spMk id="32" creationId="{4C86FFA9-C4DD-449C-AEAF-046BD19190C9}"/>
          </ac:spMkLst>
        </pc:spChg>
        <pc:spChg chg="mod topLvl">
          <ac:chgData name="Joseph Yeates" userId="50140441-924a-4280-9830-29adbb5079f5" providerId="ADAL" clId="{829ABB94-D72F-49C8-900B-3F122CC3EE7E}" dt="2022-04-28T18:02:55.213" v="1011" actId="165"/>
          <ac:spMkLst>
            <pc:docMk/>
            <pc:sldMk cId="3891866719" sldId="282"/>
            <ac:spMk id="65" creationId="{7F828ED1-D408-4C21-A157-1E3F27F6B55D}"/>
          </ac:spMkLst>
        </pc:spChg>
        <pc:spChg chg="mod topLvl">
          <ac:chgData name="Joseph Yeates" userId="50140441-924a-4280-9830-29adbb5079f5" providerId="ADAL" clId="{829ABB94-D72F-49C8-900B-3F122CC3EE7E}" dt="2022-04-28T18:02:55.213" v="1011" actId="165"/>
          <ac:spMkLst>
            <pc:docMk/>
            <pc:sldMk cId="3891866719" sldId="282"/>
            <ac:spMk id="67" creationId="{7DAFC669-28DF-4341-8565-0F156DE6F49C}"/>
          </ac:spMkLst>
        </pc:spChg>
        <pc:spChg chg="mod">
          <ac:chgData name="Joseph Yeates" userId="50140441-924a-4280-9830-29adbb5079f5" providerId="ADAL" clId="{829ABB94-D72F-49C8-900B-3F122CC3EE7E}" dt="2022-04-28T18:03:29.274" v="1015" actId="1076"/>
          <ac:spMkLst>
            <pc:docMk/>
            <pc:sldMk cId="3891866719" sldId="282"/>
            <ac:spMk id="80" creationId="{3D4E6A30-4E84-4D9C-8A42-D4E13313C2CC}"/>
          </ac:spMkLst>
        </pc:spChg>
        <pc:grpChg chg="add del mod">
          <ac:chgData name="Joseph Yeates" userId="50140441-924a-4280-9830-29adbb5079f5" providerId="ADAL" clId="{829ABB94-D72F-49C8-900B-3F122CC3EE7E}" dt="2022-04-28T18:02:55.213" v="1011" actId="165"/>
          <ac:grpSpMkLst>
            <pc:docMk/>
            <pc:sldMk cId="3891866719" sldId="282"/>
            <ac:grpSpMk id="4" creationId="{A9448E7F-7D48-45DF-9E41-AA5BF1E48A7C}"/>
          </ac:grpSpMkLst>
        </pc:grpChg>
        <pc:grpChg chg="mod">
          <ac:chgData name="Joseph Yeates" userId="50140441-924a-4280-9830-29adbb5079f5" providerId="ADAL" clId="{829ABB94-D72F-49C8-900B-3F122CC3EE7E}" dt="2022-04-28T18:01:48.146" v="1002" actId="1076"/>
          <ac:grpSpMkLst>
            <pc:docMk/>
            <pc:sldMk cId="3891866719" sldId="282"/>
            <ac:grpSpMk id="77" creationId="{35B200D4-B9A1-46DE-9F93-314E7127EB6E}"/>
          </ac:grpSpMkLst>
        </pc:grpChg>
        <pc:grpChg chg="mod">
          <ac:chgData name="Joseph Yeates" userId="50140441-924a-4280-9830-29adbb5079f5" providerId="ADAL" clId="{829ABB94-D72F-49C8-900B-3F122CC3EE7E}" dt="2022-04-28T18:01:41.217" v="1001" actId="1076"/>
          <ac:grpSpMkLst>
            <pc:docMk/>
            <pc:sldMk cId="3891866719" sldId="282"/>
            <ac:grpSpMk id="78" creationId="{B2BB7337-8AC6-43F0-A8DA-63400B4818FD}"/>
          </ac:grpSpMkLst>
        </pc:grpChg>
      </pc:sldChg>
      <pc:sldChg chg="addSp delSp modSp mod modAnim delCm modCm">
        <pc:chgData name="Joseph Yeates" userId="50140441-924a-4280-9830-29adbb5079f5" providerId="ADAL" clId="{829ABB94-D72F-49C8-900B-3F122CC3EE7E}" dt="2022-04-28T18:03:54.684" v="1031" actId="20577"/>
        <pc:sldMkLst>
          <pc:docMk/>
          <pc:sldMk cId="4214412083" sldId="283"/>
        </pc:sldMkLst>
        <pc:spChg chg="mod">
          <ac:chgData name="Joseph Yeates" userId="50140441-924a-4280-9830-29adbb5079f5" providerId="ADAL" clId="{829ABB94-D72F-49C8-900B-3F122CC3EE7E}" dt="2022-04-28T18:03:54.684" v="1031" actId="20577"/>
          <ac:spMkLst>
            <pc:docMk/>
            <pc:sldMk cId="4214412083" sldId="283"/>
            <ac:spMk id="3" creationId="{D25A18AA-4FCE-4E3A-BD0E-DCF9361130F3}"/>
          </ac:spMkLst>
        </pc:spChg>
        <pc:spChg chg="mod">
          <ac:chgData name="Joseph Yeates" userId="50140441-924a-4280-9830-29adbb5079f5" providerId="ADAL" clId="{829ABB94-D72F-49C8-900B-3F122CC3EE7E}" dt="2022-04-28T17:51:34.177" v="951" actId="164"/>
          <ac:spMkLst>
            <pc:docMk/>
            <pc:sldMk cId="4214412083" sldId="283"/>
            <ac:spMk id="4" creationId="{492284CB-9995-4D72-823D-33B26FD54520}"/>
          </ac:spMkLst>
        </pc:spChg>
        <pc:spChg chg="mod">
          <ac:chgData name="Joseph Yeates" userId="50140441-924a-4280-9830-29adbb5079f5" providerId="ADAL" clId="{829ABB94-D72F-49C8-900B-3F122CC3EE7E}" dt="2022-04-28T17:51:34.177" v="951" actId="164"/>
          <ac:spMkLst>
            <pc:docMk/>
            <pc:sldMk cId="4214412083" sldId="283"/>
            <ac:spMk id="66" creationId="{C84338C4-B0A0-4A25-89BA-4A12DA3A139B}"/>
          </ac:spMkLst>
        </pc:spChg>
        <pc:spChg chg="mod">
          <ac:chgData name="Joseph Yeates" userId="50140441-924a-4280-9830-29adbb5079f5" providerId="ADAL" clId="{829ABB94-D72F-49C8-900B-3F122CC3EE7E}" dt="2022-04-28T17:57:17.575" v="985" actId="14100"/>
          <ac:spMkLst>
            <pc:docMk/>
            <pc:sldMk cId="4214412083" sldId="283"/>
            <ac:spMk id="73" creationId="{09C88C26-47C1-4B71-A9BD-FEA406D4D14A}"/>
          </ac:spMkLst>
        </pc:spChg>
        <pc:spChg chg="mod topLvl">
          <ac:chgData name="Joseph Yeates" userId="50140441-924a-4280-9830-29adbb5079f5" providerId="ADAL" clId="{829ABB94-D72F-49C8-900B-3F122CC3EE7E}" dt="2022-04-28T17:41:43.996" v="834" actId="165"/>
          <ac:spMkLst>
            <pc:docMk/>
            <pc:sldMk cId="4214412083" sldId="283"/>
            <ac:spMk id="75" creationId="{19AD1ABB-834E-4C47-8ED8-56ED2DB97610}"/>
          </ac:spMkLst>
        </pc:spChg>
        <pc:spChg chg="mod topLvl">
          <ac:chgData name="Joseph Yeates" userId="50140441-924a-4280-9830-29adbb5079f5" providerId="ADAL" clId="{829ABB94-D72F-49C8-900B-3F122CC3EE7E}" dt="2022-04-28T17:41:43.996" v="834" actId="165"/>
          <ac:spMkLst>
            <pc:docMk/>
            <pc:sldMk cId="4214412083" sldId="283"/>
            <ac:spMk id="76" creationId="{30E99620-DB56-4B6C-A7E8-542706099C30}"/>
          </ac:spMkLst>
        </pc:spChg>
        <pc:spChg chg="mod">
          <ac:chgData name="Joseph Yeates" userId="50140441-924a-4280-9830-29adbb5079f5" providerId="ADAL" clId="{829ABB94-D72F-49C8-900B-3F122CC3EE7E}" dt="2022-04-28T17:57:22.253" v="986" actId="14100"/>
          <ac:spMkLst>
            <pc:docMk/>
            <pc:sldMk cId="4214412083" sldId="283"/>
            <ac:spMk id="79" creationId="{E15E7363-8A94-46A8-9EF1-8D5CFE8531DE}"/>
          </ac:spMkLst>
        </pc:spChg>
        <pc:spChg chg="mod">
          <ac:chgData name="Joseph Yeates" userId="50140441-924a-4280-9830-29adbb5079f5" providerId="ADAL" clId="{829ABB94-D72F-49C8-900B-3F122CC3EE7E}" dt="2022-04-20T18:50:41.027" v="27" actId="1076"/>
          <ac:spMkLst>
            <pc:docMk/>
            <pc:sldMk cId="4214412083" sldId="283"/>
            <ac:spMk id="103" creationId="{ABA3E4FF-A823-4407-8592-324AA0016AAB}"/>
          </ac:spMkLst>
        </pc:spChg>
        <pc:spChg chg="mod">
          <ac:chgData name="Joseph Yeates" userId="50140441-924a-4280-9830-29adbb5079f5" providerId="ADAL" clId="{829ABB94-D72F-49C8-900B-3F122CC3EE7E}" dt="2022-04-20T18:50:41.027" v="27" actId="1076"/>
          <ac:spMkLst>
            <pc:docMk/>
            <pc:sldMk cId="4214412083" sldId="283"/>
            <ac:spMk id="104" creationId="{A5AD3C41-286D-453C-9ECF-03C0B164677F}"/>
          </ac:spMkLst>
        </pc:spChg>
        <pc:spChg chg="mod">
          <ac:chgData name="Joseph Yeates" userId="50140441-924a-4280-9830-29adbb5079f5" providerId="ADAL" clId="{829ABB94-D72F-49C8-900B-3F122CC3EE7E}" dt="2022-04-20T18:50:41.027" v="27" actId="1076"/>
          <ac:spMkLst>
            <pc:docMk/>
            <pc:sldMk cId="4214412083" sldId="283"/>
            <ac:spMk id="105" creationId="{C185326D-87CA-4D44-96FB-C839E3D0A7D6}"/>
          </ac:spMkLst>
        </pc:spChg>
        <pc:spChg chg="mod">
          <ac:chgData name="Joseph Yeates" userId="50140441-924a-4280-9830-29adbb5079f5" providerId="ADAL" clId="{829ABB94-D72F-49C8-900B-3F122CC3EE7E}" dt="2022-04-20T18:50:41.027" v="27" actId="1076"/>
          <ac:spMkLst>
            <pc:docMk/>
            <pc:sldMk cId="4214412083" sldId="283"/>
            <ac:spMk id="117" creationId="{2431FF48-6BD5-43B6-94BA-73FB017F3F45}"/>
          </ac:spMkLst>
        </pc:spChg>
        <pc:grpChg chg="add del mod">
          <ac:chgData name="Joseph Yeates" userId="50140441-924a-4280-9830-29adbb5079f5" providerId="ADAL" clId="{829ABB94-D72F-49C8-900B-3F122CC3EE7E}" dt="2022-04-28T17:41:43.996" v="834" actId="165"/>
          <ac:grpSpMkLst>
            <pc:docMk/>
            <pc:sldMk cId="4214412083" sldId="283"/>
            <ac:grpSpMk id="5" creationId="{6885004F-4A1A-43F7-9657-4985D8F9F0B6}"/>
          </ac:grpSpMkLst>
        </pc:grpChg>
        <pc:grpChg chg="add mod">
          <ac:chgData name="Joseph Yeates" userId="50140441-924a-4280-9830-29adbb5079f5" providerId="ADAL" clId="{829ABB94-D72F-49C8-900B-3F122CC3EE7E}" dt="2022-04-28T17:52:04.489" v="961" actId="1076"/>
          <ac:grpSpMkLst>
            <pc:docMk/>
            <pc:sldMk cId="4214412083" sldId="283"/>
            <ac:grpSpMk id="6" creationId="{20A68923-BDCC-40A1-BC61-BE3EB2722582}"/>
          </ac:grpSpMkLst>
        </pc:grpChg>
        <pc:grpChg chg="mod">
          <ac:chgData name="Joseph Yeates" userId="50140441-924a-4280-9830-29adbb5079f5" providerId="ADAL" clId="{829ABB94-D72F-49C8-900B-3F122CC3EE7E}" dt="2022-04-28T17:51:34.177" v="951" actId="164"/>
          <ac:grpSpMkLst>
            <pc:docMk/>
            <pc:sldMk cId="4214412083" sldId="283"/>
            <ac:grpSpMk id="11" creationId="{5CB90662-E8AF-4A9A-937E-FB203F24AB09}"/>
          </ac:grpSpMkLst>
        </pc:grpChg>
      </pc:sldChg>
      <pc:sldChg chg="mod modShow">
        <pc:chgData name="Joseph Yeates" userId="50140441-924a-4280-9830-29adbb5079f5" providerId="ADAL" clId="{829ABB94-D72F-49C8-900B-3F122CC3EE7E}" dt="2022-04-28T17:42:32.573" v="836" actId="729"/>
        <pc:sldMkLst>
          <pc:docMk/>
          <pc:sldMk cId="1979544346" sldId="284"/>
        </pc:sldMkLst>
      </pc:sldChg>
      <pc:sldChg chg="modSp mod">
        <pc:chgData name="Joseph Yeates" userId="50140441-924a-4280-9830-29adbb5079f5" providerId="ADAL" clId="{829ABB94-D72F-49C8-900B-3F122CC3EE7E}" dt="2022-04-28T18:03:47.027" v="1021" actId="20577"/>
        <pc:sldMkLst>
          <pc:docMk/>
          <pc:sldMk cId="2617630086" sldId="285"/>
        </pc:sldMkLst>
        <pc:spChg chg="mod">
          <ac:chgData name="Joseph Yeates" userId="50140441-924a-4280-9830-29adbb5079f5" providerId="ADAL" clId="{829ABB94-D72F-49C8-900B-3F122CC3EE7E}" dt="2022-04-28T17:39:24.838" v="825" actId="20577"/>
          <ac:spMkLst>
            <pc:docMk/>
            <pc:sldMk cId="2617630086" sldId="285"/>
            <ac:spMk id="2" creationId="{AD329C6F-5F56-4BBB-990E-AD15CD63DA1F}"/>
          </ac:spMkLst>
        </pc:spChg>
        <pc:spChg chg="mod">
          <ac:chgData name="Joseph Yeates" userId="50140441-924a-4280-9830-29adbb5079f5" providerId="ADAL" clId="{829ABB94-D72F-49C8-900B-3F122CC3EE7E}" dt="2022-04-28T18:03:47.027" v="1021" actId="20577"/>
          <ac:spMkLst>
            <pc:docMk/>
            <pc:sldMk cId="2617630086" sldId="285"/>
            <ac:spMk id="3" creationId="{82BA28BC-E01A-4132-A817-4F582EF8DB41}"/>
          </ac:spMkLst>
        </pc:spChg>
        <pc:spChg chg="mod">
          <ac:chgData name="Joseph Yeates" userId="50140441-924a-4280-9830-29adbb5079f5" providerId="ADAL" clId="{829ABB94-D72F-49C8-900B-3F122CC3EE7E}" dt="2022-04-28T17:45:26.094" v="860" actId="6549"/>
          <ac:spMkLst>
            <pc:docMk/>
            <pc:sldMk cId="2617630086" sldId="285"/>
            <ac:spMk id="27" creationId="{768F8874-67A4-4E03-8084-18DC2AE34E9D}"/>
          </ac:spMkLst>
        </pc:spChg>
        <pc:spChg chg="mod">
          <ac:chgData name="Joseph Yeates" userId="50140441-924a-4280-9830-29adbb5079f5" providerId="ADAL" clId="{829ABB94-D72F-49C8-900B-3F122CC3EE7E}" dt="2022-04-28T17:48:03.567" v="918" actId="20577"/>
          <ac:spMkLst>
            <pc:docMk/>
            <pc:sldMk cId="2617630086" sldId="285"/>
            <ac:spMk id="63" creationId="{B91B1E6F-F071-43FC-896E-122EBAA02C37}"/>
          </ac:spMkLst>
        </pc:spChg>
        <pc:spChg chg="mod">
          <ac:chgData name="Joseph Yeates" userId="50140441-924a-4280-9830-29adbb5079f5" providerId="ADAL" clId="{829ABB94-D72F-49C8-900B-3F122CC3EE7E}" dt="2022-04-28T17:47:52.812" v="916" actId="207"/>
          <ac:spMkLst>
            <pc:docMk/>
            <pc:sldMk cId="2617630086" sldId="285"/>
            <ac:spMk id="65" creationId="{61BAA353-B585-496A-BB23-E241579354C7}"/>
          </ac:spMkLst>
        </pc:spChg>
        <pc:spChg chg="mod">
          <ac:chgData name="Joseph Yeates" userId="50140441-924a-4280-9830-29adbb5079f5" providerId="ADAL" clId="{829ABB94-D72F-49C8-900B-3F122CC3EE7E}" dt="2022-04-28T17:47:20.686" v="896" actId="1076"/>
          <ac:spMkLst>
            <pc:docMk/>
            <pc:sldMk cId="2617630086" sldId="285"/>
            <ac:spMk id="69" creationId="{01969C7F-9722-4E87-BEEC-7EBA5E7655D0}"/>
          </ac:spMkLst>
        </pc:spChg>
        <pc:spChg chg="mod">
          <ac:chgData name="Joseph Yeates" userId="50140441-924a-4280-9830-29adbb5079f5" providerId="ADAL" clId="{829ABB94-D72F-49C8-900B-3F122CC3EE7E}" dt="2022-04-20T18:46:18.337" v="5" actId="2711"/>
          <ac:spMkLst>
            <pc:docMk/>
            <pc:sldMk cId="2617630086" sldId="285"/>
            <ac:spMk id="70" creationId="{86E9D049-8818-4A9F-89D0-33CEB4FCDABA}"/>
          </ac:spMkLst>
        </pc:spChg>
      </pc:sldChg>
      <pc:sldChg chg="ord">
        <pc:chgData name="Joseph Yeates" userId="50140441-924a-4280-9830-29adbb5079f5" providerId="ADAL" clId="{829ABB94-D72F-49C8-900B-3F122CC3EE7E}" dt="2022-04-28T17:39:56.008" v="827"/>
        <pc:sldMkLst>
          <pc:docMk/>
          <pc:sldMk cId="2838595483" sldId="286"/>
        </pc:sldMkLst>
      </pc:sldChg>
      <pc:sldChg chg="ord">
        <pc:chgData name="Joseph Yeates" userId="50140441-924a-4280-9830-29adbb5079f5" providerId="ADAL" clId="{829ABB94-D72F-49C8-900B-3F122CC3EE7E}" dt="2022-04-28T17:39:56.008" v="827"/>
        <pc:sldMkLst>
          <pc:docMk/>
          <pc:sldMk cId="3030724743" sldId="287"/>
        </pc:sldMkLst>
      </pc:sldChg>
      <pc:sldChg chg="ord">
        <pc:chgData name="Joseph Yeates" userId="50140441-924a-4280-9830-29adbb5079f5" providerId="ADAL" clId="{829ABB94-D72F-49C8-900B-3F122CC3EE7E}" dt="2022-04-28T17:39:56.008" v="827"/>
        <pc:sldMkLst>
          <pc:docMk/>
          <pc:sldMk cId="3253762842" sldId="288"/>
        </pc:sldMkLst>
      </pc:sldChg>
      <pc:sldChg chg="ord modAnim">
        <pc:chgData name="Joseph Yeates" userId="50140441-924a-4280-9830-29adbb5079f5" providerId="ADAL" clId="{829ABB94-D72F-49C8-900B-3F122CC3EE7E}" dt="2022-04-29T15:57:33.495" v="1036"/>
        <pc:sldMkLst>
          <pc:docMk/>
          <pc:sldMk cId="2885170093" sldId="289"/>
        </pc:sldMkLst>
      </pc:sldChg>
      <pc:sldChg chg="modSp mod">
        <pc:chgData name="Joseph Yeates" userId="50140441-924a-4280-9830-29adbb5079f5" providerId="ADAL" clId="{829ABB94-D72F-49C8-900B-3F122CC3EE7E}" dt="2022-04-20T18:07:21.894" v="4" actId="20577"/>
        <pc:sldMkLst>
          <pc:docMk/>
          <pc:sldMk cId="3883895937" sldId="290"/>
        </pc:sldMkLst>
        <pc:spChg chg="mod">
          <ac:chgData name="Joseph Yeates" userId="50140441-924a-4280-9830-29adbb5079f5" providerId="ADAL" clId="{829ABB94-D72F-49C8-900B-3F122CC3EE7E}" dt="2022-04-20T18:07:21.894" v="4" actId="20577"/>
          <ac:spMkLst>
            <pc:docMk/>
            <pc:sldMk cId="3883895937" sldId="290"/>
            <ac:spMk id="53" creationId="{6722E64C-6CAD-4C79-BDF0-D43064602A4E}"/>
          </ac:spMkLst>
        </pc:spChg>
      </pc:sldChg>
      <pc:sldChg chg="modSp mod">
        <pc:chgData name="Joseph Yeates" userId="50140441-924a-4280-9830-29adbb5079f5" providerId="ADAL" clId="{829ABB94-D72F-49C8-900B-3F122CC3EE7E}" dt="2022-04-28T03:48:53.294" v="824" actId="5793"/>
        <pc:sldMkLst>
          <pc:docMk/>
          <pc:sldMk cId="1795546494" sldId="291"/>
        </pc:sldMkLst>
        <pc:spChg chg="mod">
          <ac:chgData name="Joseph Yeates" userId="50140441-924a-4280-9830-29adbb5079f5" providerId="ADAL" clId="{829ABB94-D72F-49C8-900B-3F122CC3EE7E}" dt="2022-04-20T18:07:04.263" v="2" actId="20577"/>
          <ac:spMkLst>
            <pc:docMk/>
            <pc:sldMk cId="1795546494" sldId="291"/>
            <ac:spMk id="53" creationId="{6722E64C-6CAD-4C79-BDF0-D43064602A4E}"/>
          </ac:spMkLst>
        </pc:spChg>
        <pc:graphicFrameChg chg="modGraphic">
          <ac:chgData name="Joseph Yeates" userId="50140441-924a-4280-9830-29adbb5079f5" providerId="ADAL" clId="{829ABB94-D72F-49C8-900B-3F122CC3EE7E}" dt="2022-04-28T03:48:53.294" v="824" actId="5793"/>
          <ac:graphicFrameMkLst>
            <pc:docMk/>
            <pc:sldMk cId="1795546494" sldId="291"/>
            <ac:graphicFrameMk id="4" creationId="{9379DCF0-BA89-4088-8629-A73C45E5787A}"/>
          </ac:graphicFrameMkLst>
        </pc:graphicFrameChg>
      </pc:sldChg>
      <pc:sldChg chg="modSp modAnim">
        <pc:chgData name="Joseph Yeates" userId="50140441-924a-4280-9830-29adbb5079f5" providerId="ADAL" clId="{829ABB94-D72F-49C8-900B-3F122CC3EE7E}" dt="2022-04-28T03:39:50.773" v="794" actId="20577"/>
        <pc:sldMkLst>
          <pc:docMk/>
          <pc:sldMk cId="186470009" sldId="292"/>
        </pc:sldMkLst>
        <pc:spChg chg="mod">
          <ac:chgData name="Joseph Yeates" userId="50140441-924a-4280-9830-29adbb5079f5" providerId="ADAL" clId="{829ABB94-D72F-49C8-900B-3F122CC3EE7E}" dt="2022-04-28T03:39:50.773" v="794" actId="20577"/>
          <ac:spMkLst>
            <pc:docMk/>
            <pc:sldMk cId="186470009" sldId="292"/>
            <ac:spMk id="2" creationId="{3B578C77-871E-453A-848E-B274E952EC82}"/>
          </ac:spMkLst>
        </pc:spChg>
      </pc:sldChg>
      <pc:sldChg chg="modSp">
        <pc:chgData name="Joseph Yeates" userId="50140441-924a-4280-9830-29adbb5079f5" providerId="ADAL" clId="{829ABB94-D72F-49C8-900B-3F122CC3EE7E}" dt="2022-04-20T18:06:32.334" v="0" actId="5793"/>
        <pc:sldMkLst>
          <pc:docMk/>
          <pc:sldMk cId="3337724349" sldId="293"/>
        </pc:sldMkLst>
        <pc:spChg chg="mod">
          <ac:chgData name="Joseph Yeates" userId="50140441-924a-4280-9830-29adbb5079f5" providerId="ADAL" clId="{829ABB94-D72F-49C8-900B-3F122CC3EE7E}" dt="2022-04-20T18:06:32.334" v="0" actId="5793"/>
          <ac:spMkLst>
            <pc:docMk/>
            <pc:sldMk cId="3337724349" sldId="293"/>
            <ac:spMk id="2" creationId="{3B578C77-871E-453A-848E-B274E952EC82}"/>
          </ac:spMkLst>
        </pc:spChg>
      </pc:sldChg>
      <pc:sldChg chg="modSp mod">
        <pc:chgData name="Joseph Yeates" userId="50140441-924a-4280-9830-29adbb5079f5" providerId="ADAL" clId="{829ABB94-D72F-49C8-900B-3F122CC3EE7E}" dt="2022-04-28T03:09:31.459" v="781" actId="20577"/>
        <pc:sldMkLst>
          <pc:docMk/>
          <pc:sldMk cId="2048335976" sldId="312"/>
        </pc:sldMkLst>
        <pc:spChg chg="mod">
          <ac:chgData name="Joseph Yeates" userId="50140441-924a-4280-9830-29adbb5079f5" providerId="ADAL" clId="{829ABB94-D72F-49C8-900B-3F122CC3EE7E}" dt="2022-04-28T03:01:02.610" v="670" actId="20577"/>
          <ac:spMkLst>
            <pc:docMk/>
            <pc:sldMk cId="2048335976" sldId="312"/>
            <ac:spMk id="2" creationId="{17117634-528E-480D-846A-B5BA36EAD419}"/>
          </ac:spMkLst>
        </pc:spChg>
        <pc:spChg chg="mod">
          <ac:chgData name="Joseph Yeates" userId="50140441-924a-4280-9830-29adbb5079f5" providerId="ADAL" clId="{829ABB94-D72F-49C8-900B-3F122CC3EE7E}" dt="2022-04-28T03:09:31.459" v="781" actId="20577"/>
          <ac:spMkLst>
            <pc:docMk/>
            <pc:sldMk cId="2048335976" sldId="312"/>
            <ac:spMk id="89" creationId="{DA954002-8EC6-464E-82F4-6C18913BC348}"/>
          </ac:spMkLst>
        </pc:spChg>
      </pc:sldChg>
      <pc:sldChg chg="modSp mod">
        <pc:chgData name="Joseph Yeates" userId="50140441-924a-4280-9830-29adbb5079f5" providerId="ADAL" clId="{829ABB94-D72F-49C8-900B-3F122CC3EE7E}" dt="2022-04-28T02:54:38.578" v="655" actId="20577"/>
        <pc:sldMkLst>
          <pc:docMk/>
          <pc:sldMk cId="617108279" sldId="314"/>
        </pc:sldMkLst>
        <pc:spChg chg="mod">
          <ac:chgData name="Joseph Yeates" userId="50140441-924a-4280-9830-29adbb5079f5" providerId="ADAL" clId="{829ABB94-D72F-49C8-900B-3F122CC3EE7E}" dt="2022-04-28T02:54:38.578" v="655" actId="20577"/>
          <ac:spMkLst>
            <pc:docMk/>
            <pc:sldMk cId="617108279" sldId="314"/>
            <ac:spMk id="2" creationId="{17117634-528E-480D-846A-B5BA36EAD419}"/>
          </ac:spMkLst>
        </pc:spChg>
        <pc:spChg chg="mod">
          <ac:chgData name="Joseph Yeates" userId="50140441-924a-4280-9830-29adbb5079f5" providerId="ADAL" clId="{829ABB94-D72F-49C8-900B-3F122CC3EE7E}" dt="2022-04-28T02:48:48.172" v="628" actId="20577"/>
          <ac:spMkLst>
            <pc:docMk/>
            <pc:sldMk cId="617108279" sldId="314"/>
            <ac:spMk id="3" creationId="{460278FA-5E4A-4692-8F03-6289D7FF6CE7}"/>
          </ac:spMkLst>
        </pc:spChg>
      </pc:sldChg>
      <pc:sldChg chg="modSp mod">
        <pc:chgData name="Joseph Yeates" userId="50140441-924a-4280-9830-29adbb5079f5" providerId="ADAL" clId="{829ABB94-D72F-49C8-900B-3F122CC3EE7E}" dt="2022-04-27T21:57:51.866" v="610" actId="1076"/>
        <pc:sldMkLst>
          <pc:docMk/>
          <pc:sldMk cId="2225900600" sldId="315"/>
        </pc:sldMkLst>
        <pc:spChg chg="mod">
          <ac:chgData name="Joseph Yeates" userId="50140441-924a-4280-9830-29adbb5079f5" providerId="ADAL" clId="{829ABB94-D72F-49C8-900B-3F122CC3EE7E}" dt="2022-04-27T21:57:51.866" v="610" actId="1076"/>
          <ac:spMkLst>
            <pc:docMk/>
            <pc:sldMk cId="2225900600" sldId="315"/>
            <ac:spMk id="4" creationId="{30781862-0FD9-49EC-8E45-B581505D87D1}"/>
          </ac:spMkLst>
        </pc:spChg>
        <pc:spChg chg="mod">
          <ac:chgData name="Joseph Yeates" userId="50140441-924a-4280-9830-29adbb5079f5" providerId="ADAL" clId="{829ABB94-D72F-49C8-900B-3F122CC3EE7E}" dt="2022-04-27T21:44:06.342" v="541" actId="255"/>
          <ac:spMkLst>
            <pc:docMk/>
            <pc:sldMk cId="2225900600" sldId="315"/>
            <ac:spMk id="12" creationId="{DB117EE9-4198-4DB6-8B14-82E3A6FDD358}"/>
          </ac:spMkLst>
        </pc:spChg>
      </pc:sldChg>
      <pc:sldChg chg="modSp mod">
        <pc:chgData name="Joseph Yeates" userId="50140441-924a-4280-9830-29adbb5079f5" providerId="ADAL" clId="{829ABB94-D72F-49C8-900B-3F122CC3EE7E}" dt="2022-04-27T21:49:24.699" v="609" actId="20577"/>
        <pc:sldMkLst>
          <pc:docMk/>
          <pc:sldMk cId="1394461604" sldId="316"/>
        </pc:sldMkLst>
        <pc:spChg chg="mod">
          <ac:chgData name="Joseph Yeates" userId="50140441-924a-4280-9830-29adbb5079f5" providerId="ADAL" clId="{829ABB94-D72F-49C8-900B-3F122CC3EE7E}" dt="2022-04-27T21:49:24.699" v="609" actId="20577"/>
          <ac:spMkLst>
            <pc:docMk/>
            <pc:sldMk cId="1394461604" sldId="316"/>
            <ac:spMk id="4" creationId="{F557AD93-B2FF-4270-9032-362D35D3105C}"/>
          </ac:spMkLst>
        </pc:spChg>
        <pc:spChg chg="mod">
          <ac:chgData name="Joseph Yeates" userId="50140441-924a-4280-9830-29adbb5079f5" providerId="ADAL" clId="{829ABB94-D72F-49C8-900B-3F122CC3EE7E}" dt="2022-04-27T21:49:20.310" v="607" actId="14100"/>
          <ac:spMkLst>
            <pc:docMk/>
            <pc:sldMk cId="1394461604" sldId="316"/>
            <ac:spMk id="8" creationId="{B5ACE189-3832-483C-B1A3-957290AD4EAE}"/>
          </ac:spMkLst>
        </pc:spChg>
        <pc:graphicFrameChg chg="mod">
          <ac:chgData name="Joseph Yeates" userId="50140441-924a-4280-9830-29adbb5079f5" providerId="ADAL" clId="{829ABB94-D72F-49C8-900B-3F122CC3EE7E}" dt="2022-04-27T21:47:22.499" v="576" actId="1076"/>
          <ac:graphicFrameMkLst>
            <pc:docMk/>
            <pc:sldMk cId="1394461604" sldId="316"/>
            <ac:graphicFrameMk id="2" creationId="{718B5238-4800-48E6-912E-DBF38888743D}"/>
          </ac:graphicFrameMkLst>
        </pc:graphicFrameChg>
      </pc:sldChg>
      <pc:sldChg chg="modSp mod">
        <pc:chgData name="Joseph Yeates" userId="50140441-924a-4280-9830-29adbb5079f5" providerId="ADAL" clId="{829ABB94-D72F-49C8-900B-3F122CC3EE7E}" dt="2022-04-27T21:49:09.270" v="604" actId="20577"/>
        <pc:sldMkLst>
          <pc:docMk/>
          <pc:sldMk cId="2723859677" sldId="317"/>
        </pc:sldMkLst>
        <pc:spChg chg="mod">
          <ac:chgData name="Joseph Yeates" userId="50140441-924a-4280-9830-29adbb5079f5" providerId="ADAL" clId="{829ABB94-D72F-49C8-900B-3F122CC3EE7E}" dt="2022-04-27T21:49:09.270" v="604" actId="20577"/>
          <ac:spMkLst>
            <pc:docMk/>
            <pc:sldMk cId="2723859677" sldId="317"/>
            <ac:spMk id="6" creationId="{FC79908B-27B8-41F7-A01C-1995B5731E5D}"/>
          </ac:spMkLst>
        </pc:spChg>
        <pc:spChg chg="mod">
          <ac:chgData name="Joseph Yeates" userId="50140441-924a-4280-9830-29adbb5079f5" providerId="ADAL" clId="{829ABB94-D72F-49C8-900B-3F122CC3EE7E}" dt="2022-04-27T21:48:46.287" v="593" actId="14100"/>
          <ac:spMkLst>
            <pc:docMk/>
            <pc:sldMk cId="2723859677" sldId="317"/>
            <ac:spMk id="7" creationId="{E8753725-45B1-4420-B65E-4D958E1F99F0}"/>
          </ac:spMkLst>
        </pc:spChg>
        <pc:graphicFrameChg chg="mod">
          <ac:chgData name="Joseph Yeates" userId="50140441-924a-4280-9830-29adbb5079f5" providerId="ADAL" clId="{829ABB94-D72F-49C8-900B-3F122CC3EE7E}" dt="2022-04-27T21:47:33.944" v="577" actId="1076"/>
          <ac:graphicFrameMkLst>
            <pc:docMk/>
            <pc:sldMk cId="2723859677" sldId="317"/>
            <ac:graphicFrameMk id="4" creationId="{4110A968-0682-48F7-B5FF-978F5751DB8E}"/>
          </ac:graphicFrameMkLst>
        </pc:graphicFrameChg>
      </pc:sldChg>
      <pc:sldChg chg="addSp delSp modSp mod modAnim modNotesTx">
        <pc:chgData name="Joseph Yeates" userId="50140441-924a-4280-9830-29adbb5079f5" providerId="ADAL" clId="{829ABB94-D72F-49C8-900B-3F122CC3EE7E}" dt="2022-04-27T21:32:23.990" v="527" actId="20577"/>
        <pc:sldMkLst>
          <pc:docMk/>
          <pc:sldMk cId="3020511128" sldId="318"/>
        </pc:sldMkLst>
        <pc:spChg chg="mod">
          <ac:chgData name="Joseph Yeates" userId="50140441-924a-4280-9830-29adbb5079f5" providerId="ADAL" clId="{829ABB94-D72F-49C8-900B-3F122CC3EE7E}" dt="2022-04-22T17:08:10.797" v="526" actId="1076"/>
          <ac:spMkLst>
            <pc:docMk/>
            <pc:sldMk cId="3020511128" sldId="318"/>
            <ac:spMk id="2" creationId="{B3465352-4014-4C6B-B636-5C0F2B7FDA83}"/>
          </ac:spMkLst>
        </pc:spChg>
        <pc:spChg chg="mod topLvl">
          <ac:chgData name="Joseph Yeates" userId="50140441-924a-4280-9830-29adbb5079f5" providerId="ADAL" clId="{829ABB94-D72F-49C8-900B-3F122CC3EE7E}" dt="2022-04-22T17:07:45.853" v="522" actId="165"/>
          <ac:spMkLst>
            <pc:docMk/>
            <pc:sldMk cId="3020511128" sldId="318"/>
            <ac:spMk id="8" creationId="{5441A69B-BFAF-420C-B335-B80544817162}"/>
          </ac:spMkLst>
        </pc:spChg>
        <pc:spChg chg="mod topLvl">
          <ac:chgData name="Joseph Yeates" userId="50140441-924a-4280-9830-29adbb5079f5" providerId="ADAL" clId="{829ABB94-D72F-49C8-900B-3F122CC3EE7E}" dt="2022-04-22T17:07:45.853" v="522" actId="165"/>
          <ac:spMkLst>
            <pc:docMk/>
            <pc:sldMk cId="3020511128" sldId="318"/>
            <ac:spMk id="9" creationId="{8B902AF9-9595-4305-BFE1-E8DD9B658176}"/>
          </ac:spMkLst>
        </pc:spChg>
        <pc:spChg chg="mod topLvl">
          <ac:chgData name="Joseph Yeates" userId="50140441-924a-4280-9830-29adbb5079f5" providerId="ADAL" clId="{829ABB94-D72F-49C8-900B-3F122CC3EE7E}" dt="2022-04-22T17:07:45.853" v="522" actId="165"/>
          <ac:spMkLst>
            <pc:docMk/>
            <pc:sldMk cId="3020511128" sldId="318"/>
            <ac:spMk id="10" creationId="{F339539F-324F-45B2-9B28-76B410938431}"/>
          </ac:spMkLst>
        </pc:spChg>
        <pc:spChg chg="mod topLvl">
          <ac:chgData name="Joseph Yeates" userId="50140441-924a-4280-9830-29adbb5079f5" providerId="ADAL" clId="{829ABB94-D72F-49C8-900B-3F122CC3EE7E}" dt="2022-04-22T17:07:45.853" v="522" actId="165"/>
          <ac:spMkLst>
            <pc:docMk/>
            <pc:sldMk cId="3020511128" sldId="318"/>
            <ac:spMk id="11" creationId="{45805BA0-FD24-4389-800C-361B2D11DC6E}"/>
          </ac:spMkLst>
        </pc:spChg>
        <pc:spChg chg="mod topLvl">
          <ac:chgData name="Joseph Yeates" userId="50140441-924a-4280-9830-29adbb5079f5" providerId="ADAL" clId="{829ABB94-D72F-49C8-900B-3F122CC3EE7E}" dt="2022-04-22T17:07:45.853" v="522" actId="165"/>
          <ac:spMkLst>
            <pc:docMk/>
            <pc:sldMk cId="3020511128" sldId="318"/>
            <ac:spMk id="12" creationId="{4D11F462-118F-44B8-B236-29F564289A14}"/>
          </ac:spMkLst>
        </pc:spChg>
        <pc:spChg chg="mod topLvl">
          <ac:chgData name="Joseph Yeates" userId="50140441-924a-4280-9830-29adbb5079f5" providerId="ADAL" clId="{829ABB94-D72F-49C8-900B-3F122CC3EE7E}" dt="2022-04-22T17:07:45.853" v="522" actId="165"/>
          <ac:spMkLst>
            <pc:docMk/>
            <pc:sldMk cId="3020511128" sldId="318"/>
            <ac:spMk id="13" creationId="{FC9524C6-9354-43BF-B0EC-B5EBE3254264}"/>
          </ac:spMkLst>
        </pc:spChg>
        <pc:spChg chg="mod topLvl">
          <ac:chgData name="Joseph Yeates" userId="50140441-924a-4280-9830-29adbb5079f5" providerId="ADAL" clId="{829ABB94-D72F-49C8-900B-3F122CC3EE7E}" dt="2022-04-22T17:07:45.853" v="522" actId="165"/>
          <ac:spMkLst>
            <pc:docMk/>
            <pc:sldMk cId="3020511128" sldId="318"/>
            <ac:spMk id="14" creationId="{A348BDB5-A758-40F8-99E9-07D0EDDA1F2B}"/>
          </ac:spMkLst>
        </pc:spChg>
        <pc:spChg chg="mod topLvl">
          <ac:chgData name="Joseph Yeates" userId="50140441-924a-4280-9830-29adbb5079f5" providerId="ADAL" clId="{829ABB94-D72F-49C8-900B-3F122CC3EE7E}" dt="2022-04-22T17:07:45.853" v="522" actId="165"/>
          <ac:spMkLst>
            <pc:docMk/>
            <pc:sldMk cId="3020511128" sldId="318"/>
            <ac:spMk id="15" creationId="{A3C31E98-19FE-4749-9158-39431C8A0131}"/>
          </ac:spMkLst>
        </pc:spChg>
        <pc:spChg chg="mod topLvl">
          <ac:chgData name="Joseph Yeates" userId="50140441-924a-4280-9830-29adbb5079f5" providerId="ADAL" clId="{829ABB94-D72F-49C8-900B-3F122CC3EE7E}" dt="2022-04-22T17:07:45.853" v="522" actId="165"/>
          <ac:spMkLst>
            <pc:docMk/>
            <pc:sldMk cId="3020511128" sldId="318"/>
            <ac:spMk id="16" creationId="{66537800-C105-4450-9EC4-E26568B02468}"/>
          </ac:spMkLst>
        </pc:spChg>
        <pc:spChg chg="mod topLvl">
          <ac:chgData name="Joseph Yeates" userId="50140441-924a-4280-9830-29adbb5079f5" providerId="ADAL" clId="{829ABB94-D72F-49C8-900B-3F122CC3EE7E}" dt="2022-04-22T17:07:45.853" v="522" actId="165"/>
          <ac:spMkLst>
            <pc:docMk/>
            <pc:sldMk cId="3020511128" sldId="318"/>
            <ac:spMk id="17" creationId="{6BBC7A2C-1FB5-4293-97EC-465D6F2C1FFF}"/>
          </ac:spMkLst>
        </pc:spChg>
        <pc:spChg chg="mod topLvl">
          <ac:chgData name="Joseph Yeates" userId="50140441-924a-4280-9830-29adbb5079f5" providerId="ADAL" clId="{829ABB94-D72F-49C8-900B-3F122CC3EE7E}" dt="2022-04-22T17:07:45.853" v="522" actId="165"/>
          <ac:spMkLst>
            <pc:docMk/>
            <pc:sldMk cId="3020511128" sldId="318"/>
            <ac:spMk id="18" creationId="{E23A369D-940C-4075-940D-B94870F4EAB1}"/>
          </ac:spMkLst>
        </pc:spChg>
        <pc:spChg chg="mod topLvl">
          <ac:chgData name="Joseph Yeates" userId="50140441-924a-4280-9830-29adbb5079f5" providerId="ADAL" clId="{829ABB94-D72F-49C8-900B-3F122CC3EE7E}" dt="2022-04-22T17:07:45.853" v="522" actId="165"/>
          <ac:spMkLst>
            <pc:docMk/>
            <pc:sldMk cId="3020511128" sldId="318"/>
            <ac:spMk id="19" creationId="{0FCD54BA-F46D-4916-B955-E2FE1ED39E0D}"/>
          </ac:spMkLst>
        </pc:spChg>
        <pc:spChg chg="mod topLvl">
          <ac:chgData name="Joseph Yeates" userId="50140441-924a-4280-9830-29adbb5079f5" providerId="ADAL" clId="{829ABB94-D72F-49C8-900B-3F122CC3EE7E}" dt="2022-04-22T17:07:45.853" v="522" actId="165"/>
          <ac:spMkLst>
            <pc:docMk/>
            <pc:sldMk cId="3020511128" sldId="318"/>
            <ac:spMk id="20" creationId="{D9CF0BA9-E0DC-46D1-AFC7-4CEFFE9422A3}"/>
          </ac:spMkLst>
        </pc:spChg>
        <pc:spChg chg="mod topLvl">
          <ac:chgData name="Joseph Yeates" userId="50140441-924a-4280-9830-29adbb5079f5" providerId="ADAL" clId="{829ABB94-D72F-49C8-900B-3F122CC3EE7E}" dt="2022-04-22T17:07:45.853" v="522" actId="165"/>
          <ac:spMkLst>
            <pc:docMk/>
            <pc:sldMk cId="3020511128" sldId="318"/>
            <ac:spMk id="21" creationId="{A9A49F03-32E8-4BC3-940F-6A2FB540D451}"/>
          </ac:spMkLst>
        </pc:spChg>
        <pc:spChg chg="mod topLvl">
          <ac:chgData name="Joseph Yeates" userId="50140441-924a-4280-9830-29adbb5079f5" providerId="ADAL" clId="{829ABB94-D72F-49C8-900B-3F122CC3EE7E}" dt="2022-04-22T17:07:45.853" v="522" actId="165"/>
          <ac:spMkLst>
            <pc:docMk/>
            <pc:sldMk cId="3020511128" sldId="318"/>
            <ac:spMk id="22" creationId="{66FF6391-8B4B-4EA7-A5D1-F44D0B986B2F}"/>
          </ac:spMkLst>
        </pc:spChg>
        <pc:spChg chg="mod topLvl">
          <ac:chgData name="Joseph Yeates" userId="50140441-924a-4280-9830-29adbb5079f5" providerId="ADAL" clId="{829ABB94-D72F-49C8-900B-3F122CC3EE7E}" dt="2022-04-22T17:07:45.853" v="522" actId="165"/>
          <ac:spMkLst>
            <pc:docMk/>
            <pc:sldMk cId="3020511128" sldId="318"/>
            <ac:spMk id="23" creationId="{ADCC5F9D-6BA6-48F6-8F99-AC501A298CF1}"/>
          </ac:spMkLst>
        </pc:spChg>
        <pc:spChg chg="mod topLvl">
          <ac:chgData name="Joseph Yeates" userId="50140441-924a-4280-9830-29adbb5079f5" providerId="ADAL" clId="{829ABB94-D72F-49C8-900B-3F122CC3EE7E}" dt="2022-04-22T17:07:45.853" v="522" actId="165"/>
          <ac:spMkLst>
            <pc:docMk/>
            <pc:sldMk cId="3020511128" sldId="318"/>
            <ac:spMk id="24" creationId="{279049B5-2DD9-4118-BED1-9AAA4D76AE18}"/>
          </ac:spMkLst>
        </pc:spChg>
        <pc:spChg chg="del mod topLvl">
          <ac:chgData name="Joseph Yeates" userId="50140441-924a-4280-9830-29adbb5079f5" providerId="ADAL" clId="{829ABB94-D72F-49C8-900B-3F122CC3EE7E}" dt="2022-04-22T16:47:50.186" v="238" actId="478"/>
          <ac:spMkLst>
            <pc:docMk/>
            <pc:sldMk cId="3020511128" sldId="318"/>
            <ac:spMk id="26" creationId="{C1D7C7A5-F293-4BEA-9189-7F353D6F6130}"/>
          </ac:spMkLst>
        </pc:spChg>
        <pc:spChg chg="del mod topLvl">
          <ac:chgData name="Joseph Yeates" userId="50140441-924a-4280-9830-29adbb5079f5" providerId="ADAL" clId="{829ABB94-D72F-49C8-900B-3F122CC3EE7E}" dt="2022-04-22T16:47:50.186" v="238" actId="478"/>
          <ac:spMkLst>
            <pc:docMk/>
            <pc:sldMk cId="3020511128" sldId="318"/>
            <ac:spMk id="28" creationId="{853A4099-0D93-4A3C-887B-D4B447E7430D}"/>
          </ac:spMkLst>
        </pc:spChg>
        <pc:spChg chg="del mod topLvl">
          <ac:chgData name="Joseph Yeates" userId="50140441-924a-4280-9830-29adbb5079f5" providerId="ADAL" clId="{829ABB94-D72F-49C8-900B-3F122CC3EE7E}" dt="2022-04-22T16:47:50.186" v="238" actId="478"/>
          <ac:spMkLst>
            <pc:docMk/>
            <pc:sldMk cId="3020511128" sldId="318"/>
            <ac:spMk id="29" creationId="{082147BC-1E5D-4132-9755-AEE8CF7A540D}"/>
          </ac:spMkLst>
        </pc:spChg>
        <pc:spChg chg="del mod topLvl">
          <ac:chgData name="Joseph Yeates" userId="50140441-924a-4280-9830-29adbb5079f5" providerId="ADAL" clId="{829ABB94-D72F-49C8-900B-3F122CC3EE7E}" dt="2022-04-22T16:47:50.186" v="238" actId="478"/>
          <ac:spMkLst>
            <pc:docMk/>
            <pc:sldMk cId="3020511128" sldId="318"/>
            <ac:spMk id="36" creationId="{9DAA8A40-6546-4D31-B2C0-8822954AD3D3}"/>
          </ac:spMkLst>
        </pc:spChg>
        <pc:spChg chg="del mod topLvl">
          <ac:chgData name="Joseph Yeates" userId="50140441-924a-4280-9830-29adbb5079f5" providerId="ADAL" clId="{829ABB94-D72F-49C8-900B-3F122CC3EE7E}" dt="2022-04-22T16:47:50.186" v="238" actId="478"/>
          <ac:spMkLst>
            <pc:docMk/>
            <pc:sldMk cId="3020511128" sldId="318"/>
            <ac:spMk id="37" creationId="{3E497B5E-94E9-448C-A124-05320E2DAD17}"/>
          </ac:spMkLst>
        </pc:spChg>
        <pc:spChg chg="del mod topLvl">
          <ac:chgData name="Joseph Yeates" userId="50140441-924a-4280-9830-29adbb5079f5" providerId="ADAL" clId="{829ABB94-D72F-49C8-900B-3F122CC3EE7E}" dt="2022-04-22T16:47:50.186" v="238" actId="478"/>
          <ac:spMkLst>
            <pc:docMk/>
            <pc:sldMk cId="3020511128" sldId="318"/>
            <ac:spMk id="38" creationId="{4946B913-5EC9-4AEC-A231-000019AA4661}"/>
          </ac:spMkLst>
        </pc:spChg>
        <pc:spChg chg="del mod">
          <ac:chgData name="Joseph Yeates" userId="50140441-924a-4280-9830-29adbb5079f5" providerId="ADAL" clId="{829ABB94-D72F-49C8-900B-3F122CC3EE7E}" dt="2022-04-22T17:03:01.284" v="456" actId="478"/>
          <ac:spMkLst>
            <pc:docMk/>
            <pc:sldMk cId="3020511128" sldId="318"/>
            <ac:spMk id="41" creationId="{2C8EDBD2-BA9B-4B77-A8E1-98442C8F1A0D}"/>
          </ac:spMkLst>
        </pc:spChg>
        <pc:spChg chg="del mod">
          <ac:chgData name="Joseph Yeates" userId="50140441-924a-4280-9830-29adbb5079f5" providerId="ADAL" clId="{829ABB94-D72F-49C8-900B-3F122CC3EE7E}" dt="2022-04-22T17:03:14.513" v="462" actId="478"/>
          <ac:spMkLst>
            <pc:docMk/>
            <pc:sldMk cId="3020511128" sldId="318"/>
            <ac:spMk id="43" creationId="{3EDB8B86-3392-4A78-A067-69A5C310BDEE}"/>
          </ac:spMkLst>
        </pc:spChg>
        <pc:spChg chg="del mod">
          <ac:chgData name="Joseph Yeates" userId="50140441-924a-4280-9830-29adbb5079f5" providerId="ADAL" clId="{829ABB94-D72F-49C8-900B-3F122CC3EE7E}" dt="2022-04-22T17:03:14.513" v="462" actId="478"/>
          <ac:spMkLst>
            <pc:docMk/>
            <pc:sldMk cId="3020511128" sldId="318"/>
            <ac:spMk id="44" creationId="{84A7F4C8-9829-4334-A0C6-79BC532845BF}"/>
          </ac:spMkLst>
        </pc:spChg>
        <pc:spChg chg="del mod">
          <ac:chgData name="Joseph Yeates" userId="50140441-924a-4280-9830-29adbb5079f5" providerId="ADAL" clId="{829ABB94-D72F-49C8-900B-3F122CC3EE7E}" dt="2022-04-22T17:03:04.320" v="460" actId="478"/>
          <ac:spMkLst>
            <pc:docMk/>
            <pc:sldMk cId="3020511128" sldId="318"/>
            <ac:spMk id="45" creationId="{85A28CD2-0332-4EC3-91FC-7B57AAD94B09}"/>
          </ac:spMkLst>
        </pc:spChg>
        <pc:spChg chg="mod">
          <ac:chgData name="Joseph Yeates" userId="50140441-924a-4280-9830-29adbb5079f5" providerId="ADAL" clId="{829ABB94-D72F-49C8-900B-3F122CC3EE7E}" dt="2022-04-22T17:02:57.698" v="453" actId="6549"/>
          <ac:spMkLst>
            <pc:docMk/>
            <pc:sldMk cId="3020511128" sldId="318"/>
            <ac:spMk id="53" creationId="{D748AB2C-1196-425B-A1DF-EB751F7364C1}"/>
          </ac:spMkLst>
        </pc:spChg>
        <pc:spChg chg="del mod">
          <ac:chgData name="Joseph Yeates" userId="50140441-924a-4280-9830-29adbb5079f5" providerId="ADAL" clId="{829ABB94-D72F-49C8-900B-3F122CC3EE7E}" dt="2022-04-22T17:03:01.790" v="457" actId="478"/>
          <ac:spMkLst>
            <pc:docMk/>
            <pc:sldMk cId="3020511128" sldId="318"/>
            <ac:spMk id="58" creationId="{4782B7A8-0F69-4E4E-955E-BDDA66F201AE}"/>
          </ac:spMkLst>
        </pc:spChg>
        <pc:spChg chg="del mod">
          <ac:chgData name="Joseph Yeates" userId="50140441-924a-4280-9830-29adbb5079f5" providerId="ADAL" clId="{829ABB94-D72F-49C8-900B-3F122CC3EE7E}" dt="2022-04-22T17:03:00.707" v="455" actId="478"/>
          <ac:spMkLst>
            <pc:docMk/>
            <pc:sldMk cId="3020511128" sldId="318"/>
            <ac:spMk id="59" creationId="{C0C99964-02FD-4FFC-A471-9D7DD8A0E348}"/>
          </ac:spMkLst>
        </pc:spChg>
        <pc:spChg chg="del mod topLvl">
          <ac:chgData name="Joseph Yeates" userId="50140441-924a-4280-9830-29adbb5079f5" providerId="ADAL" clId="{829ABB94-D72F-49C8-900B-3F122CC3EE7E}" dt="2022-04-22T16:47:50.186" v="238" actId="478"/>
          <ac:spMkLst>
            <pc:docMk/>
            <pc:sldMk cId="3020511128" sldId="318"/>
            <ac:spMk id="60" creationId="{B44D29CD-1D5B-41F8-A873-ECC21BB9260F}"/>
          </ac:spMkLst>
        </pc:spChg>
        <pc:spChg chg="del mod topLvl">
          <ac:chgData name="Joseph Yeates" userId="50140441-924a-4280-9830-29adbb5079f5" providerId="ADAL" clId="{829ABB94-D72F-49C8-900B-3F122CC3EE7E}" dt="2022-04-22T16:47:53.334" v="239" actId="478"/>
          <ac:spMkLst>
            <pc:docMk/>
            <pc:sldMk cId="3020511128" sldId="318"/>
            <ac:spMk id="61" creationId="{0DAB377A-3CA4-405A-9AFA-01FB9610FB46}"/>
          </ac:spMkLst>
        </pc:spChg>
        <pc:spChg chg="del mod topLvl">
          <ac:chgData name="Joseph Yeates" userId="50140441-924a-4280-9830-29adbb5079f5" providerId="ADAL" clId="{829ABB94-D72F-49C8-900B-3F122CC3EE7E}" dt="2022-04-22T16:47:38.463" v="234" actId="478"/>
          <ac:spMkLst>
            <pc:docMk/>
            <pc:sldMk cId="3020511128" sldId="318"/>
            <ac:spMk id="62" creationId="{3170B947-7335-45EA-A2B2-649EE0436E69}"/>
          </ac:spMkLst>
        </pc:spChg>
        <pc:spChg chg="del mod topLvl">
          <ac:chgData name="Joseph Yeates" userId="50140441-924a-4280-9830-29adbb5079f5" providerId="ADAL" clId="{829ABB94-D72F-49C8-900B-3F122CC3EE7E}" dt="2022-04-22T16:48:00.312" v="240" actId="478"/>
          <ac:spMkLst>
            <pc:docMk/>
            <pc:sldMk cId="3020511128" sldId="318"/>
            <ac:spMk id="63" creationId="{3C04C2B1-9848-4648-BAFC-7A9C822DB2E8}"/>
          </ac:spMkLst>
        </pc:spChg>
        <pc:spChg chg="del mod topLvl">
          <ac:chgData name="Joseph Yeates" userId="50140441-924a-4280-9830-29adbb5079f5" providerId="ADAL" clId="{829ABB94-D72F-49C8-900B-3F122CC3EE7E}" dt="2022-04-22T16:47:50.186" v="238" actId="478"/>
          <ac:spMkLst>
            <pc:docMk/>
            <pc:sldMk cId="3020511128" sldId="318"/>
            <ac:spMk id="64" creationId="{2BAF2E23-6C76-4CCF-B6FF-9DEA88EB2F67}"/>
          </ac:spMkLst>
        </pc:spChg>
        <pc:spChg chg="del mod topLvl">
          <ac:chgData name="Joseph Yeates" userId="50140441-924a-4280-9830-29adbb5079f5" providerId="ADAL" clId="{829ABB94-D72F-49C8-900B-3F122CC3EE7E}" dt="2022-04-22T16:47:50.186" v="238" actId="478"/>
          <ac:spMkLst>
            <pc:docMk/>
            <pc:sldMk cId="3020511128" sldId="318"/>
            <ac:spMk id="65" creationId="{C22EEEE9-EA97-406A-AEFA-00EFD7C7899C}"/>
          </ac:spMkLst>
        </pc:spChg>
        <pc:spChg chg="mod">
          <ac:chgData name="Joseph Yeates" userId="50140441-924a-4280-9830-29adbb5079f5" providerId="ADAL" clId="{829ABB94-D72F-49C8-900B-3F122CC3EE7E}" dt="2022-04-22T17:03:21.872" v="463" actId="164"/>
          <ac:spMkLst>
            <pc:docMk/>
            <pc:sldMk cId="3020511128" sldId="318"/>
            <ac:spMk id="66" creationId="{938A9B8B-291E-4F0E-92D9-0B7D7B263624}"/>
          </ac:spMkLst>
        </pc:spChg>
        <pc:spChg chg="mod">
          <ac:chgData name="Joseph Yeates" userId="50140441-924a-4280-9830-29adbb5079f5" providerId="ADAL" clId="{829ABB94-D72F-49C8-900B-3F122CC3EE7E}" dt="2022-04-22T17:03:21.872" v="463" actId="164"/>
          <ac:spMkLst>
            <pc:docMk/>
            <pc:sldMk cId="3020511128" sldId="318"/>
            <ac:spMk id="67" creationId="{357DEE8B-E426-4D44-B4CC-CA28975A5FEE}"/>
          </ac:spMkLst>
        </pc:spChg>
        <pc:spChg chg="mod">
          <ac:chgData name="Joseph Yeates" userId="50140441-924a-4280-9830-29adbb5079f5" providerId="ADAL" clId="{829ABB94-D72F-49C8-900B-3F122CC3EE7E}" dt="2022-04-22T17:03:21.872" v="463" actId="164"/>
          <ac:spMkLst>
            <pc:docMk/>
            <pc:sldMk cId="3020511128" sldId="318"/>
            <ac:spMk id="68" creationId="{34EDD0F3-289E-4766-A03D-B1C824C25DB7}"/>
          </ac:spMkLst>
        </pc:spChg>
        <pc:spChg chg="mod">
          <ac:chgData name="Joseph Yeates" userId="50140441-924a-4280-9830-29adbb5079f5" providerId="ADAL" clId="{829ABB94-D72F-49C8-900B-3F122CC3EE7E}" dt="2022-04-22T17:03:21.872" v="463" actId="164"/>
          <ac:spMkLst>
            <pc:docMk/>
            <pc:sldMk cId="3020511128" sldId="318"/>
            <ac:spMk id="69" creationId="{EF7C3AA4-810A-4446-852B-C4EE715E8E39}"/>
          </ac:spMkLst>
        </pc:spChg>
        <pc:spChg chg="mod">
          <ac:chgData name="Joseph Yeates" userId="50140441-924a-4280-9830-29adbb5079f5" providerId="ADAL" clId="{829ABB94-D72F-49C8-900B-3F122CC3EE7E}" dt="2022-04-22T17:03:21.872" v="463" actId="164"/>
          <ac:spMkLst>
            <pc:docMk/>
            <pc:sldMk cId="3020511128" sldId="318"/>
            <ac:spMk id="70" creationId="{36974287-5697-4595-AC64-283B3D6C17E1}"/>
          </ac:spMkLst>
        </pc:spChg>
        <pc:spChg chg="mod">
          <ac:chgData name="Joseph Yeates" userId="50140441-924a-4280-9830-29adbb5079f5" providerId="ADAL" clId="{829ABB94-D72F-49C8-900B-3F122CC3EE7E}" dt="2022-04-22T17:03:21.872" v="463" actId="164"/>
          <ac:spMkLst>
            <pc:docMk/>
            <pc:sldMk cId="3020511128" sldId="318"/>
            <ac:spMk id="71" creationId="{3FB2F9F5-B067-47CA-8466-912BCA9C3435}"/>
          </ac:spMkLst>
        </pc:spChg>
        <pc:spChg chg="add mod topLvl">
          <ac:chgData name="Joseph Yeates" userId="50140441-924a-4280-9830-29adbb5079f5" providerId="ADAL" clId="{829ABB94-D72F-49C8-900B-3F122CC3EE7E}" dt="2022-04-22T17:07:45.853" v="522" actId="165"/>
          <ac:spMkLst>
            <pc:docMk/>
            <pc:sldMk cId="3020511128" sldId="318"/>
            <ac:spMk id="72" creationId="{8FD3727C-0880-40C8-8626-58A3D0DCBFBD}"/>
          </ac:spMkLst>
        </pc:spChg>
        <pc:spChg chg="add mod topLvl">
          <ac:chgData name="Joseph Yeates" userId="50140441-924a-4280-9830-29adbb5079f5" providerId="ADAL" clId="{829ABB94-D72F-49C8-900B-3F122CC3EE7E}" dt="2022-04-22T17:07:45.853" v="522" actId="165"/>
          <ac:spMkLst>
            <pc:docMk/>
            <pc:sldMk cId="3020511128" sldId="318"/>
            <ac:spMk id="73" creationId="{B30F8E62-3C52-4CB2-A228-890837E9091F}"/>
          </ac:spMkLst>
        </pc:spChg>
        <pc:spChg chg="add mod topLvl">
          <ac:chgData name="Joseph Yeates" userId="50140441-924a-4280-9830-29adbb5079f5" providerId="ADAL" clId="{829ABB94-D72F-49C8-900B-3F122CC3EE7E}" dt="2022-04-22T17:07:45.853" v="522" actId="165"/>
          <ac:spMkLst>
            <pc:docMk/>
            <pc:sldMk cId="3020511128" sldId="318"/>
            <ac:spMk id="74" creationId="{53114B6D-8717-4CCD-B133-A38E9AF78148}"/>
          </ac:spMkLst>
        </pc:spChg>
        <pc:spChg chg="add mod topLvl">
          <ac:chgData name="Joseph Yeates" userId="50140441-924a-4280-9830-29adbb5079f5" providerId="ADAL" clId="{829ABB94-D72F-49C8-900B-3F122CC3EE7E}" dt="2022-04-22T17:07:45.853" v="522" actId="165"/>
          <ac:spMkLst>
            <pc:docMk/>
            <pc:sldMk cId="3020511128" sldId="318"/>
            <ac:spMk id="75" creationId="{31676278-3707-4835-8DA0-09E06E127854}"/>
          </ac:spMkLst>
        </pc:spChg>
        <pc:spChg chg="mod topLvl">
          <ac:chgData name="Joseph Yeates" userId="50140441-924a-4280-9830-29adbb5079f5" providerId="ADAL" clId="{829ABB94-D72F-49C8-900B-3F122CC3EE7E}" dt="2022-04-22T17:07:45.853" v="522" actId="165"/>
          <ac:spMkLst>
            <pc:docMk/>
            <pc:sldMk cId="3020511128" sldId="318"/>
            <ac:spMk id="81" creationId="{A298D3A2-A7D8-48DF-895F-CF1A3AF124A9}"/>
          </ac:spMkLst>
        </pc:spChg>
        <pc:spChg chg="mod topLvl">
          <ac:chgData name="Joseph Yeates" userId="50140441-924a-4280-9830-29adbb5079f5" providerId="ADAL" clId="{829ABB94-D72F-49C8-900B-3F122CC3EE7E}" dt="2022-04-22T17:07:45.853" v="522" actId="165"/>
          <ac:spMkLst>
            <pc:docMk/>
            <pc:sldMk cId="3020511128" sldId="318"/>
            <ac:spMk id="82" creationId="{D3606C4F-B4AC-4FEC-9503-E2C7570F1B59}"/>
          </ac:spMkLst>
        </pc:spChg>
        <pc:spChg chg="mod topLvl">
          <ac:chgData name="Joseph Yeates" userId="50140441-924a-4280-9830-29adbb5079f5" providerId="ADAL" clId="{829ABB94-D72F-49C8-900B-3F122CC3EE7E}" dt="2022-04-22T17:07:45.853" v="522" actId="165"/>
          <ac:spMkLst>
            <pc:docMk/>
            <pc:sldMk cId="3020511128" sldId="318"/>
            <ac:spMk id="83" creationId="{06607479-B401-4BD3-9267-5F7CB8BC9806}"/>
          </ac:spMkLst>
        </pc:spChg>
        <pc:spChg chg="mod topLvl">
          <ac:chgData name="Joseph Yeates" userId="50140441-924a-4280-9830-29adbb5079f5" providerId="ADAL" clId="{829ABB94-D72F-49C8-900B-3F122CC3EE7E}" dt="2022-04-22T17:07:45.853" v="522" actId="165"/>
          <ac:spMkLst>
            <pc:docMk/>
            <pc:sldMk cId="3020511128" sldId="318"/>
            <ac:spMk id="85" creationId="{F1400316-CBA7-48F8-992F-CF52040C851B}"/>
          </ac:spMkLst>
        </pc:spChg>
        <pc:spChg chg="mod topLvl">
          <ac:chgData name="Joseph Yeates" userId="50140441-924a-4280-9830-29adbb5079f5" providerId="ADAL" clId="{829ABB94-D72F-49C8-900B-3F122CC3EE7E}" dt="2022-04-22T17:07:45.853" v="522" actId="165"/>
          <ac:spMkLst>
            <pc:docMk/>
            <pc:sldMk cId="3020511128" sldId="318"/>
            <ac:spMk id="86" creationId="{68CA92EC-6B4E-44FD-8E25-CA10DC10B034}"/>
          </ac:spMkLst>
        </pc:spChg>
        <pc:spChg chg="mod topLvl">
          <ac:chgData name="Joseph Yeates" userId="50140441-924a-4280-9830-29adbb5079f5" providerId="ADAL" clId="{829ABB94-D72F-49C8-900B-3F122CC3EE7E}" dt="2022-04-22T17:07:45.853" v="522" actId="165"/>
          <ac:spMkLst>
            <pc:docMk/>
            <pc:sldMk cId="3020511128" sldId="318"/>
            <ac:spMk id="87" creationId="{5C7AE3BE-2E9E-4E7D-9FA1-651EF3B6EE9A}"/>
          </ac:spMkLst>
        </pc:spChg>
        <pc:spChg chg="mod">
          <ac:chgData name="Joseph Yeates" userId="50140441-924a-4280-9830-29adbb5079f5" providerId="ADAL" clId="{829ABB94-D72F-49C8-900B-3F122CC3EE7E}" dt="2022-04-22T17:07:45.853" v="522" actId="165"/>
          <ac:spMkLst>
            <pc:docMk/>
            <pc:sldMk cId="3020511128" sldId="318"/>
            <ac:spMk id="92" creationId="{32DD3ACB-D871-44BD-A5DB-1F28AA39FCBC}"/>
          </ac:spMkLst>
        </pc:spChg>
        <pc:spChg chg="mod">
          <ac:chgData name="Joseph Yeates" userId="50140441-924a-4280-9830-29adbb5079f5" providerId="ADAL" clId="{829ABB94-D72F-49C8-900B-3F122CC3EE7E}" dt="2022-04-22T17:07:45.853" v="522" actId="165"/>
          <ac:spMkLst>
            <pc:docMk/>
            <pc:sldMk cId="3020511128" sldId="318"/>
            <ac:spMk id="93" creationId="{5D288176-A558-4DBF-8D16-A4B8F275BC2C}"/>
          </ac:spMkLst>
        </pc:spChg>
        <pc:spChg chg="mod">
          <ac:chgData name="Joseph Yeates" userId="50140441-924a-4280-9830-29adbb5079f5" providerId="ADAL" clId="{829ABB94-D72F-49C8-900B-3F122CC3EE7E}" dt="2022-04-22T17:07:45.853" v="522" actId="165"/>
          <ac:spMkLst>
            <pc:docMk/>
            <pc:sldMk cId="3020511128" sldId="318"/>
            <ac:spMk id="94" creationId="{B3DE0F8D-7D27-4965-AB9E-756BC33F3CD8}"/>
          </ac:spMkLst>
        </pc:spChg>
        <pc:spChg chg="mod">
          <ac:chgData name="Joseph Yeates" userId="50140441-924a-4280-9830-29adbb5079f5" providerId="ADAL" clId="{829ABB94-D72F-49C8-900B-3F122CC3EE7E}" dt="2022-04-22T17:07:45.853" v="522" actId="165"/>
          <ac:spMkLst>
            <pc:docMk/>
            <pc:sldMk cId="3020511128" sldId="318"/>
            <ac:spMk id="95" creationId="{772CAC64-DAF6-4C73-AE48-599AB609D57F}"/>
          </ac:spMkLst>
        </pc:spChg>
        <pc:spChg chg="mod">
          <ac:chgData name="Joseph Yeates" userId="50140441-924a-4280-9830-29adbb5079f5" providerId="ADAL" clId="{829ABB94-D72F-49C8-900B-3F122CC3EE7E}" dt="2022-04-22T17:07:45.853" v="522" actId="165"/>
          <ac:spMkLst>
            <pc:docMk/>
            <pc:sldMk cId="3020511128" sldId="318"/>
            <ac:spMk id="96" creationId="{092D1F6A-3C9B-4ADD-87BA-EC718545350F}"/>
          </ac:spMkLst>
        </pc:spChg>
        <pc:spChg chg="mod">
          <ac:chgData name="Joseph Yeates" userId="50140441-924a-4280-9830-29adbb5079f5" providerId="ADAL" clId="{829ABB94-D72F-49C8-900B-3F122CC3EE7E}" dt="2022-04-22T17:07:45.853" v="522" actId="165"/>
          <ac:spMkLst>
            <pc:docMk/>
            <pc:sldMk cId="3020511128" sldId="318"/>
            <ac:spMk id="97" creationId="{B802D34A-A202-44F5-B422-D1B3457C0089}"/>
          </ac:spMkLst>
        </pc:spChg>
        <pc:spChg chg="mod">
          <ac:chgData name="Joseph Yeates" userId="50140441-924a-4280-9830-29adbb5079f5" providerId="ADAL" clId="{829ABB94-D72F-49C8-900B-3F122CC3EE7E}" dt="2022-04-22T17:07:45.853" v="522" actId="165"/>
          <ac:spMkLst>
            <pc:docMk/>
            <pc:sldMk cId="3020511128" sldId="318"/>
            <ac:spMk id="98" creationId="{D4C836B4-F691-43AF-AE2E-E0ACA0063C22}"/>
          </ac:spMkLst>
        </pc:spChg>
        <pc:spChg chg="mod">
          <ac:chgData name="Joseph Yeates" userId="50140441-924a-4280-9830-29adbb5079f5" providerId="ADAL" clId="{829ABB94-D72F-49C8-900B-3F122CC3EE7E}" dt="2022-04-22T17:07:45.853" v="522" actId="165"/>
          <ac:spMkLst>
            <pc:docMk/>
            <pc:sldMk cId="3020511128" sldId="318"/>
            <ac:spMk id="99" creationId="{DEFE1ADC-A97B-45B6-A087-16240A027ADF}"/>
          </ac:spMkLst>
        </pc:spChg>
        <pc:spChg chg="mod">
          <ac:chgData name="Joseph Yeates" userId="50140441-924a-4280-9830-29adbb5079f5" providerId="ADAL" clId="{829ABB94-D72F-49C8-900B-3F122CC3EE7E}" dt="2022-04-22T17:07:45.853" v="522" actId="165"/>
          <ac:spMkLst>
            <pc:docMk/>
            <pc:sldMk cId="3020511128" sldId="318"/>
            <ac:spMk id="100" creationId="{6652DF29-CC27-4104-B234-A66ECA56D5CF}"/>
          </ac:spMkLst>
        </pc:spChg>
        <pc:spChg chg="mod">
          <ac:chgData name="Joseph Yeates" userId="50140441-924a-4280-9830-29adbb5079f5" providerId="ADAL" clId="{829ABB94-D72F-49C8-900B-3F122CC3EE7E}" dt="2022-04-22T17:07:45.853" v="522" actId="165"/>
          <ac:spMkLst>
            <pc:docMk/>
            <pc:sldMk cId="3020511128" sldId="318"/>
            <ac:spMk id="101" creationId="{E13D922D-938E-4960-A51A-949BE77BC188}"/>
          </ac:spMkLst>
        </pc:spChg>
        <pc:spChg chg="mod">
          <ac:chgData name="Joseph Yeates" userId="50140441-924a-4280-9830-29adbb5079f5" providerId="ADAL" clId="{829ABB94-D72F-49C8-900B-3F122CC3EE7E}" dt="2022-04-22T17:07:45.853" v="522" actId="165"/>
          <ac:spMkLst>
            <pc:docMk/>
            <pc:sldMk cId="3020511128" sldId="318"/>
            <ac:spMk id="102" creationId="{A7E14CFB-237B-41B6-B3A2-885E9A27A704}"/>
          </ac:spMkLst>
        </pc:spChg>
        <pc:spChg chg="mod">
          <ac:chgData name="Joseph Yeates" userId="50140441-924a-4280-9830-29adbb5079f5" providerId="ADAL" clId="{829ABB94-D72F-49C8-900B-3F122CC3EE7E}" dt="2022-04-22T17:07:45.853" v="522" actId="165"/>
          <ac:spMkLst>
            <pc:docMk/>
            <pc:sldMk cId="3020511128" sldId="318"/>
            <ac:spMk id="103" creationId="{B30D859E-7E5D-40B1-B2C5-81B9E3399B5B}"/>
          </ac:spMkLst>
        </pc:spChg>
        <pc:spChg chg="mod">
          <ac:chgData name="Joseph Yeates" userId="50140441-924a-4280-9830-29adbb5079f5" providerId="ADAL" clId="{829ABB94-D72F-49C8-900B-3F122CC3EE7E}" dt="2022-04-22T17:07:45.853" v="522" actId="165"/>
          <ac:spMkLst>
            <pc:docMk/>
            <pc:sldMk cId="3020511128" sldId="318"/>
            <ac:spMk id="104" creationId="{3BB77FB1-6725-47DE-AF06-0AEFA8F3A0A8}"/>
          </ac:spMkLst>
        </pc:spChg>
        <pc:spChg chg="mod">
          <ac:chgData name="Joseph Yeates" userId="50140441-924a-4280-9830-29adbb5079f5" providerId="ADAL" clId="{829ABB94-D72F-49C8-900B-3F122CC3EE7E}" dt="2022-04-22T17:07:45.853" v="522" actId="165"/>
          <ac:spMkLst>
            <pc:docMk/>
            <pc:sldMk cId="3020511128" sldId="318"/>
            <ac:spMk id="105" creationId="{48157CAB-E8E9-4A49-A300-25AFD6C3F3DD}"/>
          </ac:spMkLst>
        </pc:spChg>
        <pc:spChg chg="mod">
          <ac:chgData name="Joseph Yeates" userId="50140441-924a-4280-9830-29adbb5079f5" providerId="ADAL" clId="{829ABB94-D72F-49C8-900B-3F122CC3EE7E}" dt="2022-04-22T17:07:45.853" v="522" actId="165"/>
          <ac:spMkLst>
            <pc:docMk/>
            <pc:sldMk cId="3020511128" sldId="318"/>
            <ac:spMk id="106" creationId="{2B3099C7-5916-4699-B743-38AB6BF6F9E3}"/>
          </ac:spMkLst>
        </pc:spChg>
        <pc:spChg chg="mod topLvl">
          <ac:chgData name="Joseph Yeates" userId="50140441-924a-4280-9830-29adbb5079f5" providerId="ADAL" clId="{829ABB94-D72F-49C8-900B-3F122CC3EE7E}" dt="2022-04-22T17:08:01.107" v="523" actId="164"/>
          <ac:spMkLst>
            <pc:docMk/>
            <pc:sldMk cId="3020511128" sldId="318"/>
            <ac:spMk id="109" creationId="{3D7D6A8C-9828-47FF-B019-1474D51ACB64}"/>
          </ac:spMkLst>
        </pc:spChg>
        <pc:spChg chg="mod topLvl">
          <ac:chgData name="Joseph Yeates" userId="50140441-924a-4280-9830-29adbb5079f5" providerId="ADAL" clId="{829ABB94-D72F-49C8-900B-3F122CC3EE7E}" dt="2022-04-22T17:08:01.107" v="523" actId="164"/>
          <ac:spMkLst>
            <pc:docMk/>
            <pc:sldMk cId="3020511128" sldId="318"/>
            <ac:spMk id="110" creationId="{73911188-175C-4693-ACA8-A69A9CA791EE}"/>
          </ac:spMkLst>
        </pc:spChg>
        <pc:spChg chg="mod topLvl">
          <ac:chgData name="Joseph Yeates" userId="50140441-924a-4280-9830-29adbb5079f5" providerId="ADAL" clId="{829ABB94-D72F-49C8-900B-3F122CC3EE7E}" dt="2022-04-22T17:08:01.107" v="523" actId="164"/>
          <ac:spMkLst>
            <pc:docMk/>
            <pc:sldMk cId="3020511128" sldId="318"/>
            <ac:spMk id="111" creationId="{1335588D-845D-41B0-A60A-E2B7E40DFDE9}"/>
          </ac:spMkLst>
        </pc:spChg>
        <pc:spChg chg="mod topLvl">
          <ac:chgData name="Joseph Yeates" userId="50140441-924a-4280-9830-29adbb5079f5" providerId="ADAL" clId="{829ABB94-D72F-49C8-900B-3F122CC3EE7E}" dt="2022-04-22T17:08:06.535" v="524" actId="164"/>
          <ac:spMkLst>
            <pc:docMk/>
            <pc:sldMk cId="3020511128" sldId="318"/>
            <ac:spMk id="113" creationId="{9DEC0738-C510-41EB-8C49-5BB2B7729D6C}"/>
          </ac:spMkLst>
        </pc:spChg>
        <pc:spChg chg="mod topLvl">
          <ac:chgData name="Joseph Yeates" userId="50140441-924a-4280-9830-29adbb5079f5" providerId="ADAL" clId="{829ABB94-D72F-49C8-900B-3F122CC3EE7E}" dt="2022-04-22T17:08:06.535" v="524" actId="164"/>
          <ac:spMkLst>
            <pc:docMk/>
            <pc:sldMk cId="3020511128" sldId="318"/>
            <ac:spMk id="114" creationId="{57BBD8B9-0E2D-433A-8C92-B32662C65E1D}"/>
          </ac:spMkLst>
        </pc:spChg>
        <pc:spChg chg="mod topLvl">
          <ac:chgData name="Joseph Yeates" userId="50140441-924a-4280-9830-29adbb5079f5" providerId="ADAL" clId="{829ABB94-D72F-49C8-900B-3F122CC3EE7E}" dt="2022-04-22T17:08:06.535" v="524" actId="164"/>
          <ac:spMkLst>
            <pc:docMk/>
            <pc:sldMk cId="3020511128" sldId="318"/>
            <ac:spMk id="115" creationId="{F6C6C3EF-C9F3-4B81-A87F-07C3E5CD80F2}"/>
          </ac:spMkLst>
        </pc:spChg>
        <pc:spChg chg="mod topLvl">
          <ac:chgData name="Joseph Yeates" userId="50140441-924a-4280-9830-29adbb5079f5" providerId="ADAL" clId="{829ABB94-D72F-49C8-900B-3F122CC3EE7E}" dt="2022-04-22T17:07:45.853" v="522" actId="165"/>
          <ac:spMkLst>
            <pc:docMk/>
            <pc:sldMk cId="3020511128" sldId="318"/>
            <ac:spMk id="120" creationId="{6022FF4F-4967-4E42-9F0E-6285D7C20FBE}"/>
          </ac:spMkLst>
        </pc:spChg>
        <pc:spChg chg="mod topLvl">
          <ac:chgData name="Joseph Yeates" userId="50140441-924a-4280-9830-29adbb5079f5" providerId="ADAL" clId="{829ABB94-D72F-49C8-900B-3F122CC3EE7E}" dt="2022-04-22T17:07:45.853" v="522" actId="165"/>
          <ac:spMkLst>
            <pc:docMk/>
            <pc:sldMk cId="3020511128" sldId="318"/>
            <ac:spMk id="121" creationId="{1F46EEE2-9679-49B8-912F-A7C0BB5F16CF}"/>
          </ac:spMkLst>
        </pc:spChg>
        <pc:spChg chg="mod topLvl">
          <ac:chgData name="Joseph Yeates" userId="50140441-924a-4280-9830-29adbb5079f5" providerId="ADAL" clId="{829ABB94-D72F-49C8-900B-3F122CC3EE7E}" dt="2022-04-22T17:07:45.853" v="522" actId="165"/>
          <ac:spMkLst>
            <pc:docMk/>
            <pc:sldMk cId="3020511128" sldId="318"/>
            <ac:spMk id="122" creationId="{1B8910D0-9121-418E-B588-5DB5CA2E4133}"/>
          </ac:spMkLst>
        </pc:spChg>
        <pc:spChg chg="mod topLvl">
          <ac:chgData name="Joseph Yeates" userId="50140441-924a-4280-9830-29adbb5079f5" providerId="ADAL" clId="{829ABB94-D72F-49C8-900B-3F122CC3EE7E}" dt="2022-04-22T17:07:37.750" v="521" actId="165"/>
          <ac:spMkLst>
            <pc:docMk/>
            <pc:sldMk cId="3020511128" sldId="318"/>
            <ac:spMk id="123" creationId="{A7EFA0FA-242C-445F-8FB0-8F66EA3E1FD9}"/>
          </ac:spMkLst>
        </pc:spChg>
        <pc:spChg chg="mod topLvl">
          <ac:chgData name="Joseph Yeates" userId="50140441-924a-4280-9830-29adbb5079f5" providerId="ADAL" clId="{829ABB94-D72F-49C8-900B-3F122CC3EE7E}" dt="2022-04-22T17:07:37.750" v="521" actId="165"/>
          <ac:spMkLst>
            <pc:docMk/>
            <pc:sldMk cId="3020511128" sldId="318"/>
            <ac:spMk id="124" creationId="{3AD50767-8EBA-456D-AAC8-550054179F35}"/>
          </ac:spMkLst>
        </pc:spChg>
        <pc:spChg chg="mod topLvl">
          <ac:chgData name="Joseph Yeates" userId="50140441-924a-4280-9830-29adbb5079f5" providerId="ADAL" clId="{829ABB94-D72F-49C8-900B-3F122CC3EE7E}" dt="2022-04-22T17:07:37.750" v="521" actId="165"/>
          <ac:spMkLst>
            <pc:docMk/>
            <pc:sldMk cId="3020511128" sldId="318"/>
            <ac:spMk id="125" creationId="{51B77C80-43CC-4810-9D98-8C705C491AEC}"/>
          </ac:spMkLst>
        </pc:spChg>
        <pc:spChg chg="mod topLvl">
          <ac:chgData name="Joseph Yeates" userId="50140441-924a-4280-9830-29adbb5079f5" providerId="ADAL" clId="{829ABB94-D72F-49C8-900B-3F122CC3EE7E}" dt="2022-04-22T17:07:37.750" v="521" actId="165"/>
          <ac:spMkLst>
            <pc:docMk/>
            <pc:sldMk cId="3020511128" sldId="318"/>
            <ac:spMk id="126" creationId="{4E9A3F23-21F3-43AB-BEF9-D30DDA35A212}"/>
          </ac:spMkLst>
        </pc:spChg>
        <pc:spChg chg="mod topLvl">
          <ac:chgData name="Joseph Yeates" userId="50140441-924a-4280-9830-29adbb5079f5" providerId="ADAL" clId="{829ABB94-D72F-49C8-900B-3F122CC3EE7E}" dt="2022-04-22T17:07:37.750" v="521" actId="165"/>
          <ac:spMkLst>
            <pc:docMk/>
            <pc:sldMk cId="3020511128" sldId="318"/>
            <ac:spMk id="127" creationId="{28ACC22D-AEBA-41C5-BEF3-79AEFDE51DF4}"/>
          </ac:spMkLst>
        </pc:spChg>
        <pc:spChg chg="mod topLvl">
          <ac:chgData name="Joseph Yeates" userId="50140441-924a-4280-9830-29adbb5079f5" providerId="ADAL" clId="{829ABB94-D72F-49C8-900B-3F122CC3EE7E}" dt="2022-04-22T17:07:37.750" v="521" actId="165"/>
          <ac:spMkLst>
            <pc:docMk/>
            <pc:sldMk cId="3020511128" sldId="318"/>
            <ac:spMk id="128" creationId="{C6E12C6B-888A-478C-81EB-96B6870CB468}"/>
          </ac:spMkLst>
        </pc:spChg>
        <pc:spChg chg="mod topLvl">
          <ac:chgData name="Joseph Yeates" userId="50140441-924a-4280-9830-29adbb5079f5" providerId="ADAL" clId="{829ABB94-D72F-49C8-900B-3F122CC3EE7E}" dt="2022-04-22T17:07:37.750" v="521" actId="165"/>
          <ac:spMkLst>
            <pc:docMk/>
            <pc:sldMk cId="3020511128" sldId="318"/>
            <ac:spMk id="129" creationId="{ADF99713-1C39-41CD-AEAD-FA2AB5E6CEAD}"/>
          </ac:spMkLst>
        </pc:spChg>
        <pc:spChg chg="mod topLvl">
          <ac:chgData name="Joseph Yeates" userId="50140441-924a-4280-9830-29adbb5079f5" providerId="ADAL" clId="{829ABB94-D72F-49C8-900B-3F122CC3EE7E}" dt="2022-04-22T17:07:37.750" v="521" actId="165"/>
          <ac:spMkLst>
            <pc:docMk/>
            <pc:sldMk cId="3020511128" sldId="318"/>
            <ac:spMk id="130" creationId="{3015D783-ED68-419A-B9B3-54A997630FF8}"/>
          </ac:spMkLst>
        </pc:spChg>
        <pc:spChg chg="mod topLvl">
          <ac:chgData name="Joseph Yeates" userId="50140441-924a-4280-9830-29adbb5079f5" providerId="ADAL" clId="{829ABB94-D72F-49C8-900B-3F122CC3EE7E}" dt="2022-04-22T17:07:37.750" v="521" actId="165"/>
          <ac:spMkLst>
            <pc:docMk/>
            <pc:sldMk cId="3020511128" sldId="318"/>
            <ac:spMk id="131" creationId="{282145EC-E206-42F8-BF3C-68033EC2D1E9}"/>
          </ac:spMkLst>
        </pc:spChg>
        <pc:spChg chg="mod topLvl">
          <ac:chgData name="Joseph Yeates" userId="50140441-924a-4280-9830-29adbb5079f5" providerId="ADAL" clId="{829ABB94-D72F-49C8-900B-3F122CC3EE7E}" dt="2022-04-22T17:07:45.853" v="522" actId="165"/>
          <ac:spMkLst>
            <pc:docMk/>
            <pc:sldMk cId="3020511128" sldId="318"/>
            <ac:spMk id="132" creationId="{8061A513-CDA1-41C6-A846-26E84479DB88}"/>
          </ac:spMkLst>
        </pc:spChg>
        <pc:spChg chg="mod topLvl">
          <ac:chgData name="Joseph Yeates" userId="50140441-924a-4280-9830-29adbb5079f5" providerId="ADAL" clId="{829ABB94-D72F-49C8-900B-3F122CC3EE7E}" dt="2022-04-22T17:07:45.853" v="522" actId="165"/>
          <ac:spMkLst>
            <pc:docMk/>
            <pc:sldMk cId="3020511128" sldId="318"/>
            <ac:spMk id="133" creationId="{7594341A-E702-4FE0-88D7-5B07280B853A}"/>
          </ac:spMkLst>
        </pc:spChg>
        <pc:spChg chg="mod topLvl">
          <ac:chgData name="Joseph Yeates" userId="50140441-924a-4280-9830-29adbb5079f5" providerId="ADAL" clId="{829ABB94-D72F-49C8-900B-3F122CC3EE7E}" dt="2022-04-22T17:07:45.853" v="522" actId="165"/>
          <ac:spMkLst>
            <pc:docMk/>
            <pc:sldMk cId="3020511128" sldId="318"/>
            <ac:spMk id="134" creationId="{8C4EB6F0-F572-44ED-BADB-DFEDCF0D7C00}"/>
          </ac:spMkLst>
        </pc:spChg>
        <pc:grpChg chg="add del mod">
          <ac:chgData name="Joseph Yeates" userId="50140441-924a-4280-9830-29adbb5079f5" providerId="ADAL" clId="{829ABB94-D72F-49C8-900B-3F122CC3EE7E}" dt="2022-04-22T16:27:24.400" v="53" actId="165"/>
          <ac:grpSpMkLst>
            <pc:docMk/>
            <pc:sldMk cId="3020511128" sldId="318"/>
            <ac:grpSpMk id="4" creationId="{87A44C49-C0AF-4E06-BD40-501BD68FB7CD}"/>
          </ac:grpSpMkLst>
        </pc:grpChg>
        <pc:grpChg chg="add del mod">
          <ac:chgData name="Joseph Yeates" userId="50140441-924a-4280-9830-29adbb5079f5" providerId="ADAL" clId="{829ABB94-D72F-49C8-900B-3F122CC3EE7E}" dt="2022-04-22T16:37:44.878" v="81" actId="165"/>
          <ac:grpSpMkLst>
            <pc:docMk/>
            <pc:sldMk cId="3020511128" sldId="318"/>
            <ac:grpSpMk id="5" creationId="{E4FB5A0A-2897-4EB3-9E71-E2DDFBC43E3D}"/>
          </ac:grpSpMkLst>
        </pc:grpChg>
        <pc:grpChg chg="del mod">
          <ac:chgData name="Joseph Yeates" userId="50140441-924a-4280-9830-29adbb5079f5" providerId="ADAL" clId="{829ABB94-D72F-49C8-900B-3F122CC3EE7E}" dt="2022-04-22T16:48:47.557" v="245" actId="165"/>
          <ac:grpSpMkLst>
            <pc:docMk/>
            <pc:sldMk cId="3020511128" sldId="318"/>
            <ac:grpSpMk id="7" creationId="{65F209E2-DEFF-441D-902E-469F5D5EE049}"/>
          </ac:grpSpMkLst>
        </pc:grpChg>
        <pc:grpChg chg="del mod topLvl">
          <ac:chgData name="Joseph Yeates" userId="50140441-924a-4280-9830-29adbb5079f5" providerId="ADAL" clId="{829ABB94-D72F-49C8-900B-3F122CC3EE7E}" dt="2022-04-22T16:37:54.387" v="82" actId="165"/>
          <ac:grpSpMkLst>
            <pc:docMk/>
            <pc:sldMk cId="3020511128" sldId="318"/>
            <ac:grpSpMk id="25" creationId="{7AB6EBC4-3D04-4E2F-B5F8-027192352D21}"/>
          </ac:grpSpMkLst>
        </pc:grpChg>
        <pc:grpChg chg="add del mod">
          <ac:chgData name="Joseph Yeates" userId="50140441-924a-4280-9830-29adbb5079f5" providerId="ADAL" clId="{829ABB94-D72F-49C8-900B-3F122CC3EE7E}" dt="2022-04-22T16:51:59.242" v="281" actId="165"/>
          <ac:grpSpMkLst>
            <pc:docMk/>
            <pc:sldMk cId="3020511128" sldId="318"/>
            <ac:grpSpMk id="27" creationId="{748EB65B-962D-4724-A08B-A7DFC84365AE}"/>
          </ac:grpSpMkLst>
        </pc:grpChg>
        <pc:grpChg chg="mod">
          <ac:chgData name="Joseph Yeates" userId="50140441-924a-4280-9830-29adbb5079f5" providerId="ADAL" clId="{829ABB94-D72F-49C8-900B-3F122CC3EE7E}" dt="2022-04-22T17:03:21.872" v="463" actId="164"/>
          <ac:grpSpMkLst>
            <pc:docMk/>
            <pc:sldMk cId="3020511128" sldId="318"/>
            <ac:grpSpMk id="30" creationId="{46C791C5-AA0B-41D1-B2B7-D30618E9B199}"/>
          </ac:grpSpMkLst>
        </pc:grpChg>
        <pc:grpChg chg="add del mod">
          <ac:chgData name="Joseph Yeates" userId="50140441-924a-4280-9830-29adbb5079f5" providerId="ADAL" clId="{829ABB94-D72F-49C8-900B-3F122CC3EE7E}" dt="2022-04-22T17:07:45.853" v="522" actId="165"/>
          <ac:grpSpMkLst>
            <pc:docMk/>
            <pc:sldMk cId="3020511128" sldId="318"/>
            <ac:grpSpMk id="32" creationId="{18328EE9-4C68-4ED1-8FAE-A191A0AEF369}"/>
          </ac:grpSpMkLst>
        </pc:grpChg>
        <pc:grpChg chg="del mod topLvl">
          <ac:chgData name="Joseph Yeates" userId="50140441-924a-4280-9830-29adbb5079f5" providerId="ADAL" clId="{829ABB94-D72F-49C8-900B-3F122CC3EE7E}" dt="2022-04-22T16:37:54.387" v="82" actId="165"/>
          <ac:grpSpMkLst>
            <pc:docMk/>
            <pc:sldMk cId="3020511128" sldId="318"/>
            <ac:grpSpMk id="35" creationId="{2239CC49-E0E4-476D-B42C-A5F3D20602D5}"/>
          </ac:grpSpMkLst>
        </pc:grpChg>
        <pc:grpChg chg="mod">
          <ac:chgData name="Joseph Yeates" userId="50140441-924a-4280-9830-29adbb5079f5" providerId="ADAL" clId="{829ABB94-D72F-49C8-900B-3F122CC3EE7E}" dt="2022-04-22T17:03:21.872" v="463" actId="164"/>
          <ac:grpSpMkLst>
            <pc:docMk/>
            <pc:sldMk cId="3020511128" sldId="318"/>
            <ac:grpSpMk id="40" creationId="{723588A7-04E8-415A-962F-593A7DA19AAF}"/>
          </ac:grpSpMkLst>
        </pc:grpChg>
        <pc:grpChg chg="add del mod">
          <ac:chgData name="Joseph Yeates" userId="50140441-924a-4280-9830-29adbb5079f5" providerId="ADAL" clId="{829ABB94-D72F-49C8-900B-3F122CC3EE7E}" dt="2022-04-22T17:07:45.853" v="522" actId="165"/>
          <ac:grpSpMkLst>
            <pc:docMk/>
            <pc:sldMk cId="3020511128" sldId="318"/>
            <ac:grpSpMk id="42" creationId="{AF5E9F06-1111-405D-A63E-FCDA81069642}"/>
          </ac:grpSpMkLst>
        </pc:grpChg>
        <pc:grpChg chg="del mod">
          <ac:chgData name="Joseph Yeates" userId="50140441-924a-4280-9830-29adbb5079f5" providerId="ADAL" clId="{829ABB94-D72F-49C8-900B-3F122CC3EE7E}" dt="2022-04-22T17:02:59.926" v="454" actId="478"/>
          <ac:grpSpMkLst>
            <pc:docMk/>
            <pc:sldMk cId="3020511128" sldId="318"/>
            <ac:grpSpMk id="49" creationId="{1BC523F0-6A17-4A82-8CB5-B4A39C195908}"/>
          </ac:grpSpMkLst>
        </pc:grpChg>
        <pc:grpChg chg="add mod">
          <ac:chgData name="Joseph Yeates" userId="50140441-924a-4280-9830-29adbb5079f5" providerId="ADAL" clId="{829ABB94-D72F-49C8-900B-3F122CC3EE7E}" dt="2022-04-22T16:52:51.303" v="344" actId="164"/>
          <ac:grpSpMkLst>
            <pc:docMk/>
            <pc:sldMk cId="3020511128" sldId="318"/>
            <ac:grpSpMk id="51" creationId="{04B807C6-E250-4261-8F9C-48B7DDE927B3}"/>
          </ac:grpSpMkLst>
        </pc:grpChg>
        <pc:grpChg chg="del mod">
          <ac:chgData name="Joseph Yeates" userId="50140441-924a-4280-9830-29adbb5079f5" providerId="ADAL" clId="{829ABB94-D72F-49C8-900B-3F122CC3EE7E}" dt="2022-04-22T17:03:02.251" v="458" actId="478"/>
          <ac:grpSpMkLst>
            <pc:docMk/>
            <pc:sldMk cId="3020511128" sldId="318"/>
            <ac:grpSpMk id="54" creationId="{2C8520A9-36D0-45C1-8519-29924F4125C2}"/>
          </ac:grpSpMkLst>
        </pc:grpChg>
        <pc:grpChg chg="add mod topLvl">
          <ac:chgData name="Joseph Yeates" userId="50140441-924a-4280-9830-29adbb5079f5" providerId="ADAL" clId="{829ABB94-D72F-49C8-900B-3F122CC3EE7E}" dt="2022-04-22T17:07:45.853" v="522" actId="165"/>
          <ac:grpSpMkLst>
            <pc:docMk/>
            <pc:sldMk cId="3020511128" sldId="318"/>
            <ac:grpSpMk id="76" creationId="{FA420F3E-B3C0-474C-A676-68A542A08669}"/>
          </ac:grpSpMkLst>
        </pc:grpChg>
        <pc:grpChg chg="add mod topLvl">
          <ac:chgData name="Joseph Yeates" userId="50140441-924a-4280-9830-29adbb5079f5" providerId="ADAL" clId="{829ABB94-D72F-49C8-900B-3F122CC3EE7E}" dt="2022-04-22T17:07:45.853" v="522" actId="165"/>
          <ac:grpSpMkLst>
            <pc:docMk/>
            <pc:sldMk cId="3020511128" sldId="318"/>
            <ac:grpSpMk id="77" creationId="{41AFA6B8-9791-4945-BD0D-2731D3C79276}"/>
          </ac:grpSpMkLst>
        </pc:grpChg>
        <pc:grpChg chg="add mod topLvl">
          <ac:chgData name="Joseph Yeates" userId="50140441-924a-4280-9830-29adbb5079f5" providerId="ADAL" clId="{829ABB94-D72F-49C8-900B-3F122CC3EE7E}" dt="2022-04-22T17:07:45.853" v="522" actId="165"/>
          <ac:grpSpMkLst>
            <pc:docMk/>
            <pc:sldMk cId="3020511128" sldId="318"/>
            <ac:grpSpMk id="78" creationId="{9C28C51C-96E5-45E5-A963-FFECEE4C102F}"/>
          </ac:grpSpMkLst>
        </pc:grpChg>
        <pc:grpChg chg="add del mod">
          <ac:chgData name="Joseph Yeates" userId="50140441-924a-4280-9830-29adbb5079f5" providerId="ADAL" clId="{829ABB94-D72F-49C8-900B-3F122CC3EE7E}" dt="2022-04-22T17:07:45.853" v="522" actId="165"/>
          <ac:grpSpMkLst>
            <pc:docMk/>
            <pc:sldMk cId="3020511128" sldId="318"/>
            <ac:grpSpMk id="79" creationId="{33358014-0760-4EC1-B426-CB68822AFBB9}"/>
          </ac:grpSpMkLst>
        </pc:grpChg>
        <pc:grpChg chg="add del mod">
          <ac:chgData name="Joseph Yeates" userId="50140441-924a-4280-9830-29adbb5079f5" providerId="ADAL" clId="{829ABB94-D72F-49C8-900B-3F122CC3EE7E}" dt="2022-04-22T17:07:45.853" v="522" actId="165"/>
          <ac:grpSpMkLst>
            <pc:docMk/>
            <pc:sldMk cId="3020511128" sldId="318"/>
            <ac:grpSpMk id="80" creationId="{A407D51B-E24B-4DCC-8293-0170BAD13BB6}"/>
          </ac:grpSpMkLst>
        </pc:grpChg>
        <pc:grpChg chg="add del mod">
          <ac:chgData name="Joseph Yeates" userId="50140441-924a-4280-9830-29adbb5079f5" providerId="ADAL" clId="{829ABB94-D72F-49C8-900B-3F122CC3EE7E}" dt="2022-04-22T17:07:45.853" v="522" actId="165"/>
          <ac:grpSpMkLst>
            <pc:docMk/>
            <pc:sldMk cId="3020511128" sldId="318"/>
            <ac:grpSpMk id="84" creationId="{C4F8F08B-D8EE-4DF6-89AA-A25B4A3E74FC}"/>
          </ac:grpSpMkLst>
        </pc:grpChg>
        <pc:grpChg chg="add del mod">
          <ac:chgData name="Joseph Yeates" userId="50140441-924a-4280-9830-29adbb5079f5" providerId="ADAL" clId="{829ABB94-D72F-49C8-900B-3F122CC3EE7E}" dt="2022-04-22T17:07:45.853" v="522" actId="165"/>
          <ac:grpSpMkLst>
            <pc:docMk/>
            <pc:sldMk cId="3020511128" sldId="318"/>
            <ac:grpSpMk id="88" creationId="{1390D3B8-212A-425A-BE52-69C67C24F6DC}"/>
          </ac:grpSpMkLst>
        </pc:grpChg>
        <pc:grpChg chg="mod topLvl">
          <ac:chgData name="Joseph Yeates" userId="50140441-924a-4280-9830-29adbb5079f5" providerId="ADAL" clId="{829ABB94-D72F-49C8-900B-3F122CC3EE7E}" dt="2022-04-22T17:07:45.853" v="522" actId="165"/>
          <ac:grpSpMkLst>
            <pc:docMk/>
            <pc:sldMk cId="3020511128" sldId="318"/>
            <ac:grpSpMk id="89" creationId="{28DD8D58-9A9B-4072-936C-1EA5A77C0093}"/>
          </ac:grpSpMkLst>
        </pc:grpChg>
        <pc:grpChg chg="mod topLvl">
          <ac:chgData name="Joseph Yeates" userId="50140441-924a-4280-9830-29adbb5079f5" providerId="ADAL" clId="{829ABB94-D72F-49C8-900B-3F122CC3EE7E}" dt="2022-04-22T17:07:45.853" v="522" actId="165"/>
          <ac:grpSpMkLst>
            <pc:docMk/>
            <pc:sldMk cId="3020511128" sldId="318"/>
            <ac:grpSpMk id="90" creationId="{A97A8336-4416-4EDD-AA94-CF3C6FE28718}"/>
          </ac:grpSpMkLst>
        </pc:grpChg>
        <pc:grpChg chg="mod topLvl">
          <ac:chgData name="Joseph Yeates" userId="50140441-924a-4280-9830-29adbb5079f5" providerId="ADAL" clId="{829ABB94-D72F-49C8-900B-3F122CC3EE7E}" dt="2022-04-22T17:07:45.853" v="522" actId="165"/>
          <ac:grpSpMkLst>
            <pc:docMk/>
            <pc:sldMk cId="3020511128" sldId="318"/>
            <ac:grpSpMk id="91" creationId="{7DEC5A49-95D7-4E46-AA0A-663584EB542A}"/>
          </ac:grpSpMkLst>
        </pc:grpChg>
        <pc:grpChg chg="add del mod">
          <ac:chgData name="Joseph Yeates" userId="50140441-924a-4280-9830-29adbb5079f5" providerId="ADAL" clId="{829ABB94-D72F-49C8-900B-3F122CC3EE7E}" dt="2022-04-22T17:04:33.641" v="518" actId="478"/>
          <ac:grpSpMkLst>
            <pc:docMk/>
            <pc:sldMk cId="3020511128" sldId="318"/>
            <ac:grpSpMk id="107" creationId="{06F57E84-5089-4398-86DA-4B055E83FAE2}"/>
          </ac:grpSpMkLst>
        </pc:grpChg>
        <pc:grpChg chg="add del mod">
          <ac:chgData name="Joseph Yeates" userId="50140441-924a-4280-9830-29adbb5079f5" providerId="ADAL" clId="{829ABB94-D72F-49C8-900B-3F122CC3EE7E}" dt="2022-04-22T17:07:45.853" v="522" actId="165"/>
          <ac:grpSpMkLst>
            <pc:docMk/>
            <pc:sldMk cId="3020511128" sldId="318"/>
            <ac:grpSpMk id="108" creationId="{07C03103-8FDE-4992-9860-D258C323EEC7}"/>
          </ac:grpSpMkLst>
        </pc:grpChg>
        <pc:grpChg chg="add del mod">
          <ac:chgData name="Joseph Yeates" userId="50140441-924a-4280-9830-29adbb5079f5" providerId="ADAL" clId="{829ABB94-D72F-49C8-900B-3F122CC3EE7E}" dt="2022-04-22T17:07:45.853" v="522" actId="165"/>
          <ac:grpSpMkLst>
            <pc:docMk/>
            <pc:sldMk cId="3020511128" sldId="318"/>
            <ac:grpSpMk id="112" creationId="{64707C2F-0D34-41FE-8212-D4C454C6EE36}"/>
          </ac:grpSpMkLst>
        </pc:grpChg>
        <pc:grpChg chg="add del mod">
          <ac:chgData name="Joseph Yeates" userId="50140441-924a-4280-9830-29adbb5079f5" providerId="ADAL" clId="{829ABB94-D72F-49C8-900B-3F122CC3EE7E}" dt="2022-04-22T17:07:27.365" v="520" actId="165"/>
          <ac:grpSpMkLst>
            <pc:docMk/>
            <pc:sldMk cId="3020511128" sldId="318"/>
            <ac:grpSpMk id="116" creationId="{94FFC7B8-7543-4E43-AC43-A95F004E06E3}"/>
          </ac:grpSpMkLst>
        </pc:grpChg>
        <pc:grpChg chg="del mod topLvl">
          <ac:chgData name="Joseph Yeates" userId="50140441-924a-4280-9830-29adbb5079f5" providerId="ADAL" clId="{829ABB94-D72F-49C8-900B-3F122CC3EE7E}" dt="2022-04-22T17:07:45.853" v="522" actId="165"/>
          <ac:grpSpMkLst>
            <pc:docMk/>
            <pc:sldMk cId="3020511128" sldId="318"/>
            <ac:grpSpMk id="117" creationId="{4E49FB10-86EC-4BC2-B932-C78F293A1D65}"/>
          </ac:grpSpMkLst>
        </pc:grpChg>
        <pc:grpChg chg="del mod topLvl">
          <ac:chgData name="Joseph Yeates" userId="50140441-924a-4280-9830-29adbb5079f5" providerId="ADAL" clId="{829ABB94-D72F-49C8-900B-3F122CC3EE7E}" dt="2022-04-22T17:07:37.750" v="521" actId="165"/>
          <ac:grpSpMkLst>
            <pc:docMk/>
            <pc:sldMk cId="3020511128" sldId="318"/>
            <ac:grpSpMk id="118" creationId="{713DB2CB-850A-4419-9108-268A6212DD72}"/>
          </ac:grpSpMkLst>
        </pc:grpChg>
        <pc:grpChg chg="del mod topLvl">
          <ac:chgData name="Joseph Yeates" userId="50140441-924a-4280-9830-29adbb5079f5" providerId="ADAL" clId="{829ABB94-D72F-49C8-900B-3F122CC3EE7E}" dt="2022-04-22T17:07:45.853" v="522" actId="165"/>
          <ac:grpSpMkLst>
            <pc:docMk/>
            <pc:sldMk cId="3020511128" sldId="318"/>
            <ac:grpSpMk id="119" creationId="{219981E1-2E00-47DC-94E9-1B66B533ADE0}"/>
          </ac:grpSpMkLst>
        </pc:grpChg>
        <pc:grpChg chg="add mod">
          <ac:chgData name="Joseph Yeates" userId="50140441-924a-4280-9830-29adbb5079f5" providerId="ADAL" clId="{829ABB94-D72F-49C8-900B-3F122CC3EE7E}" dt="2022-04-22T17:08:01.107" v="523" actId="164"/>
          <ac:grpSpMkLst>
            <pc:docMk/>
            <pc:sldMk cId="3020511128" sldId="318"/>
            <ac:grpSpMk id="135" creationId="{0340154E-9494-44B3-9D3D-CEADF7A5CE41}"/>
          </ac:grpSpMkLst>
        </pc:grpChg>
        <pc:grpChg chg="add mod">
          <ac:chgData name="Joseph Yeates" userId="50140441-924a-4280-9830-29adbb5079f5" providerId="ADAL" clId="{829ABB94-D72F-49C8-900B-3F122CC3EE7E}" dt="2022-04-22T17:08:06.535" v="524" actId="164"/>
          <ac:grpSpMkLst>
            <pc:docMk/>
            <pc:sldMk cId="3020511128" sldId="318"/>
            <ac:grpSpMk id="136" creationId="{EAE4B566-DCC1-4020-AC77-98A96F50229F}"/>
          </ac:grpSpMkLst>
        </pc:grpChg>
        <pc:graphicFrameChg chg="add del mod modGraphic">
          <ac:chgData name="Joseph Yeates" userId="50140441-924a-4280-9830-29adbb5079f5" providerId="ADAL" clId="{829ABB94-D72F-49C8-900B-3F122CC3EE7E}" dt="2022-04-22T16:48:20.574" v="242" actId="18245"/>
          <ac:graphicFrameMkLst>
            <pc:docMk/>
            <pc:sldMk cId="3020511128" sldId="318"/>
            <ac:graphicFrameMk id="6" creationId="{825FA855-382B-4FFD-9877-8884368637EC}"/>
          </ac:graphicFrameMkLst>
        </pc:graphicFrameChg>
      </pc:sldChg>
      <pc:sldChg chg="modSp mod">
        <pc:chgData name="Joseph Yeates" userId="50140441-924a-4280-9830-29adbb5079f5" providerId="ADAL" clId="{829ABB94-D72F-49C8-900B-3F122CC3EE7E}" dt="2022-04-27T21:39:58.050" v="538" actId="5793"/>
        <pc:sldMkLst>
          <pc:docMk/>
          <pc:sldMk cId="2180788054" sldId="319"/>
        </pc:sldMkLst>
        <pc:spChg chg="mod">
          <ac:chgData name="Joseph Yeates" userId="50140441-924a-4280-9830-29adbb5079f5" providerId="ADAL" clId="{829ABB94-D72F-49C8-900B-3F122CC3EE7E}" dt="2022-04-27T21:39:58.050" v="538" actId="5793"/>
          <ac:spMkLst>
            <pc:docMk/>
            <pc:sldMk cId="2180788054" sldId="319"/>
            <ac:spMk id="52" creationId="{FA790D32-0DA2-4BA5-8037-D0A69EFBB226}"/>
          </ac:spMkLst>
        </pc:spChg>
        <pc:spChg chg="mod">
          <ac:chgData name="Joseph Yeates" userId="50140441-924a-4280-9830-29adbb5079f5" providerId="ADAL" clId="{829ABB94-D72F-49C8-900B-3F122CC3EE7E}" dt="2022-04-27T21:39:45.078" v="534" actId="20577"/>
          <ac:spMkLst>
            <pc:docMk/>
            <pc:sldMk cId="2180788054" sldId="319"/>
            <ac:spMk id="90" creationId="{0CEE3617-875B-49B9-9F70-53CBF7E5F46F}"/>
          </ac:spMkLst>
        </pc:spChg>
      </pc:sldChg>
      <pc:sldChg chg="modSp mod modAnim">
        <pc:chgData name="Joseph Yeates" userId="50140441-924a-4280-9830-29adbb5079f5" providerId="ADAL" clId="{829ABB94-D72F-49C8-900B-3F122CC3EE7E}" dt="2022-04-20T18:52:19.096" v="38" actId="20577"/>
        <pc:sldMkLst>
          <pc:docMk/>
          <pc:sldMk cId="2055627436" sldId="1640"/>
        </pc:sldMkLst>
        <pc:spChg chg="mod">
          <ac:chgData name="Joseph Yeates" userId="50140441-924a-4280-9830-29adbb5079f5" providerId="ADAL" clId="{829ABB94-D72F-49C8-900B-3F122CC3EE7E}" dt="2022-04-20T18:52:19.096" v="38" actId="20577"/>
          <ac:spMkLst>
            <pc:docMk/>
            <pc:sldMk cId="2055627436" sldId="1640"/>
            <ac:spMk id="5" creationId="{2F96045B-9EBE-475A-9078-0561D476046A}"/>
          </ac:spMkLst>
        </pc:spChg>
      </pc:sldChg>
    </pc:docChg>
  </pc:docChgLst>
  <pc:docChgLst>
    <pc:chgData name="mishaal.ijaz@forecast.global" userId="S::urn:spo:guest#mishaal.ijaz@forecast.global::" providerId="AD" clId="Web-{7EE3BF6D-8AD2-89A9-A349-79F49DBB4686}"/>
    <pc:docChg chg="addSld delSld modSld modSection">
      <pc:chgData name="mishaal.ijaz@forecast.global" userId="S::urn:spo:guest#mishaal.ijaz@forecast.global::" providerId="AD" clId="Web-{7EE3BF6D-8AD2-89A9-A349-79F49DBB4686}" dt="2022-04-09T16:14:02.535" v="11" actId="20577"/>
      <pc:docMkLst>
        <pc:docMk/>
      </pc:docMkLst>
      <pc:sldChg chg="del">
        <pc:chgData name="mishaal.ijaz@forecast.global" userId="S::urn:spo:guest#mishaal.ijaz@forecast.global::" providerId="AD" clId="Web-{7EE3BF6D-8AD2-89A9-A349-79F49DBB4686}" dt="2022-04-09T16:11:56.268" v="1"/>
        <pc:sldMkLst>
          <pc:docMk/>
          <pc:sldMk cId="2318153804" sldId="1634"/>
        </pc:sldMkLst>
      </pc:sldChg>
      <pc:sldChg chg="del">
        <pc:chgData name="mishaal.ijaz@forecast.global" userId="S::urn:spo:guest#mishaal.ijaz@forecast.global::" providerId="AD" clId="Web-{7EE3BF6D-8AD2-89A9-A349-79F49DBB4686}" dt="2022-04-09T16:12:51.159" v="5"/>
        <pc:sldMkLst>
          <pc:docMk/>
          <pc:sldMk cId="3041417673" sldId="1635"/>
        </pc:sldMkLst>
      </pc:sldChg>
      <pc:sldChg chg="del">
        <pc:chgData name="mishaal.ijaz@forecast.global" userId="S::urn:spo:guest#mishaal.ijaz@forecast.global::" providerId="AD" clId="Web-{7EE3BF6D-8AD2-89A9-A349-79F49DBB4686}" dt="2022-04-09T16:13:38.253" v="7"/>
        <pc:sldMkLst>
          <pc:docMk/>
          <pc:sldMk cId="1424361662" sldId="1636"/>
        </pc:sldMkLst>
      </pc:sldChg>
      <pc:sldChg chg="add del">
        <pc:chgData name="mishaal.ijaz@forecast.global" userId="S::urn:spo:guest#mishaal.ijaz@forecast.global::" providerId="AD" clId="Web-{7EE3BF6D-8AD2-89A9-A349-79F49DBB4686}" dt="2022-04-09T16:12:33.097" v="3"/>
        <pc:sldMkLst>
          <pc:docMk/>
          <pc:sldMk cId="1899154625" sldId="1637"/>
        </pc:sldMkLst>
      </pc:sldChg>
      <pc:sldChg chg="add">
        <pc:chgData name="mishaal.ijaz@forecast.global" userId="S::urn:spo:guest#mishaal.ijaz@forecast.global::" providerId="AD" clId="Web-{7EE3BF6D-8AD2-89A9-A349-79F49DBB4686}" dt="2022-04-09T16:12:31.565" v="2"/>
        <pc:sldMkLst>
          <pc:docMk/>
          <pc:sldMk cId="2779045359" sldId="1638"/>
        </pc:sldMkLst>
      </pc:sldChg>
      <pc:sldChg chg="add">
        <pc:chgData name="mishaal.ijaz@forecast.global" userId="S::urn:spo:guest#mishaal.ijaz@forecast.global::" providerId="AD" clId="Web-{7EE3BF6D-8AD2-89A9-A349-79F49DBB4686}" dt="2022-04-09T16:12:44.956" v="4"/>
        <pc:sldMkLst>
          <pc:docMk/>
          <pc:sldMk cId="2436572829" sldId="1639"/>
        </pc:sldMkLst>
      </pc:sldChg>
      <pc:sldChg chg="modSp add">
        <pc:chgData name="mishaal.ijaz@forecast.global" userId="S::urn:spo:guest#mishaal.ijaz@forecast.global::" providerId="AD" clId="Web-{7EE3BF6D-8AD2-89A9-A349-79F49DBB4686}" dt="2022-04-09T16:14:02.535" v="11" actId="20577"/>
        <pc:sldMkLst>
          <pc:docMk/>
          <pc:sldMk cId="2055627436" sldId="1640"/>
        </pc:sldMkLst>
        <pc:spChg chg="mod">
          <ac:chgData name="mishaal.ijaz@forecast.global" userId="S::urn:spo:guest#mishaal.ijaz@forecast.global::" providerId="AD" clId="Web-{7EE3BF6D-8AD2-89A9-A349-79F49DBB4686}" dt="2022-04-09T16:14:02.535" v="11" actId="20577"/>
          <ac:spMkLst>
            <pc:docMk/>
            <pc:sldMk cId="2055627436" sldId="1640"/>
            <ac:spMk id="2" creationId="{C2D39E14-CF6C-42EC-BD1A-D957AD385F76}"/>
          </ac:spMkLst>
        </pc:spChg>
      </pc:sldChg>
    </pc:docChg>
  </pc:docChgLst>
  <pc:docChgLst>
    <pc:chgData name="Joseph Yeates" userId="50140441-924a-4280-9830-29adbb5079f5" providerId="ADAL" clId="{C1EA5F90-8867-42B1-A166-DB419396A1C5}"/>
    <pc:docChg chg="undo custSel addSld delSld modSld sldOrd modSection">
      <pc:chgData name="Joseph Yeates" userId="50140441-924a-4280-9830-29adbb5079f5" providerId="ADAL" clId="{C1EA5F90-8867-42B1-A166-DB419396A1C5}" dt="2022-03-30T20:20:00.850" v="4494" actId="12789"/>
      <pc:docMkLst>
        <pc:docMk/>
      </pc:docMkLst>
      <pc:sldChg chg="addSp delSp modSp mod modAnim">
        <pc:chgData name="Joseph Yeates" userId="50140441-924a-4280-9830-29adbb5079f5" providerId="ADAL" clId="{C1EA5F90-8867-42B1-A166-DB419396A1C5}" dt="2022-03-30T20:20:00.850" v="4494" actId="12789"/>
        <pc:sldMkLst>
          <pc:docMk/>
          <pc:sldMk cId="2838595483" sldId="286"/>
        </pc:sldMkLst>
        <pc:spChg chg="mod topLvl">
          <ac:chgData name="Joseph Yeates" userId="50140441-924a-4280-9830-29adbb5079f5" providerId="ADAL" clId="{C1EA5F90-8867-42B1-A166-DB419396A1C5}" dt="2022-03-30T20:18:56.805" v="4485" actId="164"/>
          <ac:spMkLst>
            <pc:docMk/>
            <pc:sldMk cId="2838595483" sldId="286"/>
            <ac:spMk id="25" creationId="{F4D118B5-8065-4E53-8DE3-7C58B98E4BA5}"/>
          </ac:spMkLst>
        </pc:spChg>
        <pc:spChg chg="mod topLvl">
          <ac:chgData name="Joseph Yeates" userId="50140441-924a-4280-9830-29adbb5079f5" providerId="ADAL" clId="{C1EA5F90-8867-42B1-A166-DB419396A1C5}" dt="2022-03-30T20:18:56.805" v="4485" actId="164"/>
          <ac:spMkLst>
            <pc:docMk/>
            <pc:sldMk cId="2838595483" sldId="286"/>
            <ac:spMk id="27" creationId="{89FC4E7B-5CA4-415D-845D-FEB09F064F39}"/>
          </ac:spMkLst>
        </pc:spChg>
        <pc:spChg chg="mod topLvl">
          <ac:chgData name="Joseph Yeates" userId="50140441-924a-4280-9830-29adbb5079f5" providerId="ADAL" clId="{C1EA5F90-8867-42B1-A166-DB419396A1C5}" dt="2022-03-30T20:18:56.805" v="4485" actId="164"/>
          <ac:spMkLst>
            <pc:docMk/>
            <pc:sldMk cId="2838595483" sldId="286"/>
            <ac:spMk id="32" creationId="{A373385F-8E6B-4AC6-AA77-53648DF83E4B}"/>
          </ac:spMkLst>
        </pc:spChg>
        <pc:spChg chg="mod topLvl">
          <ac:chgData name="Joseph Yeates" userId="50140441-924a-4280-9830-29adbb5079f5" providerId="ADAL" clId="{C1EA5F90-8867-42B1-A166-DB419396A1C5}" dt="2022-03-30T20:18:56.805" v="4485" actId="164"/>
          <ac:spMkLst>
            <pc:docMk/>
            <pc:sldMk cId="2838595483" sldId="286"/>
            <ac:spMk id="33" creationId="{E431CED9-2991-4C18-A7AF-63E760D7DC4B}"/>
          </ac:spMkLst>
        </pc:spChg>
        <pc:spChg chg="mod topLvl">
          <ac:chgData name="Joseph Yeates" userId="50140441-924a-4280-9830-29adbb5079f5" providerId="ADAL" clId="{C1EA5F90-8867-42B1-A166-DB419396A1C5}" dt="2022-03-30T20:18:56.805" v="4485" actId="164"/>
          <ac:spMkLst>
            <pc:docMk/>
            <pc:sldMk cId="2838595483" sldId="286"/>
            <ac:spMk id="36" creationId="{EFCCE5BD-6B36-4EC1-8CCB-084D6D892040}"/>
          </ac:spMkLst>
        </pc:spChg>
        <pc:spChg chg="mod topLvl">
          <ac:chgData name="Joseph Yeates" userId="50140441-924a-4280-9830-29adbb5079f5" providerId="ADAL" clId="{C1EA5F90-8867-42B1-A166-DB419396A1C5}" dt="2022-03-30T20:18:56.805" v="4485" actId="164"/>
          <ac:spMkLst>
            <pc:docMk/>
            <pc:sldMk cId="2838595483" sldId="286"/>
            <ac:spMk id="37" creationId="{3DE26A03-EB7B-4F5F-8644-1A7D9F3A474B}"/>
          </ac:spMkLst>
        </pc:spChg>
        <pc:spChg chg="mod topLvl">
          <ac:chgData name="Joseph Yeates" userId="50140441-924a-4280-9830-29adbb5079f5" providerId="ADAL" clId="{C1EA5F90-8867-42B1-A166-DB419396A1C5}" dt="2022-03-30T20:18:56.805" v="4485" actId="164"/>
          <ac:spMkLst>
            <pc:docMk/>
            <pc:sldMk cId="2838595483" sldId="286"/>
            <ac:spMk id="38" creationId="{2AD19A7A-224D-4DC8-B04A-26B1AA547100}"/>
          </ac:spMkLst>
        </pc:spChg>
        <pc:spChg chg="mod topLvl">
          <ac:chgData name="Joseph Yeates" userId="50140441-924a-4280-9830-29adbb5079f5" providerId="ADAL" clId="{C1EA5F90-8867-42B1-A166-DB419396A1C5}" dt="2022-03-30T20:18:56.805" v="4485" actId="164"/>
          <ac:spMkLst>
            <pc:docMk/>
            <pc:sldMk cId="2838595483" sldId="286"/>
            <ac:spMk id="56" creationId="{B7297201-E887-4249-BF7F-6EF2BD589BFB}"/>
          </ac:spMkLst>
        </pc:spChg>
        <pc:spChg chg="mod">
          <ac:chgData name="Joseph Yeates" userId="50140441-924a-4280-9830-29adbb5079f5" providerId="ADAL" clId="{C1EA5F90-8867-42B1-A166-DB419396A1C5}" dt="2022-03-30T20:18:47.660" v="4484" actId="165"/>
          <ac:spMkLst>
            <pc:docMk/>
            <pc:sldMk cId="2838595483" sldId="286"/>
            <ac:spMk id="58" creationId="{56987DA2-62C6-438E-A061-49B7DD0F81FC}"/>
          </ac:spMkLst>
        </pc:spChg>
        <pc:spChg chg="mod">
          <ac:chgData name="Joseph Yeates" userId="50140441-924a-4280-9830-29adbb5079f5" providerId="ADAL" clId="{C1EA5F90-8867-42B1-A166-DB419396A1C5}" dt="2022-03-30T20:18:47.660" v="4484" actId="165"/>
          <ac:spMkLst>
            <pc:docMk/>
            <pc:sldMk cId="2838595483" sldId="286"/>
            <ac:spMk id="59" creationId="{FA385A31-6E83-4B1D-AF75-8779C090C18A}"/>
          </ac:spMkLst>
        </pc:spChg>
        <pc:spChg chg="mod">
          <ac:chgData name="Joseph Yeates" userId="50140441-924a-4280-9830-29adbb5079f5" providerId="ADAL" clId="{C1EA5F90-8867-42B1-A166-DB419396A1C5}" dt="2022-03-30T20:18:47.660" v="4484" actId="165"/>
          <ac:spMkLst>
            <pc:docMk/>
            <pc:sldMk cId="2838595483" sldId="286"/>
            <ac:spMk id="60" creationId="{BBC3C1B2-F04E-4FAB-911F-F0A0A1C21073}"/>
          </ac:spMkLst>
        </pc:spChg>
        <pc:spChg chg="mod">
          <ac:chgData name="Joseph Yeates" userId="50140441-924a-4280-9830-29adbb5079f5" providerId="ADAL" clId="{C1EA5F90-8867-42B1-A166-DB419396A1C5}" dt="2022-03-30T20:18:47.660" v="4484" actId="165"/>
          <ac:spMkLst>
            <pc:docMk/>
            <pc:sldMk cId="2838595483" sldId="286"/>
            <ac:spMk id="61" creationId="{25DEFA07-91C4-441E-B02D-39F7BDD64C8A}"/>
          </ac:spMkLst>
        </pc:spChg>
        <pc:spChg chg="mod">
          <ac:chgData name="Joseph Yeates" userId="50140441-924a-4280-9830-29adbb5079f5" providerId="ADAL" clId="{C1EA5F90-8867-42B1-A166-DB419396A1C5}" dt="2022-03-30T20:18:47.660" v="4484" actId="165"/>
          <ac:spMkLst>
            <pc:docMk/>
            <pc:sldMk cId="2838595483" sldId="286"/>
            <ac:spMk id="62" creationId="{FEA2F188-0C14-423F-B053-51E4EB1488C2}"/>
          </ac:spMkLst>
        </pc:spChg>
        <pc:spChg chg="mod">
          <ac:chgData name="Joseph Yeates" userId="50140441-924a-4280-9830-29adbb5079f5" providerId="ADAL" clId="{C1EA5F90-8867-42B1-A166-DB419396A1C5}" dt="2022-03-30T20:18:47.660" v="4484" actId="165"/>
          <ac:spMkLst>
            <pc:docMk/>
            <pc:sldMk cId="2838595483" sldId="286"/>
            <ac:spMk id="63" creationId="{EE596B08-9431-4D7F-BAA3-B50E1C65CB0C}"/>
          </ac:spMkLst>
        </pc:spChg>
        <pc:spChg chg="mod">
          <ac:chgData name="Joseph Yeates" userId="50140441-924a-4280-9830-29adbb5079f5" providerId="ADAL" clId="{C1EA5F90-8867-42B1-A166-DB419396A1C5}" dt="2022-03-30T20:18:47.660" v="4484" actId="165"/>
          <ac:spMkLst>
            <pc:docMk/>
            <pc:sldMk cId="2838595483" sldId="286"/>
            <ac:spMk id="64" creationId="{BF29C3E1-A03E-46B2-81B6-2BF2005B0A97}"/>
          </ac:spMkLst>
        </pc:spChg>
        <pc:spChg chg="mod">
          <ac:chgData name="Joseph Yeates" userId="50140441-924a-4280-9830-29adbb5079f5" providerId="ADAL" clId="{C1EA5F90-8867-42B1-A166-DB419396A1C5}" dt="2022-03-30T20:18:47.660" v="4484" actId="165"/>
          <ac:spMkLst>
            <pc:docMk/>
            <pc:sldMk cId="2838595483" sldId="286"/>
            <ac:spMk id="71" creationId="{FAA34EE9-F188-4F29-AFE9-B760A7A4B81F}"/>
          </ac:spMkLst>
        </pc:spChg>
        <pc:spChg chg="mod">
          <ac:chgData name="Joseph Yeates" userId="50140441-924a-4280-9830-29adbb5079f5" providerId="ADAL" clId="{C1EA5F90-8867-42B1-A166-DB419396A1C5}" dt="2022-03-30T20:18:47.660" v="4484" actId="165"/>
          <ac:spMkLst>
            <pc:docMk/>
            <pc:sldMk cId="2838595483" sldId="286"/>
            <ac:spMk id="73" creationId="{184B568A-A50F-461F-B9D9-A609608A9AEB}"/>
          </ac:spMkLst>
        </pc:spChg>
        <pc:spChg chg="mod">
          <ac:chgData name="Joseph Yeates" userId="50140441-924a-4280-9830-29adbb5079f5" providerId="ADAL" clId="{C1EA5F90-8867-42B1-A166-DB419396A1C5}" dt="2022-03-30T20:18:47.660" v="4484" actId="165"/>
          <ac:spMkLst>
            <pc:docMk/>
            <pc:sldMk cId="2838595483" sldId="286"/>
            <ac:spMk id="74" creationId="{07C87B9F-C846-4A2A-AB7B-0674EE7DAA3E}"/>
          </ac:spMkLst>
        </pc:spChg>
        <pc:spChg chg="mod">
          <ac:chgData name="Joseph Yeates" userId="50140441-924a-4280-9830-29adbb5079f5" providerId="ADAL" clId="{C1EA5F90-8867-42B1-A166-DB419396A1C5}" dt="2022-03-30T20:18:47.660" v="4484" actId="165"/>
          <ac:spMkLst>
            <pc:docMk/>
            <pc:sldMk cId="2838595483" sldId="286"/>
            <ac:spMk id="75" creationId="{6E942DCC-9845-4DF5-87D1-1772E03DC764}"/>
          </ac:spMkLst>
        </pc:spChg>
        <pc:spChg chg="mod">
          <ac:chgData name="Joseph Yeates" userId="50140441-924a-4280-9830-29adbb5079f5" providerId="ADAL" clId="{C1EA5F90-8867-42B1-A166-DB419396A1C5}" dt="2022-03-30T20:18:47.660" v="4484" actId="165"/>
          <ac:spMkLst>
            <pc:docMk/>
            <pc:sldMk cId="2838595483" sldId="286"/>
            <ac:spMk id="76" creationId="{BC7A4B7B-1926-47B4-A27D-F0CDAEA8FE85}"/>
          </ac:spMkLst>
        </pc:spChg>
        <pc:spChg chg="mod">
          <ac:chgData name="Joseph Yeates" userId="50140441-924a-4280-9830-29adbb5079f5" providerId="ADAL" clId="{C1EA5F90-8867-42B1-A166-DB419396A1C5}" dt="2022-03-30T20:18:47.660" v="4484" actId="165"/>
          <ac:spMkLst>
            <pc:docMk/>
            <pc:sldMk cId="2838595483" sldId="286"/>
            <ac:spMk id="77" creationId="{37EC123D-B34A-4E6B-9A69-2A055CB9C603}"/>
          </ac:spMkLst>
        </pc:spChg>
        <pc:spChg chg="mod">
          <ac:chgData name="Joseph Yeates" userId="50140441-924a-4280-9830-29adbb5079f5" providerId="ADAL" clId="{C1EA5F90-8867-42B1-A166-DB419396A1C5}" dt="2022-03-30T20:18:47.660" v="4484" actId="165"/>
          <ac:spMkLst>
            <pc:docMk/>
            <pc:sldMk cId="2838595483" sldId="286"/>
            <ac:spMk id="78" creationId="{985E3764-00C2-414F-AC61-E2070A3B85A0}"/>
          </ac:spMkLst>
        </pc:spChg>
        <pc:spChg chg="mod">
          <ac:chgData name="Joseph Yeates" userId="50140441-924a-4280-9830-29adbb5079f5" providerId="ADAL" clId="{C1EA5F90-8867-42B1-A166-DB419396A1C5}" dt="2022-03-30T20:18:47.660" v="4484" actId="165"/>
          <ac:spMkLst>
            <pc:docMk/>
            <pc:sldMk cId="2838595483" sldId="286"/>
            <ac:spMk id="79" creationId="{417D55FA-E85C-4A43-974E-1D5560B2B07C}"/>
          </ac:spMkLst>
        </pc:spChg>
        <pc:spChg chg="mod">
          <ac:chgData name="Joseph Yeates" userId="50140441-924a-4280-9830-29adbb5079f5" providerId="ADAL" clId="{C1EA5F90-8867-42B1-A166-DB419396A1C5}" dt="2022-03-30T20:18:47.660" v="4484" actId="165"/>
          <ac:spMkLst>
            <pc:docMk/>
            <pc:sldMk cId="2838595483" sldId="286"/>
            <ac:spMk id="86" creationId="{F8B0A369-692C-4264-B7EB-E6969C13B730}"/>
          </ac:spMkLst>
        </pc:spChg>
        <pc:spChg chg="mod topLvl">
          <ac:chgData name="Joseph Yeates" userId="50140441-924a-4280-9830-29adbb5079f5" providerId="ADAL" clId="{C1EA5F90-8867-42B1-A166-DB419396A1C5}" dt="2022-03-30T20:18:47.660" v="4484" actId="165"/>
          <ac:spMkLst>
            <pc:docMk/>
            <pc:sldMk cId="2838595483" sldId="286"/>
            <ac:spMk id="88" creationId="{5651D75C-29C1-4DB5-9611-B1CC3F148B6E}"/>
          </ac:spMkLst>
        </pc:spChg>
        <pc:spChg chg="mod">
          <ac:chgData name="Joseph Yeates" userId="50140441-924a-4280-9830-29adbb5079f5" providerId="ADAL" clId="{C1EA5F90-8867-42B1-A166-DB419396A1C5}" dt="2022-03-30T20:20:00.850" v="4494" actId="12789"/>
          <ac:spMkLst>
            <pc:docMk/>
            <pc:sldMk cId="2838595483" sldId="286"/>
            <ac:spMk id="94" creationId="{75AE6C08-37F0-4884-9BDA-8FB882D14B01}"/>
          </ac:spMkLst>
        </pc:spChg>
        <pc:grpChg chg="add mod">
          <ac:chgData name="Joseph Yeates" userId="50140441-924a-4280-9830-29adbb5079f5" providerId="ADAL" clId="{C1EA5F90-8867-42B1-A166-DB419396A1C5}" dt="2022-03-30T20:18:56.805" v="4485" actId="164"/>
          <ac:grpSpMkLst>
            <pc:docMk/>
            <pc:sldMk cId="2838595483" sldId="286"/>
            <ac:grpSpMk id="4" creationId="{AED22D66-50C9-427B-8B97-21A288A45B77}"/>
          </ac:grpSpMkLst>
        </pc:grpChg>
        <pc:grpChg chg="del">
          <ac:chgData name="Joseph Yeates" userId="50140441-924a-4280-9830-29adbb5079f5" providerId="ADAL" clId="{C1EA5F90-8867-42B1-A166-DB419396A1C5}" dt="2022-03-30T20:18:47.660" v="4484" actId="165"/>
          <ac:grpSpMkLst>
            <pc:docMk/>
            <pc:sldMk cId="2838595483" sldId="286"/>
            <ac:grpSpMk id="7" creationId="{B7A06354-1BF8-488D-8B37-573DE96D4EDE}"/>
          </ac:grpSpMkLst>
        </pc:grpChg>
        <pc:grpChg chg="mod topLvl">
          <ac:chgData name="Joseph Yeates" userId="50140441-924a-4280-9830-29adbb5079f5" providerId="ADAL" clId="{C1EA5F90-8867-42B1-A166-DB419396A1C5}" dt="2022-03-30T20:18:47.660" v="4484" actId="165"/>
          <ac:grpSpMkLst>
            <pc:docMk/>
            <pc:sldMk cId="2838595483" sldId="286"/>
            <ac:grpSpMk id="57" creationId="{BA370427-7CF9-49B6-B728-784D59326A6F}"/>
          </ac:grpSpMkLst>
        </pc:grpChg>
        <pc:grpChg chg="mod topLvl">
          <ac:chgData name="Joseph Yeates" userId="50140441-924a-4280-9830-29adbb5079f5" providerId="ADAL" clId="{C1EA5F90-8867-42B1-A166-DB419396A1C5}" dt="2022-03-30T20:20:00.850" v="4494" actId="12789"/>
          <ac:grpSpMkLst>
            <pc:docMk/>
            <pc:sldMk cId="2838595483" sldId="286"/>
            <ac:grpSpMk id="72" creationId="{CF963EFE-E4ED-4221-A201-99B4B4ED5F36}"/>
          </ac:grpSpMkLst>
        </pc:grpChg>
        <pc:cxnChg chg="mod topLvl">
          <ac:chgData name="Joseph Yeates" userId="50140441-924a-4280-9830-29adbb5079f5" providerId="ADAL" clId="{C1EA5F90-8867-42B1-A166-DB419396A1C5}" dt="2022-03-30T20:18:56.805" v="4485" actId="164"/>
          <ac:cxnSpMkLst>
            <pc:docMk/>
            <pc:sldMk cId="2838595483" sldId="286"/>
            <ac:cxnSpMk id="40" creationId="{DDD15C10-4762-4294-9F87-A44A21ADC0D7}"/>
          </ac:cxnSpMkLst>
        </pc:cxnChg>
        <pc:cxnChg chg="mod topLvl">
          <ac:chgData name="Joseph Yeates" userId="50140441-924a-4280-9830-29adbb5079f5" providerId="ADAL" clId="{C1EA5F90-8867-42B1-A166-DB419396A1C5}" dt="2022-03-30T20:18:56.805" v="4485" actId="164"/>
          <ac:cxnSpMkLst>
            <pc:docMk/>
            <pc:sldMk cId="2838595483" sldId="286"/>
            <ac:cxnSpMk id="41" creationId="{448AAF1D-86AF-49E1-A2F9-47000098029C}"/>
          </ac:cxnSpMkLst>
        </pc:cxnChg>
        <pc:cxnChg chg="mod topLvl">
          <ac:chgData name="Joseph Yeates" userId="50140441-924a-4280-9830-29adbb5079f5" providerId="ADAL" clId="{C1EA5F90-8867-42B1-A166-DB419396A1C5}" dt="2022-03-30T20:18:56.805" v="4485" actId="164"/>
          <ac:cxnSpMkLst>
            <pc:docMk/>
            <pc:sldMk cId="2838595483" sldId="286"/>
            <ac:cxnSpMk id="42" creationId="{6350C8FF-0A84-4271-B29B-A975FF561F68}"/>
          </ac:cxnSpMkLst>
        </pc:cxnChg>
        <pc:cxnChg chg="mod topLvl">
          <ac:chgData name="Joseph Yeates" userId="50140441-924a-4280-9830-29adbb5079f5" providerId="ADAL" clId="{C1EA5F90-8867-42B1-A166-DB419396A1C5}" dt="2022-03-30T20:18:56.805" v="4485" actId="164"/>
          <ac:cxnSpMkLst>
            <pc:docMk/>
            <pc:sldMk cId="2838595483" sldId="286"/>
            <ac:cxnSpMk id="43" creationId="{2467452F-060C-4C4F-A9DE-3A50DF0DD26B}"/>
          </ac:cxnSpMkLst>
        </pc:cxnChg>
        <pc:cxnChg chg="mod topLvl">
          <ac:chgData name="Joseph Yeates" userId="50140441-924a-4280-9830-29adbb5079f5" providerId="ADAL" clId="{C1EA5F90-8867-42B1-A166-DB419396A1C5}" dt="2022-03-30T20:18:56.805" v="4485" actId="164"/>
          <ac:cxnSpMkLst>
            <pc:docMk/>
            <pc:sldMk cId="2838595483" sldId="286"/>
            <ac:cxnSpMk id="53" creationId="{E99ECE50-CF1E-4089-9EF0-0D6FE9A7F7B1}"/>
          </ac:cxnSpMkLst>
        </pc:cxnChg>
        <pc:cxnChg chg="mod topLvl">
          <ac:chgData name="Joseph Yeates" userId="50140441-924a-4280-9830-29adbb5079f5" providerId="ADAL" clId="{C1EA5F90-8867-42B1-A166-DB419396A1C5}" dt="2022-03-30T20:18:56.805" v="4485" actId="164"/>
          <ac:cxnSpMkLst>
            <pc:docMk/>
            <pc:sldMk cId="2838595483" sldId="286"/>
            <ac:cxnSpMk id="55" creationId="{E25086D3-26BE-42A7-9CD2-35C8F56AE1E1}"/>
          </ac:cxnSpMkLst>
        </pc:cxnChg>
        <pc:cxnChg chg="mod">
          <ac:chgData name="Joseph Yeates" userId="50140441-924a-4280-9830-29adbb5079f5" providerId="ADAL" clId="{C1EA5F90-8867-42B1-A166-DB419396A1C5}" dt="2022-03-30T20:18:47.660" v="4484" actId="165"/>
          <ac:cxnSpMkLst>
            <pc:docMk/>
            <pc:sldMk cId="2838595483" sldId="286"/>
            <ac:cxnSpMk id="65" creationId="{D0DF99C0-08D0-4EC9-A07F-75828BBEF618}"/>
          </ac:cxnSpMkLst>
        </pc:cxnChg>
        <pc:cxnChg chg="mod">
          <ac:chgData name="Joseph Yeates" userId="50140441-924a-4280-9830-29adbb5079f5" providerId="ADAL" clId="{C1EA5F90-8867-42B1-A166-DB419396A1C5}" dt="2022-03-30T20:18:47.660" v="4484" actId="165"/>
          <ac:cxnSpMkLst>
            <pc:docMk/>
            <pc:sldMk cId="2838595483" sldId="286"/>
            <ac:cxnSpMk id="66" creationId="{5AF59670-EECF-44BF-9D4E-E9BCCD4A772E}"/>
          </ac:cxnSpMkLst>
        </pc:cxnChg>
        <pc:cxnChg chg="mod">
          <ac:chgData name="Joseph Yeates" userId="50140441-924a-4280-9830-29adbb5079f5" providerId="ADAL" clId="{C1EA5F90-8867-42B1-A166-DB419396A1C5}" dt="2022-03-30T20:18:47.660" v="4484" actId="165"/>
          <ac:cxnSpMkLst>
            <pc:docMk/>
            <pc:sldMk cId="2838595483" sldId="286"/>
            <ac:cxnSpMk id="67" creationId="{C0A56768-BAF1-410E-90BD-1DB9F5A6BE64}"/>
          </ac:cxnSpMkLst>
        </pc:cxnChg>
        <pc:cxnChg chg="mod">
          <ac:chgData name="Joseph Yeates" userId="50140441-924a-4280-9830-29adbb5079f5" providerId="ADAL" clId="{C1EA5F90-8867-42B1-A166-DB419396A1C5}" dt="2022-03-30T20:18:47.660" v="4484" actId="165"/>
          <ac:cxnSpMkLst>
            <pc:docMk/>
            <pc:sldMk cId="2838595483" sldId="286"/>
            <ac:cxnSpMk id="68" creationId="{0E2B81F8-0B33-4399-BBB3-BBB6C217FF63}"/>
          </ac:cxnSpMkLst>
        </pc:cxnChg>
        <pc:cxnChg chg="mod">
          <ac:chgData name="Joseph Yeates" userId="50140441-924a-4280-9830-29adbb5079f5" providerId="ADAL" clId="{C1EA5F90-8867-42B1-A166-DB419396A1C5}" dt="2022-03-30T20:18:47.660" v="4484" actId="165"/>
          <ac:cxnSpMkLst>
            <pc:docMk/>
            <pc:sldMk cId="2838595483" sldId="286"/>
            <ac:cxnSpMk id="69" creationId="{772E0AA6-A621-4093-AD90-7F1956B5F4CC}"/>
          </ac:cxnSpMkLst>
        </pc:cxnChg>
        <pc:cxnChg chg="mod">
          <ac:chgData name="Joseph Yeates" userId="50140441-924a-4280-9830-29adbb5079f5" providerId="ADAL" clId="{C1EA5F90-8867-42B1-A166-DB419396A1C5}" dt="2022-03-30T20:18:47.660" v="4484" actId="165"/>
          <ac:cxnSpMkLst>
            <pc:docMk/>
            <pc:sldMk cId="2838595483" sldId="286"/>
            <ac:cxnSpMk id="70" creationId="{F106C606-70D7-4835-9F81-BEB55147346A}"/>
          </ac:cxnSpMkLst>
        </pc:cxnChg>
        <pc:cxnChg chg="mod">
          <ac:chgData name="Joseph Yeates" userId="50140441-924a-4280-9830-29adbb5079f5" providerId="ADAL" clId="{C1EA5F90-8867-42B1-A166-DB419396A1C5}" dt="2022-03-30T20:18:47.660" v="4484" actId="165"/>
          <ac:cxnSpMkLst>
            <pc:docMk/>
            <pc:sldMk cId="2838595483" sldId="286"/>
            <ac:cxnSpMk id="80" creationId="{E143E30D-4276-434A-A729-8C00ACBA4A36}"/>
          </ac:cxnSpMkLst>
        </pc:cxnChg>
        <pc:cxnChg chg="mod">
          <ac:chgData name="Joseph Yeates" userId="50140441-924a-4280-9830-29adbb5079f5" providerId="ADAL" clId="{C1EA5F90-8867-42B1-A166-DB419396A1C5}" dt="2022-03-30T20:18:47.660" v="4484" actId="165"/>
          <ac:cxnSpMkLst>
            <pc:docMk/>
            <pc:sldMk cId="2838595483" sldId="286"/>
            <ac:cxnSpMk id="81" creationId="{F7AEF2AE-9A06-47A9-A9AF-D9A41F2EFD9C}"/>
          </ac:cxnSpMkLst>
        </pc:cxnChg>
        <pc:cxnChg chg="mod">
          <ac:chgData name="Joseph Yeates" userId="50140441-924a-4280-9830-29adbb5079f5" providerId="ADAL" clId="{C1EA5F90-8867-42B1-A166-DB419396A1C5}" dt="2022-03-30T20:18:47.660" v="4484" actId="165"/>
          <ac:cxnSpMkLst>
            <pc:docMk/>
            <pc:sldMk cId="2838595483" sldId="286"/>
            <ac:cxnSpMk id="82" creationId="{19C2023A-9120-42D0-A453-F1511ABD3954}"/>
          </ac:cxnSpMkLst>
        </pc:cxnChg>
        <pc:cxnChg chg="mod">
          <ac:chgData name="Joseph Yeates" userId="50140441-924a-4280-9830-29adbb5079f5" providerId="ADAL" clId="{C1EA5F90-8867-42B1-A166-DB419396A1C5}" dt="2022-03-30T20:18:47.660" v="4484" actId="165"/>
          <ac:cxnSpMkLst>
            <pc:docMk/>
            <pc:sldMk cId="2838595483" sldId="286"/>
            <ac:cxnSpMk id="83" creationId="{59E8A7A9-BB7E-4782-A2BD-F9D62B871457}"/>
          </ac:cxnSpMkLst>
        </pc:cxnChg>
        <pc:cxnChg chg="mod">
          <ac:chgData name="Joseph Yeates" userId="50140441-924a-4280-9830-29adbb5079f5" providerId="ADAL" clId="{C1EA5F90-8867-42B1-A166-DB419396A1C5}" dt="2022-03-30T20:18:47.660" v="4484" actId="165"/>
          <ac:cxnSpMkLst>
            <pc:docMk/>
            <pc:sldMk cId="2838595483" sldId="286"/>
            <ac:cxnSpMk id="84" creationId="{1043DE52-D4F9-4F15-80A8-089B0B4F37DE}"/>
          </ac:cxnSpMkLst>
        </pc:cxnChg>
        <pc:cxnChg chg="mod">
          <ac:chgData name="Joseph Yeates" userId="50140441-924a-4280-9830-29adbb5079f5" providerId="ADAL" clId="{C1EA5F90-8867-42B1-A166-DB419396A1C5}" dt="2022-03-30T20:18:47.660" v="4484" actId="165"/>
          <ac:cxnSpMkLst>
            <pc:docMk/>
            <pc:sldMk cId="2838595483" sldId="286"/>
            <ac:cxnSpMk id="85" creationId="{42DF31FE-006F-4FEF-8F4E-3FB117C10084}"/>
          </ac:cxnSpMkLst>
        </pc:cxnChg>
      </pc:sldChg>
      <pc:sldChg chg="modAnim">
        <pc:chgData name="Joseph Yeates" userId="50140441-924a-4280-9830-29adbb5079f5" providerId="ADAL" clId="{C1EA5F90-8867-42B1-A166-DB419396A1C5}" dt="2022-03-30T20:18:05.788" v="4478"/>
        <pc:sldMkLst>
          <pc:docMk/>
          <pc:sldMk cId="3030724743" sldId="287"/>
        </pc:sldMkLst>
      </pc:sldChg>
      <pc:sldChg chg="modSp mod modCm">
        <pc:chgData name="Joseph Yeates" userId="50140441-924a-4280-9830-29adbb5079f5" providerId="ADAL" clId="{C1EA5F90-8867-42B1-A166-DB419396A1C5}" dt="2022-03-30T17:40:50.904" v="4466" actId="12"/>
        <pc:sldMkLst>
          <pc:docMk/>
          <pc:sldMk cId="1102860726" sldId="304"/>
        </pc:sldMkLst>
        <pc:spChg chg="mod">
          <ac:chgData name="Joseph Yeates" userId="50140441-924a-4280-9830-29adbb5079f5" providerId="ADAL" clId="{C1EA5F90-8867-42B1-A166-DB419396A1C5}" dt="2022-03-30T17:40:50.904" v="4466" actId="12"/>
          <ac:spMkLst>
            <pc:docMk/>
            <pc:sldMk cId="1102860726" sldId="304"/>
            <ac:spMk id="2" creationId="{0F6F9D2F-0AF6-4BAA-9227-D84AF4BA1B0C}"/>
          </ac:spMkLst>
        </pc:spChg>
      </pc:sldChg>
      <pc:sldChg chg="modSp mod">
        <pc:chgData name="Joseph Yeates" userId="50140441-924a-4280-9830-29adbb5079f5" providerId="ADAL" clId="{C1EA5F90-8867-42B1-A166-DB419396A1C5}" dt="2022-02-25T04:12:36.892" v="599" actId="27636"/>
        <pc:sldMkLst>
          <pc:docMk/>
          <pc:sldMk cId="2378268639" sldId="1452"/>
        </pc:sldMkLst>
        <pc:spChg chg="mod">
          <ac:chgData name="Joseph Yeates" userId="50140441-924a-4280-9830-29adbb5079f5" providerId="ADAL" clId="{C1EA5F90-8867-42B1-A166-DB419396A1C5}" dt="2022-02-25T04:12:36.892" v="599" actId="27636"/>
          <ac:spMkLst>
            <pc:docMk/>
            <pc:sldMk cId="2378268639" sldId="1452"/>
            <ac:spMk id="6" creationId="{CB209752-8619-441A-AA81-84807C675D3A}"/>
          </ac:spMkLst>
        </pc:spChg>
      </pc:sldChg>
      <pc:sldChg chg="ord">
        <pc:chgData name="Joseph Yeates" userId="50140441-924a-4280-9830-29adbb5079f5" providerId="ADAL" clId="{C1EA5F90-8867-42B1-A166-DB419396A1C5}" dt="2022-02-25T05:14:40.300" v="748" actId="20578"/>
        <pc:sldMkLst>
          <pc:docMk/>
          <pc:sldMk cId="0" sldId="1485"/>
        </pc:sldMkLst>
      </pc:sldChg>
      <pc:sldChg chg="modSp add del mod">
        <pc:chgData name="Joseph Yeates" userId="50140441-924a-4280-9830-29adbb5079f5" providerId="ADAL" clId="{C1EA5F90-8867-42B1-A166-DB419396A1C5}" dt="2022-03-17T23:52:26.896" v="1998" actId="47"/>
        <pc:sldMkLst>
          <pc:docMk/>
          <pc:sldMk cId="3476739281" sldId="1563"/>
        </pc:sldMkLst>
        <pc:spChg chg="mod">
          <ac:chgData name="Joseph Yeates" userId="50140441-924a-4280-9830-29adbb5079f5" providerId="ADAL" clId="{C1EA5F90-8867-42B1-A166-DB419396A1C5}" dt="2022-03-17T23:52:07.563" v="1997"/>
          <ac:spMkLst>
            <pc:docMk/>
            <pc:sldMk cId="3476739281" sldId="1563"/>
            <ac:spMk id="3" creationId="{C790526F-8DC4-4177-8E9A-2345CDF2F841}"/>
          </ac:spMkLst>
        </pc:spChg>
      </pc:sldChg>
      <pc:sldChg chg="add del modTransition">
        <pc:chgData name="Joseph Yeates" userId="50140441-924a-4280-9830-29adbb5079f5" providerId="ADAL" clId="{C1EA5F90-8867-42B1-A166-DB419396A1C5}" dt="2022-03-18T00:43:32.702" v="2838" actId="47"/>
        <pc:sldMkLst>
          <pc:docMk/>
          <pc:sldMk cId="4111347474" sldId="1575"/>
        </pc:sldMkLst>
      </pc:sldChg>
      <pc:sldChg chg="add del">
        <pc:chgData name="Joseph Yeates" userId="50140441-924a-4280-9830-29adbb5079f5" providerId="ADAL" clId="{C1EA5F90-8867-42B1-A166-DB419396A1C5}" dt="2022-03-18T00:43:32.702" v="2838" actId="47"/>
        <pc:sldMkLst>
          <pc:docMk/>
          <pc:sldMk cId="2481160615" sldId="1576"/>
        </pc:sldMkLst>
      </pc:sldChg>
      <pc:sldChg chg="add del">
        <pc:chgData name="Joseph Yeates" userId="50140441-924a-4280-9830-29adbb5079f5" providerId="ADAL" clId="{C1EA5F90-8867-42B1-A166-DB419396A1C5}" dt="2022-03-17T19:35:39.398" v="1835" actId="47"/>
        <pc:sldMkLst>
          <pc:docMk/>
          <pc:sldMk cId="4016230226" sldId="1577"/>
        </pc:sldMkLst>
      </pc:sldChg>
      <pc:sldChg chg="add del">
        <pc:chgData name="Joseph Yeates" userId="50140441-924a-4280-9830-29adbb5079f5" providerId="ADAL" clId="{C1EA5F90-8867-42B1-A166-DB419396A1C5}" dt="2022-03-17T19:35:39.398" v="1835" actId="47"/>
        <pc:sldMkLst>
          <pc:docMk/>
          <pc:sldMk cId="1177380039" sldId="1578"/>
        </pc:sldMkLst>
      </pc:sldChg>
      <pc:sldChg chg="addSp delSp modSp add mod ord modTransition modAnim">
        <pc:chgData name="Joseph Yeates" userId="50140441-924a-4280-9830-29adbb5079f5" providerId="ADAL" clId="{C1EA5F90-8867-42B1-A166-DB419396A1C5}" dt="2022-03-22T17:52:05.184" v="4123" actId="20577"/>
        <pc:sldMkLst>
          <pc:docMk/>
          <pc:sldMk cId="1024673876" sldId="1624"/>
        </pc:sldMkLst>
        <pc:spChg chg="mod">
          <ac:chgData name="Joseph Yeates" userId="50140441-924a-4280-9830-29adbb5079f5" providerId="ADAL" clId="{C1EA5F90-8867-42B1-A166-DB419396A1C5}" dt="2022-03-22T17:52:05.184" v="4123" actId="20577"/>
          <ac:spMkLst>
            <pc:docMk/>
            <pc:sldMk cId="1024673876" sldId="1624"/>
            <ac:spMk id="3" creationId="{C790526F-8DC4-4177-8E9A-2345CDF2F841}"/>
          </ac:spMkLst>
        </pc:spChg>
        <pc:spChg chg="del">
          <ac:chgData name="Joseph Yeates" userId="50140441-924a-4280-9830-29adbb5079f5" providerId="ADAL" clId="{C1EA5F90-8867-42B1-A166-DB419396A1C5}" dt="2022-03-17T23:57:51.008" v="2003" actId="478"/>
          <ac:spMkLst>
            <pc:docMk/>
            <pc:sldMk cId="1024673876" sldId="1624"/>
            <ac:spMk id="6" creationId="{3A114B3B-6D64-42C7-B184-E3A4D9A705D4}"/>
          </ac:spMkLst>
        </pc:spChg>
        <pc:spChg chg="mod">
          <ac:chgData name="Joseph Yeates" userId="50140441-924a-4280-9830-29adbb5079f5" providerId="ADAL" clId="{C1EA5F90-8867-42B1-A166-DB419396A1C5}" dt="2022-03-18T00:01:48.368" v="2120" actId="20577"/>
          <ac:spMkLst>
            <pc:docMk/>
            <pc:sldMk cId="1024673876" sldId="1624"/>
            <ac:spMk id="9" creationId="{AA6637EA-9FEB-42FE-BA45-AC3A76F06F2F}"/>
          </ac:spMkLst>
        </pc:spChg>
        <pc:spChg chg="mod">
          <ac:chgData name="Joseph Yeates" userId="50140441-924a-4280-9830-29adbb5079f5" providerId="ADAL" clId="{C1EA5F90-8867-42B1-A166-DB419396A1C5}" dt="2022-03-18T00:00:08.318" v="2020" actId="20577"/>
          <ac:spMkLst>
            <pc:docMk/>
            <pc:sldMk cId="1024673876" sldId="1624"/>
            <ac:spMk id="14" creationId="{6FB27B26-EF92-4E2B-A938-B5E16689541E}"/>
          </ac:spMkLst>
        </pc:spChg>
        <pc:spChg chg="mod">
          <ac:chgData name="Joseph Yeates" userId="50140441-924a-4280-9830-29adbb5079f5" providerId="ADAL" clId="{C1EA5F90-8867-42B1-A166-DB419396A1C5}" dt="2022-03-18T00:00:11.738" v="2028" actId="20577"/>
          <ac:spMkLst>
            <pc:docMk/>
            <pc:sldMk cId="1024673876" sldId="1624"/>
            <ac:spMk id="15" creationId="{F35D1062-DE34-4A2A-AAE5-2B8C789A4895}"/>
          </ac:spMkLst>
        </pc:spChg>
        <pc:spChg chg="mod">
          <ac:chgData name="Joseph Yeates" userId="50140441-924a-4280-9830-29adbb5079f5" providerId="ADAL" clId="{C1EA5F90-8867-42B1-A166-DB419396A1C5}" dt="2022-03-18T00:00:41.335" v="2091" actId="255"/>
          <ac:spMkLst>
            <pc:docMk/>
            <pc:sldMk cId="1024673876" sldId="1624"/>
            <ac:spMk id="19" creationId="{17982147-1270-4D6C-B334-5769A10F5136}"/>
          </ac:spMkLst>
        </pc:spChg>
        <pc:spChg chg="mod">
          <ac:chgData name="Joseph Yeates" userId="50140441-924a-4280-9830-29adbb5079f5" providerId="ADAL" clId="{C1EA5F90-8867-42B1-A166-DB419396A1C5}" dt="2022-03-18T00:00:52.587" v="2115" actId="255"/>
          <ac:spMkLst>
            <pc:docMk/>
            <pc:sldMk cId="1024673876" sldId="1624"/>
            <ac:spMk id="20" creationId="{3A25B4B1-662C-4983-BA87-04DB8BAB9315}"/>
          </ac:spMkLst>
        </pc:spChg>
        <pc:spChg chg="mod">
          <ac:chgData name="Joseph Yeates" userId="50140441-924a-4280-9830-29adbb5079f5" providerId="ADAL" clId="{C1EA5F90-8867-42B1-A166-DB419396A1C5}" dt="2022-03-18T00:02:21.396" v="2131" actId="20577"/>
          <ac:spMkLst>
            <pc:docMk/>
            <pc:sldMk cId="1024673876" sldId="1624"/>
            <ac:spMk id="25" creationId="{43D93276-11B3-42FC-98F4-6950ADC75202}"/>
          </ac:spMkLst>
        </pc:spChg>
        <pc:spChg chg="mod">
          <ac:chgData name="Joseph Yeates" userId="50140441-924a-4280-9830-29adbb5079f5" providerId="ADAL" clId="{C1EA5F90-8867-42B1-A166-DB419396A1C5}" dt="2022-03-18T00:02:24.297" v="2132" actId="20577"/>
          <ac:spMkLst>
            <pc:docMk/>
            <pc:sldMk cId="1024673876" sldId="1624"/>
            <ac:spMk id="28" creationId="{3F714AE3-337D-4D68-BA18-BBC850D9C02D}"/>
          </ac:spMkLst>
        </pc:spChg>
        <pc:spChg chg="mod">
          <ac:chgData name="Joseph Yeates" userId="50140441-924a-4280-9830-29adbb5079f5" providerId="ADAL" clId="{C1EA5F90-8867-42B1-A166-DB419396A1C5}" dt="2022-03-18T00:02:26.930" v="2133" actId="20577"/>
          <ac:spMkLst>
            <pc:docMk/>
            <pc:sldMk cId="1024673876" sldId="1624"/>
            <ac:spMk id="31" creationId="{B68420F5-5A53-4F3F-BDC7-CB39E035A1FB}"/>
          </ac:spMkLst>
        </pc:spChg>
        <pc:spChg chg="mod">
          <ac:chgData name="Joseph Yeates" userId="50140441-924a-4280-9830-29adbb5079f5" providerId="ADAL" clId="{C1EA5F90-8867-42B1-A166-DB419396A1C5}" dt="2022-03-18T00:02:29.794" v="2135" actId="20577"/>
          <ac:spMkLst>
            <pc:docMk/>
            <pc:sldMk cId="1024673876" sldId="1624"/>
            <ac:spMk id="34" creationId="{1C08B8A9-748F-4B61-9A4D-F919ADAD06EF}"/>
          </ac:spMkLst>
        </pc:spChg>
        <pc:spChg chg="mod">
          <ac:chgData name="Joseph Yeates" userId="50140441-924a-4280-9830-29adbb5079f5" providerId="ADAL" clId="{C1EA5F90-8867-42B1-A166-DB419396A1C5}" dt="2022-03-18T00:01:58.464" v="2123" actId="20577"/>
          <ac:spMkLst>
            <pc:docMk/>
            <pc:sldMk cId="1024673876" sldId="1624"/>
            <ac:spMk id="40" creationId="{04748CAC-82AF-4301-A64E-E50BEC1AFB3D}"/>
          </ac:spMkLst>
        </pc:spChg>
        <pc:spChg chg="mod">
          <ac:chgData name="Joseph Yeates" userId="50140441-924a-4280-9830-29adbb5079f5" providerId="ADAL" clId="{C1EA5F90-8867-42B1-A166-DB419396A1C5}" dt="2022-03-18T00:02:02.018" v="2125" actId="20577"/>
          <ac:spMkLst>
            <pc:docMk/>
            <pc:sldMk cId="1024673876" sldId="1624"/>
            <ac:spMk id="43" creationId="{0B53FB10-1D21-484A-BA21-06ECC2C9871E}"/>
          </ac:spMkLst>
        </pc:spChg>
        <pc:spChg chg="mod">
          <ac:chgData name="Joseph Yeates" userId="50140441-924a-4280-9830-29adbb5079f5" providerId="ADAL" clId="{C1EA5F90-8867-42B1-A166-DB419396A1C5}" dt="2022-03-18T00:02:10.465" v="2128" actId="20577"/>
          <ac:spMkLst>
            <pc:docMk/>
            <pc:sldMk cId="1024673876" sldId="1624"/>
            <ac:spMk id="46" creationId="{A081DF53-08D9-4E73-84B9-20606BBDA231}"/>
          </ac:spMkLst>
        </pc:spChg>
        <pc:spChg chg="mod">
          <ac:chgData name="Joseph Yeates" userId="50140441-924a-4280-9830-29adbb5079f5" providerId="ADAL" clId="{C1EA5F90-8867-42B1-A166-DB419396A1C5}" dt="2022-03-18T00:02:13.151" v="2130" actId="20577"/>
          <ac:spMkLst>
            <pc:docMk/>
            <pc:sldMk cId="1024673876" sldId="1624"/>
            <ac:spMk id="49" creationId="{A34FDBCC-2622-4B0B-BC9D-8FEA05043FA9}"/>
          </ac:spMkLst>
        </pc:spChg>
        <pc:spChg chg="mod">
          <ac:chgData name="Joseph Yeates" userId="50140441-924a-4280-9830-29adbb5079f5" providerId="ADAL" clId="{C1EA5F90-8867-42B1-A166-DB419396A1C5}" dt="2022-03-18T00:01:44.478" v="2118" actId="20577"/>
          <ac:spMkLst>
            <pc:docMk/>
            <pc:sldMk cId="1024673876" sldId="1624"/>
            <ac:spMk id="52" creationId="{D28AD8A1-E90C-411D-9A2B-677E14EA479D}"/>
          </ac:spMkLst>
        </pc:spChg>
        <pc:spChg chg="add mod">
          <ac:chgData name="Joseph Yeates" userId="50140441-924a-4280-9830-29adbb5079f5" providerId="ADAL" clId="{C1EA5F90-8867-42B1-A166-DB419396A1C5}" dt="2022-03-18T01:00:26.630" v="2848" actId="14100"/>
          <ac:spMkLst>
            <pc:docMk/>
            <pc:sldMk cId="1024673876" sldId="1624"/>
            <ac:spMk id="53" creationId="{6722E64C-6CAD-4C79-BDF0-D43064602A4E}"/>
          </ac:spMkLst>
        </pc:spChg>
        <pc:spChg chg="del mod">
          <ac:chgData name="Joseph Yeates" userId="50140441-924a-4280-9830-29adbb5079f5" providerId="ADAL" clId="{C1EA5F90-8867-42B1-A166-DB419396A1C5}" dt="2022-03-18T00:15:17.316" v="2280" actId="478"/>
          <ac:spMkLst>
            <pc:docMk/>
            <pc:sldMk cId="1024673876" sldId="1624"/>
            <ac:spMk id="55" creationId="{817BE874-111B-48E7-8E04-BD2C52468CD9}"/>
          </ac:spMkLst>
        </pc:spChg>
        <pc:spChg chg="del mod">
          <ac:chgData name="Joseph Yeates" userId="50140441-924a-4280-9830-29adbb5079f5" providerId="ADAL" clId="{C1EA5F90-8867-42B1-A166-DB419396A1C5}" dt="2022-03-18T00:15:22.656" v="2283" actId="478"/>
          <ac:spMkLst>
            <pc:docMk/>
            <pc:sldMk cId="1024673876" sldId="1624"/>
            <ac:spMk id="56" creationId="{CC21AF2A-DC88-4BE1-BAB9-DE06C7280B1C}"/>
          </ac:spMkLst>
        </pc:spChg>
        <pc:grpChg chg="mod">
          <ac:chgData name="Joseph Yeates" userId="50140441-924a-4280-9830-29adbb5079f5" providerId="ADAL" clId="{C1EA5F90-8867-42B1-A166-DB419396A1C5}" dt="2022-03-18T00:19:45.831" v="2403" actId="1076"/>
          <ac:grpSpMkLst>
            <pc:docMk/>
            <pc:sldMk cId="1024673876" sldId="1624"/>
            <ac:grpSpMk id="7" creationId="{4CAFA26F-6827-44CC-A9A4-F8BDB34BC66B}"/>
          </ac:grpSpMkLst>
        </pc:grpChg>
        <pc:grpChg chg="mod">
          <ac:chgData name="Joseph Yeates" userId="50140441-924a-4280-9830-29adbb5079f5" providerId="ADAL" clId="{C1EA5F90-8867-42B1-A166-DB419396A1C5}" dt="2022-03-18T00:19:45.831" v="2403" actId="1076"/>
          <ac:grpSpMkLst>
            <pc:docMk/>
            <pc:sldMk cId="1024673876" sldId="1624"/>
            <ac:grpSpMk id="16" creationId="{E3696DA8-D8C3-4BCC-9716-EEC890E0B8D9}"/>
          </ac:grpSpMkLst>
        </pc:grpChg>
        <pc:grpChg chg="add del mod">
          <ac:chgData name="Joseph Yeates" userId="50140441-924a-4280-9830-29adbb5079f5" providerId="ADAL" clId="{C1EA5F90-8867-42B1-A166-DB419396A1C5}" dt="2022-03-18T00:19:45.831" v="2403" actId="1076"/>
          <ac:grpSpMkLst>
            <pc:docMk/>
            <pc:sldMk cId="1024673876" sldId="1624"/>
            <ac:grpSpMk id="21" creationId="{034B4605-A4AF-4039-B315-36F2C2F11DB6}"/>
          </ac:grpSpMkLst>
        </pc:grpChg>
        <pc:grpChg chg="mod">
          <ac:chgData name="Joseph Yeates" userId="50140441-924a-4280-9830-29adbb5079f5" providerId="ADAL" clId="{C1EA5F90-8867-42B1-A166-DB419396A1C5}" dt="2022-03-18T00:19:45.831" v="2403" actId="1076"/>
          <ac:grpSpMkLst>
            <pc:docMk/>
            <pc:sldMk cId="1024673876" sldId="1624"/>
            <ac:grpSpMk id="23" creationId="{1F6335D1-6928-4315-98AF-64511EC19B5C}"/>
          </ac:grpSpMkLst>
        </pc:grpChg>
        <pc:grpChg chg="mod">
          <ac:chgData name="Joseph Yeates" userId="50140441-924a-4280-9830-29adbb5079f5" providerId="ADAL" clId="{C1EA5F90-8867-42B1-A166-DB419396A1C5}" dt="2022-03-18T00:19:45.831" v="2403" actId="1076"/>
          <ac:grpSpMkLst>
            <pc:docMk/>
            <pc:sldMk cId="1024673876" sldId="1624"/>
            <ac:grpSpMk id="26" creationId="{6D473197-C4A5-47FD-8319-D363F7870F3E}"/>
          </ac:grpSpMkLst>
        </pc:grpChg>
        <pc:grpChg chg="mod">
          <ac:chgData name="Joseph Yeates" userId="50140441-924a-4280-9830-29adbb5079f5" providerId="ADAL" clId="{C1EA5F90-8867-42B1-A166-DB419396A1C5}" dt="2022-03-18T00:19:45.831" v="2403" actId="1076"/>
          <ac:grpSpMkLst>
            <pc:docMk/>
            <pc:sldMk cId="1024673876" sldId="1624"/>
            <ac:grpSpMk id="29" creationId="{289AEAB4-846F-4FC5-B80B-CF1921010876}"/>
          </ac:grpSpMkLst>
        </pc:grpChg>
        <pc:grpChg chg="mod">
          <ac:chgData name="Joseph Yeates" userId="50140441-924a-4280-9830-29adbb5079f5" providerId="ADAL" clId="{C1EA5F90-8867-42B1-A166-DB419396A1C5}" dt="2022-03-18T00:19:45.831" v="2403" actId="1076"/>
          <ac:grpSpMkLst>
            <pc:docMk/>
            <pc:sldMk cId="1024673876" sldId="1624"/>
            <ac:grpSpMk id="32" creationId="{277A1A34-DCE2-4DE5-82E5-0FF928426507}"/>
          </ac:grpSpMkLst>
        </pc:grpChg>
        <pc:grpChg chg="mod">
          <ac:chgData name="Joseph Yeates" userId="50140441-924a-4280-9830-29adbb5079f5" providerId="ADAL" clId="{C1EA5F90-8867-42B1-A166-DB419396A1C5}" dt="2022-03-18T00:19:45.831" v="2403" actId="1076"/>
          <ac:grpSpMkLst>
            <pc:docMk/>
            <pc:sldMk cId="1024673876" sldId="1624"/>
            <ac:grpSpMk id="38" creationId="{FFD405B2-86E4-43F1-9D92-412F5CA7A7AB}"/>
          </ac:grpSpMkLst>
        </pc:grpChg>
        <pc:grpChg chg="mod">
          <ac:chgData name="Joseph Yeates" userId="50140441-924a-4280-9830-29adbb5079f5" providerId="ADAL" clId="{C1EA5F90-8867-42B1-A166-DB419396A1C5}" dt="2022-03-18T00:19:45.831" v="2403" actId="1076"/>
          <ac:grpSpMkLst>
            <pc:docMk/>
            <pc:sldMk cId="1024673876" sldId="1624"/>
            <ac:grpSpMk id="41" creationId="{280A105B-6551-4978-93C8-336B02A96C9D}"/>
          </ac:grpSpMkLst>
        </pc:grpChg>
        <pc:grpChg chg="mod">
          <ac:chgData name="Joseph Yeates" userId="50140441-924a-4280-9830-29adbb5079f5" providerId="ADAL" clId="{C1EA5F90-8867-42B1-A166-DB419396A1C5}" dt="2022-03-18T00:19:45.831" v="2403" actId="1076"/>
          <ac:grpSpMkLst>
            <pc:docMk/>
            <pc:sldMk cId="1024673876" sldId="1624"/>
            <ac:grpSpMk id="44" creationId="{E968EAB6-BC13-4700-9D05-DBF71E5CF939}"/>
          </ac:grpSpMkLst>
        </pc:grpChg>
        <pc:grpChg chg="mod">
          <ac:chgData name="Joseph Yeates" userId="50140441-924a-4280-9830-29adbb5079f5" providerId="ADAL" clId="{C1EA5F90-8867-42B1-A166-DB419396A1C5}" dt="2022-03-18T00:19:45.831" v="2403" actId="1076"/>
          <ac:grpSpMkLst>
            <pc:docMk/>
            <pc:sldMk cId="1024673876" sldId="1624"/>
            <ac:grpSpMk id="47" creationId="{68817413-FE32-4263-910A-D662DE9C6943}"/>
          </ac:grpSpMkLst>
        </pc:grpChg>
        <pc:grpChg chg="mod">
          <ac:chgData name="Joseph Yeates" userId="50140441-924a-4280-9830-29adbb5079f5" providerId="ADAL" clId="{C1EA5F90-8867-42B1-A166-DB419396A1C5}" dt="2022-03-18T00:19:45.831" v="2403" actId="1076"/>
          <ac:grpSpMkLst>
            <pc:docMk/>
            <pc:sldMk cId="1024673876" sldId="1624"/>
            <ac:grpSpMk id="50" creationId="{AE2E43FA-2DB0-4807-9F61-933C2A43F406}"/>
          </ac:grpSpMkLst>
        </pc:grpChg>
        <pc:graphicFrameChg chg="add del mod">
          <ac:chgData name="Joseph Yeates" userId="50140441-924a-4280-9830-29adbb5079f5" providerId="ADAL" clId="{C1EA5F90-8867-42B1-A166-DB419396A1C5}" dt="2022-03-18T00:10:19.028" v="2138" actId="478"/>
          <ac:graphicFrameMkLst>
            <pc:docMk/>
            <pc:sldMk cId="1024673876" sldId="1624"/>
            <ac:graphicFrameMk id="2" creationId="{123DB091-6807-4DD7-ABF0-7EDD75C2607A}"/>
          </ac:graphicFrameMkLst>
        </pc:graphicFrameChg>
        <pc:graphicFrameChg chg="add mod modGraphic">
          <ac:chgData name="Joseph Yeates" userId="50140441-924a-4280-9830-29adbb5079f5" providerId="ADAL" clId="{C1EA5F90-8867-42B1-A166-DB419396A1C5}" dt="2022-03-18T00:19:34.574" v="2402" actId="1076"/>
          <ac:graphicFrameMkLst>
            <pc:docMk/>
            <pc:sldMk cId="1024673876" sldId="1624"/>
            <ac:graphicFrameMk id="4" creationId="{9379DCF0-BA89-4088-8629-A73C45E5787A}"/>
          </ac:graphicFrameMkLst>
        </pc:graphicFrameChg>
      </pc:sldChg>
      <pc:sldChg chg="modSp">
        <pc:chgData name="Joseph Yeates" userId="50140441-924a-4280-9830-29adbb5079f5" providerId="ADAL" clId="{C1EA5F90-8867-42B1-A166-DB419396A1C5}" dt="2022-03-17T16:21:58.992" v="1704" actId="2711"/>
        <pc:sldMkLst>
          <pc:docMk/>
          <pc:sldMk cId="1271573301" sldId="1628"/>
        </pc:sldMkLst>
        <pc:spChg chg="mod">
          <ac:chgData name="Joseph Yeates" userId="50140441-924a-4280-9830-29adbb5079f5" providerId="ADAL" clId="{C1EA5F90-8867-42B1-A166-DB419396A1C5}" dt="2022-03-17T16:21:58.992" v="1704" actId="2711"/>
          <ac:spMkLst>
            <pc:docMk/>
            <pc:sldMk cId="1271573301" sldId="1628"/>
            <ac:spMk id="17" creationId="{9CA276F4-A8F9-C644-BB3C-2C3A58E7873A}"/>
          </ac:spMkLst>
        </pc:spChg>
      </pc:sldChg>
      <pc:sldChg chg="modSp mod">
        <pc:chgData name="Joseph Yeates" userId="50140441-924a-4280-9830-29adbb5079f5" providerId="ADAL" clId="{C1EA5F90-8867-42B1-A166-DB419396A1C5}" dt="2022-03-22T22:12:38.350" v="4343" actId="208"/>
        <pc:sldMkLst>
          <pc:docMk/>
          <pc:sldMk cId="1989104679" sldId="1645"/>
        </pc:sldMkLst>
        <pc:spChg chg="mod">
          <ac:chgData name="Joseph Yeates" userId="50140441-924a-4280-9830-29adbb5079f5" providerId="ADAL" clId="{C1EA5F90-8867-42B1-A166-DB419396A1C5}" dt="2022-03-22T22:12:26.822" v="4331" actId="20577"/>
          <ac:spMkLst>
            <pc:docMk/>
            <pc:sldMk cId="1989104679" sldId="1645"/>
            <ac:spMk id="4" creationId="{C496DD4B-D8C4-4A5D-8C39-3A4B423E62AE}"/>
          </ac:spMkLst>
        </pc:spChg>
        <pc:spChg chg="mod">
          <ac:chgData name="Joseph Yeates" userId="50140441-924a-4280-9830-29adbb5079f5" providerId="ADAL" clId="{C1EA5F90-8867-42B1-A166-DB419396A1C5}" dt="2022-03-22T22:12:38.350" v="4343" actId="208"/>
          <ac:spMkLst>
            <pc:docMk/>
            <pc:sldMk cId="1989104679" sldId="1645"/>
            <ac:spMk id="5" creationId="{DEDFE925-33B0-4BEA-8EEE-D4E064CDF11D}"/>
          </ac:spMkLst>
        </pc:spChg>
      </pc:sldChg>
      <pc:sldChg chg="modSp mod">
        <pc:chgData name="Joseph Yeates" userId="50140441-924a-4280-9830-29adbb5079f5" providerId="ADAL" clId="{C1EA5F90-8867-42B1-A166-DB419396A1C5}" dt="2022-03-22T22:11:54.610" v="4320" actId="20577"/>
        <pc:sldMkLst>
          <pc:docMk/>
          <pc:sldMk cId="3031819767" sldId="1646"/>
        </pc:sldMkLst>
        <pc:spChg chg="mod">
          <ac:chgData name="Joseph Yeates" userId="50140441-924a-4280-9830-29adbb5079f5" providerId="ADAL" clId="{C1EA5F90-8867-42B1-A166-DB419396A1C5}" dt="2022-03-22T22:11:45.188" v="4308" actId="113"/>
          <ac:spMkLst>
            <pc:docMk/>
            <pc:sldMk cId="3031819767" sldId="1646"/>
            <ac:spMk id="145" creationId="{4A06B15F-B500-4B7C-BABB-36AA9E000BDD}"/>
          </ac:spMkLst>
        </pc:spChg>
        <pc:spChg chg="mod">
          <ac:chgData name="Joseph Yeates" userId="50140441-924a-4280-9830-29adbb5079f5" providerId="ADAL" clId="{C1EA5F90-8867-42B1-A166-DB419396A1C5}" dt="2022-03-22T22:11:54.610" v="4320" actId="20577"/>
          <ac:spMkLst>
            <pc:docMk/>
            <pc:sldMk cId="3031819767" sldId="1646"/>
            <ac:spMk id="146" creationId="{3EB64EC6-28E5-49AC-BFFB-F0A473349594}"/>
          </ac:spMkLst>
        </pc:spChg>
      </pc:sldChg>
      <pc:sldChg chg="modSp mod">
        <pc:chgData name="Joseph Yeates" userId="50140441-924a-4280-9830-29adbb5079f5" providerId="ADAL" clId="{C1EA5F90-8867-42B1-A166-DB419396A1C5}" dt="2022-03-22T22:11:11.065" v="4295" actId="113"/>
        <pc:sldMkLst>
          <pc:docMk/>
          <pc:sldMk cId="4099770684" sldId="1647"/>
        </pc:sldMkLst>
        <pc:spChg chg="mod">
          <ac:chgData name="Joseph Yeates" userId="50140441-924a-4280-9830-29adbb5079f5" providerId="ADAL" clId="{C1EA5F90-8867-42B1-A166-DB419396A1C5}" dt="2022-03-22T22:10:05.432" v="4281" actId="113"/>
          <ac:spMkLst>
            <pc:docMk/>
            <pc:sldMk cId="4099770684" sldId="1647"/>
            <ac:spMk id="104" creationId="{8F5B4C0C-04B7-44AE-B931-FD66D3586185}"/>
          </ac:spMkLst>
        </pc:spChg>
        <pc:spChg chg="mod">
          <ac:chgData name="Joseph Yeates" userId="50140441-924a-4280-9830-29adbb5079f5" providerId="ADAL" clId="{C1EA5F90-8867-42B1-A166-DB419396A1C5}" dt="2022-03-22T22:11:11.065" v="4295" actId="113"/>
          <ac:spMkLst>
            <pc:docMk/>
            <pc:sldMk cId="4099770684" sldId="1647"/>
            <ac:spMk id="105" creationId="{0846FDE5-22D6-40D8-9F1B-8807271411FC}"/>
          </ac:spMkLst>
        </pc:spChg>
      </pc:sldChg>
      <pc:sldChg chg="modSp mod addCm modCm">
        <pc:chgData name="Joseph Yeates" userId="50140441-924a-4280-9830-29adbb5079f5" providerId="ADAL" clId="{C1EA5F90-8867-42B1-A166-DB419396A1C5}" dt="2022-03-22T22:07:51.223" v="4162"/>
        <pc:sldMkLst>
          <pc:docMk/>
          <pc:sldMk cId="997139223" sldId="1649"/>
        </pc:sldMkLst>
        <pc:spChg chg="mod">
          <ac:chgData name="Joseph Yeates" userId="50140441-924a-4280-9830-29adbb5079f5" providerId="ADAL" clId="{C1EA5F90-8867-42B1-A166-DB419396A1C5}" dt="2022-03-22T22:07:35.865" v="4160" actId="20577"/>
          <ac:spMkLst>
            <pc:docMk/>
            <pc:sldMk cId="997139223" sldId="1649"/>
            <ac:spMk id="3" creationId="{CBBA8B03-81B5-4BFC-8C6C-1E4ED38E4E9D}"/>
          </ac:spMkLst>
        </pc:spChg>
      </pc:sldChg>
      <pc:sldChg chg="modSp mod ord">
        <pc:chgData name="Joseph Yeates" userId="50140441-924a-4280-9830-29adbb5079f5" providerId="ADAL" clId="{C1EA5F90-8867-42B1-A166-DB419396A1C5}" dt="2022-03-22T21:58:36.355" v="4143"/>
        <pc:sldMkLst>
          <pc:docMk/>
          <pc:sldMk cId="276402764" sldId="1657"/>
        </pc:sldMkLst>
        <pc:spChg chg="mod">
          <ac:chgData name="Joseph Yeates" userId="50140441-924a-4280-9830-29adbb5079f5" providerId="ADAL" clId="{C1EA5F90-8867-42B1-A166-DB419396A1C5}" dt="2022-03-22T21:57:44.231" v="4139" actId="20577"/>
          <ac:spMkLst>
            <pc:docMk/>
            <pc:sldMk cId="276402764" sldId="1657"/>
            <ac:spMk id="3" creationId="{031A3BE3-0CB9-43DD-AF50-5DBAF9D726BA}"/>
          </ac:spMkLst>
        </pc:spChg>
      </pc:sldChg>
      <pc:sldChg chg="addCm modCm">
        <pc:chgData name="Joseph Yeates" userId="50140441-924a-4280-9830-29adbb5079f5" providerId="ADAL" clId="{C1EA5F90-8867-42B1-A166-DB419396A1C5}" dt="2022-02-14T21:29:11.786" v="2" actId="1589"/>
        <pc:sldMkLst>
          <pc:docMk/>
          <pc:sldMk cId="3699035300" sldId="1660"/>
        </pc:sldMkLst>
      </pc:sldChg>
      <pc:sldChg chg="del">
        <pc:chgData name="Joseph Yeates" userId="50140441-924a-4280-9830-29adbb5079f5" providerId="ADAL" clId="{C1EA5F90-8867-42B1-A166-DB419396A1C5}" dt="2022-03-18T03:47:53.620" v="3470" actId="47"/>
        <pc:sldMkLst>
          <pc:docMk/>
          <pc:sldMk cId="101179675" sldId="1664"/>
        </pc:sldMkLst>
      </pc:sldChg>
      <pc:sldChg chg="modSp mod addCm modCm">
        <pc:chgData name="Joseph Yeates" userId="50140441-924a-4280-9830-29adbb5079f5" providerId="ADAL" clId="{C1EA5F90-8867-42B1-A166-DB419396A1C5}" dt="2022-02-14T21:31:47.285" v="38" actId="1589"/>
        <pc:sldMkLst>
          <pc:docMk/>
          <pc:sldMk cId="179082681" sldId="1665"/>
        </pc:sldMkLst>
        <pc:spChg chg="mod">
          <ac:chgData name="Joseph Yeates" userId="50140441-924a-4280-9830-29adbb5079f5" providerId="ADAL" clId="{C1EA5F90-8867-42B1-A166-DB419396A1C5}" dt="2022-02-14T21:30:45.297" v="34" actId="20577"/>
          <ac:spMkLst>
            <pc:docMk/>
            <pc:sldMk cId="179082681" sldId="1665"/>
            <ac:spMk id="7" creationId="{51391C51-9A50-4EF7-8DB9-0C20EEDEA353}"/>
          </ac:spMkLst>
        </pc:spChg>
      </pc:sldChg>
      <pc:sldChg chg="delSp modSp del mod">
        <pc:chgData name="Joseph Yeates" userId="50140441-924a-4280-9830-29adbb5079f5" providerId="ADAL" clId="{C1EA5F90-8867-42B1-A166-DB419396A1C5}" dt="2022-03-18T03:47:34.565" v="3457" actId="47"/>
        <pc:sldMkLst>
          <pc:docMk/>
          <pc:sldMk cId="2044723298" sldId="1666"/>
        </pc:sldMkLst>
        <pc:spChg chg="del mod">
          <ac:chgData name="Joseph Yeates" userId="50140441-924a-4280-9830-29adbb5079f5" providerId="ADAL" clId="{C1EA5F90-8867-42B1-A166-DB419396A1C5}" dt="2022-03-18T03:32:26.464" v="3263" actId="478"/>
          <ac:spMkLst>
            <pc:docMk/>
            <pc:sldMk cId="2044723298" sldId="1666"/>
            <ac:spMk id="6" creationId="{46EAB2B1-8F30-4E62-A2CE-0D107CAB381D}"/>
          </ac:spMkLst>
        </pc:spChg>
        <pc:spChg chg="mod">
          <ac:chgData name="Joseph Yeates" userId="50140441-924a-4280-9830-29adbb5079f5" providerId="ADAL" clId="{C1EA5F90-8867-42B1-A166-DB419396A1C5}" dt="2022-03-16T23:24:05.913" v="1634" actId="20577"/>
          <ac:spMkLst>
            <pc:docMk/>
            <pc:sldMk cId="2044723298" sldId="1666"/>
            <ac:spMk id="41" creationId="{90674B10-D553-4D2C-B8FD-66F45728FB49}"/>
          </ac:spMkLst>
        </pc:spChg>
        <pc:spChg chg="mod">
          <ac:chgData name="Joseph Yeates" userId="50140441-924a-4280-9830-29adbb5079f5" providerId="ADAL" clId="{C1EA5F90-8867-42B1-A166-DB419396A1C5}" dt="2022-03-16T23:24:09.261" v="1644" actId="20577"/>
          <ac:spMkLst>
            <pc:docMk/>
            <pc:sldMk cId="2044723298" sldId="1666"/>
            <ac:spMk id="42" creationId="{BB8EF673-D26D-4F7A-897E-5FFA0B18CD80}"/>
          </ac:spMkLst>
        </pc:spChg>
        <pc:spChg chg="mod">
          <ac:chgData name="Joseph Yeates" userId="50140441-924a-4280-9830-29adbb5079f5" providerId="ADAL" clId="{C1EA5F90-8867-42B1-A166-DB419396A1C5}" dt="2022-03-18T03:37:43.287" v="3266" actId="27636"/>
          <ac:spMkLst>
            <pc:docMk/>
            <pc:sldMk cId="2044723298" sldId="1666"/>
            <ac:spMk id="44" creationId="{8CA949E2-C838-46C4-A416-209163B0A55C}"/>
          </ac:spMkLst>
        </pc:spChg>
        <pc:grpChg chg="mod">
          <ac:chgData name="Joseph Yeates" userId="50140441-924a-4280-9830-29adbb5079f5" providerId="ADAL" clId="{C1EA5F90-8867-42B1-A166-DB419396A1C5}" dt="2022-03-18T03:32:33.188" v="3264" actId="1076"/>
          <ac:grpSpMkLst>
            <pc:docMk/>
            <pc:sldMk cId="2044723298" sldId="1666"/>
            <ac:grpSpMk id="3080" creationId="{F5DB9CC5-E38F-413B-A918-176EFEEA4CCB}"/>
          </ac:grpSpMkLst>
        </pc:grpChg>
      </pc:sldChg>
      <pc:sldChg chg="addCm modCm">
        <pc:chgData name="Joseph Yeates" userId="50140441-924a-4280-9830-29adbb5079f5" providerId="ADAL" clId="{C1EA5F90-8867-42B1-A166-DB419396A1C5}" dt="2022-02-14T21:35:32.525" v="48"/>
        <pc:sldMkLst>
          <pc:docMk/>
          <pc:sldMk cId="83173548" sldId="1667"/>
        </pc:sldMkLst>
      </pc:sldChg>
      <pc:sldChg chg="modSp mod">
        <pc:chgData name="Joseph Yeates" userId="50140441-924a-4280-9830-29adbb5079f5" providerId="ADAL" clId="{C1EA5F90-8867-42B1-A166-DB419396A1C5}" dt="2022-03-16T23:24:00.333" v="1625" actId="20577"/>
        <pc:sldMkLst>
          <pc:docMk/>
          <pc:sldMk cId="1670254389" sldId="1667"/>
        </pc:sldMkLst>
        <pc:spChg chg="mod">
          <ac:chgData name="Joseph Yeates" userId="50140441-924a-4280-9830-29adbb5079f5" providerId="ADAL" clId="{C1EA5F90-8867-42B1-A166-DB419396A1C5}" dt="2022-03-16T23:23:56.181" v="1615" actId="20577"/>
          <ac:spMkLst>
            <pc:docMk/>
            <pc:sldMk cId="1670254389" sldId="1667"/>
            <ac:spMk id="65" creationId="{7F828ED1-D408-4C21-A157-1E3F27F6B55D}"/>
          </ac:spMkLst>
        </pc:spChg>
        <pc:spChg chg="mod">
          <ac:chgData name="Joseph Yeates" userId="50140441-924a-4280-9830-29adbb5079f5" providerId="ADAL" clId="{C1EA5F90-8867-42B1-A166-DB419396A1C5}" dt="2022-03-16T23:24:00.333" v="1625" actId="20577"/>
          <ac:spMkLst>
            <pc:docMk/>
            <pc:sldMk cId="1670254389" sldId="1667"/>
            <ac:spMk id="67" creationId="{7DAFC669-28DF-4341-8565-0F156DE6F49C}"/>
          </ac:spMkLst>
        </pc:spChg>
      </pc:sldChg>
      <pc:sldChg chg="modSp mod">
        <pc:chgData name="Joseph Yeates" userId="50140441-924a-4280-9830-29adbb5079f5" providerId="ADAL" clId="{C1EA5F90-8867-42B1-A166-DB419396A1C5}" dt="2022-03-22T17:51:46.006" v="4115" actId="20577"/>
        <pc:sldMkLst>
          <pc:docMk/>
          <pc:sldMk cId="678456439" sldId="1668"/>
        </pc:sldMkLst>
        <pc:spChg chg="mod">
          <ac:chgData name="Joseph Yeates" userId="50140441-924a-4280-9830-29adbb5079f5" providerId="ADAL" clId="{C1EA5F90-8867-42B1-A166-DB419396A1C5}" dt="2022-03-22T17:51:46.006" v="4115" actId="20577"/>
          <ac:spMkLst>
            <pc:docMk/>
            <pc:sldMk cId="678456439" sldId="1668"/>
            <ac:spMk id="3" creationId="{D25A18AA-4FCE-4E3A-BD0E-DCF9361130F3}"/>
          </ac:spMkLst>
        </pc:spChg>
        <pc:spChg chg="mod">
          <ac:chgData name="Joseph Yeates" userId="50140441-924a-4280-9830-29adbb5079f5" providerId="ADAL" clId="{C1EA5F90-8867-42B1-A166-DB419396A1C5}" dt="2022-03-17T23:43:55.611" v="1892" actId="20577"/>
          <ac:spMkLst>
            <pc:docMk/>
            <pc:sldMk cId="678456439" sldId="1668"/>
            <ac:spMk id="75" creationId="{19AD1ABB-834E-4C47-8ED8-56ED2DB97610}"/>
          </ac:spMkLst>
        </pc:spChg>
        <pc:spChg chg="mod">
          <ac:chgData name="Joseph Yeates" userId="50140441-924a-4280-9830-29adbb5079f5" providerId="ADAL" clId="{C1EA5F90-8867-42B1-A166-DB419396A1C5}" dt="2022-03-17T23:43:49.905" v="1877" actId="20577"/>
          <ac:spMkLst>
            <pc:docMk/>
            <pc:sldMk cId="678456439" sldId="1668"/>
            <ac:spMk id="76" creationId="{30E99620-DB56-4B6C-A7E8-542706099C30}"/>
          </ac:spMkLst>
        </pc:spChg>
      </pc:sldChg>
      <pc:sldChg chg="addCm modCm">
        <pc:chgData name="Joseph Yeates" userId="50140441-924a-4280-9830-29adbb5079f5" providerId="ADAL" clId="{C1EA5F90-8867-42B1-A166-DB419396A1C5}" dt="2022-02-14T21:36:17.859" v="50"/>
        <pc:sldMkLst>
          <pc:docMk/>
          <pc:sldMk cId="2297081484" sldId="1668"/>
        </pc:sldMkLst>
      </pc:sldChg>
      <pc:sldChg chg="modSp mod">
        <pc:chgData name="Joseph Yeates" userId="50140441-924a-4280-9830-29adbb5079f5" providerId="ADAL" clId="{C1EA5F90-8867-42B1-A166-DB419396A1C5}" dt="2022-03-22T17:51:26.698" v="4113" actId="20577"/>
        <pc:sldMkLst>
          <pc:docMk/>
          <pc:sldMk cId="515467359" sldId="1669"/>
        </pc:sldMkLst>
        <pc:spChg chg="mod">
          <ac:chgData name="Joseph Yeates" userId="50140441-924a-4280-9830-29adbb5079f5" providerId="ADAL" clId="{C1EA5F90-8867-42B1-A166-DB419396A1C5}" dt="2022-03-22T17:51:26.698" v="4113" actId="20577"/>
          <ac:spMkLst>
            <pc:docMk/>
            <pc:sldMk cId="515467359" sldId="1669"/>
            <ac:spMk id="3" creationId="{82BA28BC-E01A-4132-A817-4F582EF8DB41}"/>
          </ac:spMkLst>
        </pc:spChg>
        <pc:spChg chg="mod">
          <ac:chgData name="Joseph Yeates" userId="50140441-924a-4280-9830-29adbb5079f5" providerId="ADAL" clId="{C1EA5F90-8867-42B1-A166-DB419396A1C5}" dt="2022-03-22T17:45:36.881" v="4112" actId="20577"/>
          <ac:spMkLst>
            <pc:docMk/>
            <pc:sldMk cId="515467359" sldId="1669"/>
            <ac:spMk id="27" creationId="{768F8874-67A4-4E03-8084-18DC2AE34E9D}"/>
          </ac:spMkLst>
        </pc:spChg>
      </pc:sldChg>
      <pc:sldChg chg="del">
        <pc:chgData name="Joseph Yeates" userId="50140441-924a-4280-9830-29adbb5079f5" providerId="ADAL" clId="{C1EA5F90-8867-42B1-A166-DB419396A1C5}" dt="2022-03-18T00:43:29.832" v="2837" actId="47"/>
        <pc:sldMkLst>
          <pc:docMk/>
          <pc:sldMk cId="1527705243" sldId="1670"/>
        </pc:sldMkLst>
      </pc:sldChg>
      <pc:sldChg chg="del">
        <pc:chgData name="Joseph Yeates" userId="50140441-924a-4280-9830-29adbb5079f5" providerId="ADAL" clId="{C1EA5F90-8867-42B1-A166-DB419396A1C5}" dt="2022-03-18T00:43:22.913" v="2836" actId="47"/>
        <pc:sldMkLst>
          <pc:docMk/>
          <pc:sldMk cId="3084767995" sldId="1671"/>
        </pc:sldMkLst>
      </pc:sldChg>
      <pc:sldChg chg="addSp delSp modSp mod modAnim delCm">
        <pc:chgData name="Joseph Yeates" userId="50140441-924a-4280-9830-29adbb5079f5" providerId="ADAL" clId="{C1EA5F90-8867-42B1-A166-DB419396A1C5}" dt="2022-03-18T03:05:48.923" v="3229" actId="408"/>
        <pc:sldMkLst>
          <pc:docMk/>
          <pc:sldMk cId="225230981" sldId="1672"/>
        </pc:sldMkLst>
        <pc:spChg chg="mod">
          <ac:chgData name="Joseph Yeates" userId="50140441-924a-4280-9830-29adbb5079f5" providerId="ADAL" clId="{C1EA5F90-8867-42B1-A166-DB419396A1C5}" dt="2022-03-18T03:02:43.585" v="3198" actId="14100"/>
          <ac:spMkLst>
            <pc:docMk/>
            <pc:sldMk cId="225230981" sldId="1672"/>
            <ac:spMk id="2" creationId="{3B578C77-871E-453A-848E-B274E952EC82}"/>
          </ac:spMkLst>
        </pc:spChg>
        <pc:spChg chg="mod">
          <ac:chgData name="Joseph Yeates" userId="50140441-924a-4280-9830-29adbb5079f5" providerId="ADAL" clId="{C1EA5F90-8867-42B1-A166-DB419396A1C5}" dt="2022-03-17T16:06:41.471" v="1665" actId="20577"/>
          <ac:spMkLst>
            <pc:docMk/>
            <pc:sldMk cId="225230981" sldId="1672"/>
            <ac:spMk id="3" creationId="{6017E962-1374-4C2E-B1C0-F87497F9BE6C}"/>
          </ac:spMkLst>
        </pc:spChg>
        <pc:spChg chg="mod">
          <ac:chgData name="Joseph Yeates" userId="50140441-924a-4280-9830-29adbb5079f5" providerId="ADAL" clId="{C1EA5F90-8867-42B1-A166-DB419396A1C5}" dt="2022-03-18T03:04:40.091" v="3214" actId="2711"/>
          <ac:spMkLst>
            <pc:docMk/>
            <pc:sldMk cId="225230981" sldId="1672"/>
            <ac:spMk id="4" creationId="{521383E8-4BDD-421C-B029-07FCA29E32C1}"/>
          </ac:spMkLst>
        </pc:spChg>
        <pc:spChg chg="mod">
          <ac:chgData name="Joseph Yeates" userId="50140441-924a-4280-9830-29adbb5079f5" providerId="ADAL" clId="{C1EA5F90-8867-42B1-A166-DB419396A1C5}" dt="2022-03-18T03:04:35.383" v="3213" actId="2711"/>
          <ac:spMkLst>
            <pc:docMk/>
            <pc:sldMk cId="225230981" sldId="1672"/>
            <ac:spMk id="5" creationId="{55FE6C74-07B8-4170-8C25-8A51B8918AAC}"/>
          </ac:spMkLst>
        </pc:spChg>
        <pc:spChg chg="mod">
          <ac:chgData name="Joseph Yeates" userId="50140441-924a-4280-9830-29adbb5079f5" providerId="ADAL" clId="{C1EA5F90-8867-42B1-A166-DB419396A1C5}" dt="2022-03-18T03:04:44.672" v="3215" actId="2711"/>
          <ac:spMkLst>
            <pc:docMk/>
            <pc:sldMk cId="225230981" sldId="1672"/>
            <ac:spMk id="8" creationId="{5902509E-1C3E-4EE6-A8F3-0F4C6357C94E}"/>
          </ac:spMkLst>
        </pc:spChg>
        <pc:spChg chg="mod">
          <ac:chgData name="Joseph Yeates" userId="50140441-924a-4280-9830-29adbb5079f5" providerId="ADAL" clId="{C1EA5F90-8867-42B1-A166-DB419396A1C5}" dt="2022-03-18T03:04:53.472" v="3219" actId="2711"/>
          <ac:spMkLst>
            <pc:docMk/>
            <pc:sldMk cId="225230981" sldId="1672"/>
            <ac:spMk id="9" creationId="{0BDCC9CA-764A-498E-87AE-75D678729EE6}"/>
          </ac:spMkLst>
        </pc:spChg>
        <pc:spChg chg="add mod">
          <ac:chgData name="Joseph Yeates" userId="50140441-924a-4280-9830-29adbb5079f5" providerId="ADAL" clId="{C1EA5F90-8867-42B1-A166-DB419396A1C5}" dt="2022-03-18T03:04:49.299" v="3217" actId="207"/>
          <ac:spMkLst>
            <pc:docMk/>
            <pc:sldMk cId="225230981" sldId="1672"/>
            <ac:spMk id="10" creationId="{C29A1E1F-40FA-4195-A59E-02C8E09659E8}"/>
          </ac:spMkLst>
        </pc:spChg>
        <pc:spChg chg="add del mod">
          <ac:chgData name="Joseph Yeates" userId="50140441-924a-4280-9830-29adbb5079f5" providerId="ADAL" clId="{C1EA5F90-8867-42B1-A166-DB419396A1C5}" dt="2022-03-18T02:47:25.882" v="2971" actId="478"/>
          <ac:spMkLst>
            <pc:docMk/>
            <pc:sldMk cId="225230981" sldId="1672"/>
            <ac:spMk id="11" creationId="{271DCD4B-CF81-4FEC-819C-5AFA9521EF56}"/>
          </ac:spMkLst>
        </pc:spChg>
        <pc:spChg chg="add del mod">
          <ac:chgData name="Joseph Yeates" userId="50140441-924a-4280-9830-29adbb5079f5" providerId="ADAL" clId="{C1EA5F90-8867-42B1-A166-DB419396A1C5}" dt="2022-03-18T02:48:11.800" v="3008" actId="478"/>
          <ac:spMkLst>
            <pc:docMk/>
            <pc:sldMk cId="225230981" sldId="1672"/>
            <ac:spMk id="12" creationId="{DFDA63C2-8469-4507-A6C6-703624C46B77}"/>
          </ac:spMkLst>
        </pc:spChg>
        <pc:spChg chg="add del mod">
          <ac:chgData name="Joseph Yeates" userId="50140441-924a-4280-9830-29adbb5079f5" providerId="ADAL" clId="{C1EA5F90-8867-42B1-A166-DB419396A1C5}" dt="2022-03-18T02:59:50.532" v="3012" actId="478"/>
          <ac:spMkLst>
            <pc:docMk/>
            <pc:sldMk cId="225230981" sldId="1672"/>
            <ac:spMk id="13" creationId="{A170F96A-A78A-4E18-96DF-CB2907517CB0}"/>
          </ac:spMkLst>
        </pc:spChg>
        <pc:spChg chg="add del mod">
          <ac:chgData name="Joseph Yeates" userId="50140441-924a-4280-9830-29adbb5079f5" providerId="ADAL" clId="{C1EA5F90-8867-42B1-A166-DB419396A1C5}" dt="2022-03-18T03:01:34.373" v="3088" actId="478"/>
          <ac:spMkLst>
            <pc:docMk/>
            <pc:sldMk cId="225230981" sldId="1672"/>
            <ac:spMk id="14" creationId="{CBA4049D-4A70-4199-86D9-75163683118B}"/>
          </ac:spMkLst>
        </pc:spChg>
        <pc:spChg chg="add del mod">
          <ac:chgData name="Joseph Yeates" userId="50140441-924a-4280-9830-29adbb5079f5" providerId="ADAL" clId="{C1EA5F90-8867-42B1-A166-DB419396A1C5}" dt="2022-03-18T03:00:40.791" v="3031" actId="478"/>
          <ac:spMkLst>
            <pc:docMk/>
            <pc:sldMk cId="225230981" sldId="1672"/>
            <ac:spMk id="15" creationId="{2F1A2418-CACC-46CD-BE15-275C8C060B85}"/>
          </ac:spMkLst>
        </pc:spChg>
        <pc:spChg chg="add mod">
          <ac:chgData name="Joseph Yeates" userId="50140441-924a-4280-9830-29adbb5079f5" providerId="ADAL" clId="{C1EA5F90-8867-42B1-A166-DB419396A1C5}" dt="2022-03-18T03:00:03.247" v="3015" actId="164"/>
          <ac:spMkLst>
            <pc:docMk/>
            <pc:sldMk cId="225230981" sldId="1672"/>
            <ac:spMk id="23" creationId="{52CAD860-319C-4890-8473-232403A4C100}"/>
          </ac:spMkLst>
        </pc:spChg>
        <pc:spChg chg="add mod">
          <ac:chgData name="Joseph Yeates" userId="50140441-924a-4280-9830-29adbb5079f5" providerId="ADAL" clId="{C1EA5F90-8867-42B1-A166-DB419396A1C5}" dt="2022-03-18T03:00:03.247" v="3015" actId="164"/>
          <ac:spMkLst>
            <pc:docMk/>
            <pc:sldMk cId="225230981" sldId="1672"/>
            <ac:spMk id="24" creationId="{1D103D11-8AA4-4F28-B5A0-D5A183F1E344}"/>
          </ac:spMkLst>
        </pc:spChg>
        <pc:spChg chg="add mod">
          <ac:chgData name="Joseph Yeates" userId="50140441-924a-4280-9830-29adbb5079f5" providerId="ADAL" clId="{C1EA5F90-8867-42B1-A166-DB419396A1C5}" dt="2022-03-18T03:00:03.247" v="3015" actId="164"/>
          <ac:spMkLst>
            <pc:docMk/>
            <pc:sldMk cId="225230981" sldId="1672"/>
            <ac:spMk id="25" creationId="{FBF65E2B-6B2F-49A6-ABF9-6989B8608315}"/>
          </ac:spMkLst>
        </pc:spChg>
        <pc:spChg chg="add mod">
          <ac:chgData name="Joseph Yeates" userId="50140441-924a-4280-9830-29adbb5079f5" providerId="ADAL" clId="{C1EA5F90-8867-42B1-A166-DB419396A1C5}" dt="2022-03-18T03:00:03.247" v="3015" actId="164"/>
          <ac:spMkLst>
            <pc:docMk/>
            <pc:sldMk cId="225230981" sldId="1672"/>
            <ac:spMk id="26" creationId="{6684C751-F5C9-45A4-BD83-3BCCFB77EDE6}"/>
          </ac:spMkLst>
        </pc:spChg>
        <pc:spChg chg="add mod">
          <ac:chgData name="Joseph Yeates" userId="50140441-924a-4280-9830-29adbb5079f5" providerId="ADAL" clId="{C1EA5F90-8867-42B1-A166-DB419396A1C5}" dt="2022-03-18T03:00:03.247" v="3015" actId="164"/>
          <ac:spMkLst>
            <pc:docMk/>
            <pc:sldMk cId="225230981" sldId="1672"/>
            <ac:spMk id="27" creationId="{18E9A375-E261-49BE-AA37-6C6B0D6FF0C4}"/>
          </ac:spMkLst>
        </pc:spChg>
        <pc:spChg chg="add mod">
          <ac:chgData name="Joseph Yeates" userId="50140441-924a-4280-9830-29adbb5079f5" providerId="ADAL" clId="{C1EA5F90-8867-42B1-A166-DB419396A1C5}" dt="2022-03-18T03:00:03.247" v="3015" actId="164"/>
          <ac:spMkLst>
            <pc:docMk/>
            <pc:sldMk cId="225230981" sldId="1672"/>
            <ac:spMk id="28" creationId="{38CD6C44-872A-451F-A634-5B94FA408550}"/>
          </ac:spMkLst>
        </pc:spChg>
        <pc:grpChg chg="add mod">
          <ac:chgData name="Joseph Yeates" userId="50140441-924a-4280-9830-29adbb5079f5" providerId="ADAL" clId="{C1EA5F90-8867-42B1-A166-DB419396A1C5}" dt="2022-03-18T03:03:02.672" v="3200" actId="1076"/>
          <ac:grpSpMkLst>
            <pc:docMk/>
            <pc:sldMk cId="225230981" sldId="1672"/>
            <ac:grpSpMk id="6" creationId="{4E88C2D6-B1AA-4749-9754-870876CA2D75}"/>
          </ac:grpSpMkLst>
        </pc:grpChg>
        <pc:grpChg chg="add mod">
          <ac:chgData name="Joseph Yeates" userId="50140441-924a-4280-9830-29adbb5079f5" providerId="ADAL" clId="{C1EA5F90-8867-42B1-A166-DB419396A1C5}" dt="2022-03-18T03:05:48.923" v="3229" actId="408"/>
          <ac:grpSpMkLst>
            <pc:docMk/>
            <pc:sldMk cId="225230981" sldId="1672"/>
            <ac:grpSpMk id="7" creationId="{FC050F22-4872-43EE-8ADA-0614C10EB9AC}"/>
          </ac:grpSpMkLst>
        </pc:grpChg>
        <pc:grpChg chg="add mod">
          <ac:chgData name="Joseph Yeates" userId="50140441-924a-4280-9830-29adbb5079f5" providerId="ADAL" clId="{C1EA5F90-8867-42B1-A166-DB419396A1C5}" dt="2022-03-18T03:00:26.290" v="3025" actId="164"/>
          <ac:grpSpMkLst>
            <pc:docMk/>
            <pc:sldMk cId="225230981" sldId="1672"/>
            <ac:grpSpMk id="31" creationId="{72CDA38C-59A3-4350-8BFE-F560CE79D363}"/>
          </ac:grpSpMkLst>
        </pc:grpChg>
        <pc:grpChg chg="add mod">
          <ac:chgData name="Joseph Yeates" userId="50140441-924a-4280-9830-29adbb5079f5" providerId="ADAL" clId="{C1EA5F90-8867-42B1-A166-DB419396A1C5}" dt="2022-03-18T03:03:15.811" v="3201" actId="1076"/>
          <ac:grpSpMkLst>
            <pc:docMk/>
            <pc:sldMk cId="225230981" sldId="1672"/>
            <ac:grpSpMk id="32" creationId="{2200E6FF-9D3D-4BA7-B44E-4DA67E66DDB8}"/>
          </ac:grpSpMkLst>
        </pc:grpChg>
        <pc:grpChg chg="add mod">
          <ac:chgData name="Joseph Yeates" userId="50140441-924a-4280-9830-29adbb5079f5" providerId="ADAL" clId="{C1EA5F90-8867-42B1-A166-DB419396A1C5}" dt="2022-03-18T03:01:26.096" v="3085" actId="164"/>
          <ac:grpSpMkLst>
            <pc:docMk/>
            <pc:sldMk cId="225230981" sldId="1672"/>
            <ac:grpSpMk id="33" creationId="{4BA2B958-FC55-4C31-96A4-E8A64F2FAE7F}"/>
          </ac:grpSpMkLst>
        </pc:grpChg>
        <pc:grpChg chg="add mod">
          <ac:chgData name="Joseph Yeates" userId="50140441-924a-4280-9830-29adbb5079f5" providerId="ADAL" clId="{C1EA5F90-8867-42B1-A166-DB419396A1C5}" dt="2022-03-18T03:05:48.923" v="3229" actId="408"/>
          <ac:grpSpMkLst>
            <pc:docMk/>
            <pc:sldMk cId="225230981" sldId="1672"/>
            <ac:grpSpMk id="34" creationId="{6F0FF7EA-104B-4E5E-9E9A-43065B93B1F4}"/>
          </ac:grpSpMkLst>
        </pc:grpChg>
        <pc:grpChg chg="add mod">
          <ac:chgData name="Joseph Yeates" userId="50140441-924a-4280-9830-29adbb5079f5" providerId="ADAL" clId="{C1EA5F90-8867-42B1-A166-DB419396A1C5}" dt="2022-03-18T03:05:48.923" v="3229" actId="408"/>
          <ac:grpSpMkLst>
            <pc:docMk/>
            <pc:sldMk cId="225230981" sldId="1672"/>
            <ac:grpSpMk id="35" creationId="{8A09B127-7CBC-4348-AC98-7B08DF318653}"/>
          </ac:grpSpMkLst>
        </pc:grpChg>
        <pc:picChg chg="add mod">
          <ac:chgData name="Joseph Yeates" userId="50140441-924a-4280-9830-29adbb5079f5" providerId="ADAL" clId="{C1EA5F90-8867-42B1-A166-DB419396A1C5}" dt="2022-03-18T03:01:55.299" v="3108" actId="164"/>
          <ac:picMkLst>
            <pc:docMk/>
            <pc:sldMk cId="225230981" sldId="1672"/>
            <ac:picMk id="16" creationId="{155DB7BC-7C37-452B-937C-EDF9B71DD627}"/>
          </ac:picMkLst>
        </pc:picChg>
        <pc:picChg chg="add mod">
          <ac:chgData name="Joseph Yeates" userId="50140441-924a-4280-9830-29adbb5079f5" providerId="ADAL" clId="{C1EA5F90-8867-42B1-A166-DB419396A1C5}" dt="2022-03-18T02:48:07.659" v="3006" actId="164"/>
          <ac:picMkLst>
            <pc:docMk/>
            <pc:sldMk cId="225230981" sldId="1672"/>
            <ac:picMk id="17" creationId="{E42CC109-F6AF-4EB9-A19A-0718083680FA}"/>
          </ac:picMkLst>
        </pc:picChg>
        <pc:picChg chg="add mod">
          <ac:chgData name="Joseph Yeates" userId="50140441-924a-4280-9830-29adbb5079f5" providerId="ADAL" clId="{C1EA5F90-8867-42B1-A166-DB419396A1C5}" dt="2022-03-18T02:48:02.667" v="3005" actId="164"/>
          <ac:picMkLst>
            <pc:docMk/>
            <pc:sldMk cId="225230981" sldId="1672"/>
            <ac:picMk id="18" creationId="{D6A80179-5E0C-41DE-9A8A-9726B142191B}"/>
          </ac:picMkLst>
        </pc:picChg>
        <pc:picChg chg="add mod">
          <ac:chgData name="Joseph Yeates" userId="50140441-924a-4280-9830-29adbb5079f5" providerId="ADAL" clId="{C1EA5F90-8867-42B1-A166-DB419396A1C5}" dt="2022-03-18T03:00:59.448" v="3033" actId="164"/>
          <ac:picMkLst>
            <pc:docMk/>
            <pc:sldMk cId="225230981" sldId="1672"/>
            <ac:picMk id="19" creationId="{0F22421A-ED28-4B64-B54F-477FC70EF9A8}"/>
          </ac:picMkLst>
        </pc:picChg>
        <pc:picChg chg="add mod">
          <ac:chgData name="Joseph Yeates" userId="50140441-924a-4280-9830-29adbb5079f5" providerId="ADAL" clId="{C1EA5F90-8867-42B1-A166-DB419396A1C5}" dt="2022-03-18T03:00:59.448" v="3033" actId="164"/>
          <ac:picMkLst>
            <pc:docMk/>
            <pc:sldMk cId="225230981" sldId="1672"/>
            <ac:picMk id="20" creationId="{E04B71C9-7FC3-44E0-8EAE-99EABAA9AF8C}"/>
          </ac:picMkLst>
        </pc:picChg>
        <pc:picChg chg="add mod">
          <ac:chgData name="Joseph Yeates" userId="50140441-924a-4280-9830-29adbb5079f5" providerId="ADAL" clId="{C1EA5F90-8867-42B1-A166-DB419396A1C5}" dt="2022-03-18T03:00:59.448" v="3033" actId="164"/>
          <ac:picMkLst>
            <pc:docMk/>
            <pc:sldMk cId="225230981" sldId="1672"/>
            <ac:picMk id="21" creationId="{50A237FA-5E2D-4ECD-B1A8-A23F90FF7DEB}"/>
          </ac:picMkLst>
        </pc:picChg>
        <pc:picChg chg="add mod">
          <ac:chgData name="Joseph Yeates" userId="50140441-924a-4280-9830-29adbb5079f5" providerId="ADAL" clId="{C1EA5F90-8867-42B1-A166-DB419396A1C5}" dt="2022-03-18T03:00:59.448" v="3033" actId="164"/>
          <ac:picMkLst>
            <pc:docMk/>
            <pc:sldMk cId="225230981" sldId="1672"/>
            <ac:picMk id="22" creationId="{F036D352-46E7-4D8F-BB30-C6AD60E0F259}"/>
          </ac:picMkLst>
        </pc:picChg>
        <pc:picChg chg="add del mod">
          <ac:chgData name="Joseph Yeates" userId="50140441-924a-4280-9830-29adbb5079f5" providerId="ADAL" clId="{C1EA5F90-8867-42B1-A166-DB419396A1C5}" dt="2022-03-18T02:47:00.834" v="2947"/>
          <ac:picMkLst>
            <pc:docMk/>
            <pc:sldMk cId="225230981" sldId="1672"/>
            <ac:picMk id="30" creationId="{DA567A6D-3EE9-4D97-839D-0D03FFE301F0}"/>
          </ac:picMkLst>
        </pc:picChg>
        <pc:cxnChg chg="add mod">
          <ac:chgData name="Joseph Yeates" userId="50140441-924a-4280-9830-29adbb5079f5" providerId="ADAL" clId="{C1EA5F90-8867-42B1-A166-DB419396A1C5}" dt="2022-03-18T03:00:03.247" v="3015" actId="164"/>
          <ac:cxnSpMkLst>
            <pc:docMk/>
            <pc:sldMk cId="225230981" sldId="1672"/>
            <ac:cxnSpMk id="29" creationId="{0AE2F657-5C63-4089-913E-DA98FA594379}"/>
          </ac:cxnSpMkLst>
        </pc:cxnChg>
      </pc:sldChg>
      <pc:sldChg chg="addCm modCm">
        <pc:chgData name="Joseph Yeates" userId="50140441-924a-4280-9830-29adbb5079f5" providerId="ADAL" clId="{C1EA5F90-8867-42B1-A166-DB419396A1C5}" dt="2022-02-14T21:37:31.059" v="52"/>
        <pc:sldMkLst>
          <pc:docMk/>
          <pc:sldMk cId="1678426136" sldId="1678"/>
        </pc:sldMkLst>
      </pc:sldChg>
      <pc:sldChg chg="delCm">
        <pc:chgData name="Joseph Yeates" userId="50140441-924a-4280-9830-29adbb5079f5" providerId="ADAL" clId="{C1EA5F90-8867-42B1-A166-DB419396A1C5}" dt="2022-03-22T20:07:09.552" v="4128" actId="1592"/>
        <pc:sldMkLst>
          <pc:docMk/>
          <pc:sldMk cId="872468505" sldId="1683"/>
        </pc:sldMkLst>
      </pc:sldChg>
      <pc:sldChg chg="addSp delSp modSp mod addAnim delAnim modAnim">
        <pc:chgData name="Joseph Yeates" userId="50140441-924a-4280-9830-29adbb5079f5" providerId="ADAL" clId="{C1EA5F90-8867-42B1-A166-DB419396A1C5}" dt="2022-03-18T02:44:46.894" v="2940"/>
        <pc:sldMkLst>
          <pc:docMk/>
          <pc:sldMk cId="262213879" sldId="1685"/>
        </pc:sldMkLst>
        <pc:spChg chg="mod topLvl">
          <ac:chgData name="Joseph Yeates" userId="50140441-924a-4280-9830-29adbb5079f5" providerId="ADAL" clId="{C1EA5F90-8867-42B1-A166-DB419396A1C5}" dt="2022-03-18T01:26:54.555" v="2878" actId="164"/>
          <ac:spMkLst>
            <pc:docMk/>
            <pc:sldMk cId="262213879" sldId="1685"/>
            <ac:spMk id="71" creationId="{C9229755-D52E-40C1-A0CC-D919A04412C0}"/>
          </ac:spMkLst>
        </pc:spChg>
        <pc:spChg chg="mod topLvl">
          <ac:chgData name="Joseph Yeates" userId="50140441-924a-4280-9830-29adbb5079f5" providerId="ADAL" clId="{C1EA5F90-8867-42B1-A166-DB419396A1C5}" dt="2022-03-18T01:31:55.731" v="2915" actId="1076"/>
          <ac:spMkLst>
            <pc:docMk/>
            <pc:sldMk cId="262213879" sldId="1685"/>
            <ac:spMk id="84" creationId="{AF19B422-3B1F-476B-BFA6-BC3FB50147A4}"/>
          </ac:spMkLst>
        </pc:spChg>
        <pc:spChg chg="mod topLvl">
          <ac:chgData name="Joseph Yeates" userId="50140441-924a-4280-9830-29adbb5079f5" providerId="ADAL" clId="{C1EA5F90-8867-42B1-A166-DB419396A1C5}" dt="2022-03-18T01:30:36.637" v="2901" actId="164"/>
          <ac:spMkLst>
            <pc:docMk/>
            <pc:sldMk cId="262213879" sldId="1685"/>
            <ac:spMk id="90" creationId="{B661C17A-8B3F-4515-8C01-D294617977FE}"/>
          </ac:spMkLst>
        </pc:spChg>
        <pc:spChg chg="mod topLvl">
          <ac:chgData name="Joseph Yeates" userId="50140441-924a-4280-9830-29adbb5079f5" providerId="ADAL" clId="{C1EA5F90-8867-42B1-A166-DB419396A1C5}" dt="2022-03-18T01:26:54.555" v="2878" actId="164"/>
          <ac:spMkLst>
            <pc:docMk/>
            <pc:sldMk cId="262213879" sldId="1685"/>
            <ac:spMk id="98" creationId="{C9D556E1-792D-4B51-8789-018C39640301}"/>
          </ac:spMkLst>
        </pc:spChg>
        <pc:spChg chg="mod">
          <ac:chgData name="Joseph Yeates" userId="50140441-924a-4280-9830-29adbb5079f5" providerId="ADAL" clId="{C1EA5F90-8867-42B1-A166-DB419396A1C5}" dt="2022-03-18T01:23:30.592" v="2850" actId="165"/>
          <ac:spMkLst>
            <pc:docMk/>
            <pc:sldMk cId="262213879" sldId="1685"/>
            <ac:spMk id="108" creationId="{48F12735-757C-411E-ADEF-F90B7CDCCA0A}"/>
          </ac:spMkLst>
        </pc:spChg>
        <pc:spChg chg="mod">
          <ac:chgData name="Joseph Yeates" userId="50140441-924a-4280-9830-29adbb5079f5" providerId="ADAL" clId="{C1EA5F90-8867-42B1-A166-DB419396A1C5}" dt="2022-03-18T01:23:30.592" v="2850" actId="165"/>
          <ac:spMkLst>
            <pc:docMk/>
            <pc:sldMk cId="262213879" sldId="1685"/>
            <ac:spMk id="109" creationId="{3D4CC4D6-DA43-48FA-AEE8-BBAD4A4CD623}"/>
          </ac:spMkLst>
        </pc:spChg>
        <pc:spChg chg="mod">
          <ac:chgData name="Joseph Yeates" userId="50140441-924a-4280-9830-29adbb5079f5" providerId="ADAL" clId="{C1EA5F90-8867-42B1-A166-DB419396A1C5}" dt="2022-03-18T01:23:30.592" v="2850" actId="165"/>
          <ac:spMkLst>
            <pc:docMk/>
            <pc:sldMk cId="262213879" sldId="1685"/>
            <ac:spMk id="110" creationId="{09821AA5-AD01-48B8-9466-0D20EA939C2A}"/>
          </ac:spMkLst>
        </pc:spChg>
        <pc:spChg chg="mod">
          <ac:chgData name="Joseph Yeates" userId="50140441-924a-4280-9830-29adbb5079f5" providerId="ADAL" clId="{C1EA5F90-8867-42B1-A166-DB419396A1C5}" dt="2022-03-18T01:23:30.592" v="2850" actId="165"/>
          <ac:spMkLst>
            <pc:docMk/>
            <pc:sldMk cId="262213879" sldId="1685"/>
            <ac:spMk id="111" creationId="{517F354F-B72C-4A49-A9DA-A144DC640DD2}"/>
          </ac:spMkLst>
        </pc:spChg>
        <pc:spChg chg="mod">
          <ac:chgData name="Joseph Yeates" userId="50140441-924a-4280-9830-29adbb5079f5" providerId="ADAL" clId="{C1EA5F90-8867-42B1-A166-DB419396A1C5}" dt="2022-03-18T01:23:30.592" v="2850" actId="165"/>
          <ac:spMkLst>
            <pc:docMk/>
            <pc:sldMk cId="262213879" sldId="1685"/>
            <ac:spMk id="112" creationId="{79871FDE-D530-4A6F-A05C-8A4BE2742668}"/>
          </ac:spMkLst>
        </pc:spChg>
        <pc:spChg chg="mod">
          <ac:chgData name="Joseph Yeates" userId="50140441-924a-4280-9830-29adbb5079f5" providerId="ADAL" clId="{C1EA5F90-8867-42B1-A166-DB419396A1C5}" dt="2022-03-18T01:23:30.592" v="2850" actId="165"/>
          <ac:spMkLst>
            <pc:docMk/>
            <pc:sldMk cId="262213879" sldId="1685"/>
            <ac:spMk id="113" creationId="{D515FAB2-4D5D-44EB-8A6A-91A948D1A79B}"/>
          </ac:spMkLst>
        </pc:spChg>
        <pc:spChg chg="mod">
          <ac:chgData name="Joseph Yeates" userId="50140441-924a-4280-9830-29adbb5079f5" providerId="ADAL" clId="{C1EA5F90-8867-42B1-A166-DB419396A1C5}" dt="2022-03-18T01:23:30.592" v="2850" actId="165"/>
          <ac:spMkLst>
            <pc:docMk/>
            <pc:sldMk cId="262213879" sldId="1685"/>
            <ac:spMk id="114" creationId="{F910EBF7-69E4-445A-9BAE-BA3F58784D8C}"/>
          </ac:spMkLst>
        </pc:spChg>
        <pc:spChg chg="mod">
          <ac:chgData name="Joseph Yeates" userId="50140441-924a-4280-9830-29adbb5079f5" providerId="ADAL" clId="{C1EA5F90-8867-42B1-A166-DB419396A1C5}" dt="2022-03-18T01:23:30.592" v="2850" actId="165"/>
          <ac:spMkLst>
            <pc:docMk/>
            <pc:sldMk cId="262213879" sldId="1685"/>
            <ac:spMk id="115" creationId="{0F0E35A2-FA63-4711-A0B2-10C67DDDDBE2}"/>
          </ac:spMkLst>
        </pc:spChg>
        <pc:spChg chg="mod">
          <ac:chgData name="Joseph Yeates" userId="50140441-924a-4280-9830-29adbb5079f5" providerId="ADAL" clId="{C1EA5F90-8867-42B1-A166-DB419396A1C5}" dt="2022-03-18T01:23:30.592" v="2850" actId="165"/>
          <ac:spMkLst>
            <pc:docMk/>
            <pc:sldMk cId="262213879" sldId="1685"/>
            <ac:spMk id="116" creationId="{6E87BF9B-DDC5-4F23-AAE4-1D9FE894B14E}"/>
          </ac:spMkLst>
        </pc:spChg>
        <pc:spChg chg="mod">
          <ac:chgData name="Joseph Yeates" userId="50140441-924a-4280-9830-29adbb5079f5" providerId="ADAL" clId="{C1EA5F90-8867-42B1-A166-DB419396A1C5}" dt="2022-03-18T01:23:30.592" v="2850" actId="165"/>
          <ac:spMkLst>
            <pc:docMk/>
            <pc:sldMk cId="262213879" sldId="1685"/>
            <ac:spMk id="117" creationId="{C242E3FA-028F-4228-A70F-B9FEDD703C9E}"/>
          </ac:spMkLst>
        </pc:spChg>
        <pc:spChg chg="mod">
          <ac:chgData name="Joseph Yeates" userId="50140441-924a-4280-9830-29adbb5079f5" providerId="ADAL" clId="{C1EA5F90-8867-42B1-A166-DB419396A1C5}" dt="2022-03-18T01:23:30.592" v="2850" actId="165"/>
          <ac:spMkLst>
            <pc:docMk/>
            <pc:sldMk cId="262213879" sldId="1685"/>
            <ac:spMk id="118" creationId="{4A1A090B-6F6D-465C-94FB-284323787B07}"/>
          </ac:spMkLst>
        </pc:spChg>
        <pc:spChg chg="mod">
          <ac:chgData name="Joseph Yeates" userId="50140441-924a-4280-9830-29adbb5079f5" providerId="ADAL" clId="{C1EA5F90-8867-42B1-A166-DB419396A1C5}" dt="2022-03-18T01:30:24.326" v="2900" actId="165"/>
          <ac:spMkLst>
            <pc:docMk/>
            <pc:sldMk cId="262213879" sldId="1685"/>
            <ac:spMk id="119" creationId="{E1B3A382-BFE7-4331-9773-874D3F4BDEB2}"/>
          </ac:spMkLst>
        </pc:spChg>
        <pc:spChg chg="mod">
          <ac:chgData name="Joseph Yeates" userId="50140441-924a-4280-9830-29adbb5079f5" providerId="ADAL" clId="{C1EA5F90-8867-42B1-A166-DB419396A1C5}" dt="2022-03-18T01:30:24.326" v="2900" actId="165"/>
          <ac:spMkLst>
            <pc:docMk/>
            <pc:sldMk cId="262213879" sldId="1685"/>
            <ac:spMk id="120" creationId="{4FFEB41A-A571-4025-A4D4-E960B02C2678}"/>
          </ac:spMkLst>
        </pc:spChg>
        <pc:spChg chg="mod">
          <ac:chgData name="Joseph Yeates" userId="50140441-924a-4280-9830-29adbb5079f5" providerId="ADAL" clId="{C1EA5F90-8867-42B1-A166-DB419396A1C5}" dt="2022-03-18T01:30:24.326" v="2900" actId="165"/>
          <ac:spMkLst>
            <pc:docMk/>
            <pc:sldMk cId="262213879" sldId="1685"/>
            <ac:spMk id="121" creationId="{7D52737B-3138-40AA-9C5C-73514C17BF11}"/>
          </ac:spMkLst>
        </pc:spChg>
        <pc:spChg chg="mod">
          <ac:chgData name="Joseph Yeates" userId="50140441-924a-4280-9830-29adbb5079f5" providerId="ADAL" clId="{C1EA5F90-8867-42B1-A166-DB419396A1C5}" dt="2022-03-18T01:30:24.326" v="2900" actId="165"/>
          <ac:spMkLst>
            <pc:docMk/>
            <pc:sldMk cId="262213879" sldId="1685"/>
            <ac:spMk id="122" creationId="{5D2888BD-6F85-42CC-B6F9-DE753C5AF1EB}"/>
          </ac:spMkLst>
        </pc:spChg>
        <pc:spChg chg="mod">
          <ac:chgData name="Joseph Yeates" userId="50140441-924a-4280-9830-29adbb5079f5" providerId="ADAL" clId="{C1EA5F90-8867-42B1-A166-DB419396A1C5}" dt="2022-03-18T01:30:24.326" v="2900" actId="165"/>
          <ac:spMkLst>
            <pc:docMk/>
            <pc:sldMk cId="262213879" sldId="1685"/>
            <ac:spMk id="123" creationId="{57F9609B-84A1-4B69-80FB-6C2DA9AEFFE6}"/>
          </ac:spMkLst>
        </pc:spChg>
        <pc:spChg chg="mod">
          <ac:chgData name="Joseph Yeates" userId="50140441-924a-4280-9830-29adbb5079f5" providerId="ADAL" clId="{C1EA5F90-8867-42B1-A166-DB419396A1C5}" dt="2022-03-18T01:30:24.326" v="2900" actId="165"/>
          <ac:spMkLst>
            <pc:docMk/>
            <pc:sldMk cId="262213879" sldId="1685"/>
            <ac:spMk id="124" creationId="{731651C2-A6FD-4D6D-8BF5-8D019010E3F0}"/>
          </ac:spMkLst>
        </pc:spChg>
        <pc:spChg chg="mod">
          <ac:chgData name="Joseph Yeates" userId="50140441-924a-4280-9830-29adbb5079f5" providerId="ADAL" clId="{C1EA5F90-8867-42B1-A166-DB419396A1C5}" dt="2022-03-18T01:30:24.326" v="2900" actId="165"/>
          <ac:spMkLst>
            <pc:docMk/>
            <pc:sldMk cId="262213879" sldId="1685"/>
            <ac:spMk id="125" creationId="{EB91591B-7336-4DF3-A9B0-371C8500F261}"/>
          </ac:spMkLst>
        </pc:spChg>
        <pc:spChg chg="mod">
          <ac:chgData name="Joseph Yeates" userId="50140441-924a-4280-9830-29adbb5079f5" providerId="ADAL" clId="{C1EA5F90-8867-42B1-A166-DB419396A1C5}" dt="2022-03-18T01:30:24.326" v="2900" actId="165"/>
          <ac:spMkLst>
            <pc:docMk/>
            <pc:sldMk cId="262213879" sldId="1685"/>
            <ac:spMk id="126" creationId="{E911926C-CF4F-4309-9AEE-F01EE4DC3FE7}"/>
          </ac:spMkLst>
        </pc:spChg>
        <pc:spChg chg="mod">
          <ac:chgData name="Joseph Yeates" userId="50140441-924a-4280-9830-29adbb5079f5" providerId="ADAL" clId="{C1EA5F90-8867-42B1-A166-DB419396A1C5}" dt="2022-03-18T01:30:24.326" v="2900" actId="165"/>
          <ac:spMkLst>
            <pc:docMk/>
            <pc:sldMk cId="262213879" sldId="1685"/>
            <ac:spMk id="127" creationId="{64DB3D22-478E-44F1-8DF3-6B8A0377A5D5}"/>
          </ac:spMkLst>
        </pc:spChg>
        <pc:spChg chg="mod">
          <ac:chgData name="Joseph Yeates" userId="50140441-924a-4280-9830-29adbb5079f5" providerId="ADAL" clId="{C1EA5F90-8867-42B1-A166-DB419396A1C5}" dt="2022-03-18T01:30:24.326" v="2900" actId="165"/>
          <ac:spMkLst>
            <pc:docMk/>
            <pc:sldMk cId="262213879" sldId="1685"/>
            <ac:spMk id="128" creationId="{50536EDD-1212-4ED7-8ADC-ACD8D0DD6687}"/>
          </ac:spMkLst>
        </pc:spChg>
        <pc:spChg chg="mod">
          <ac:chgData name="Joseph Yeates" userId="50140441-924a-4280-9830-29adbb5079f5" providerId="ADAL" clId="{C1EA5F90-8867-42B1-A166-DB419396A1C5}" dt="2022-03-18T01:30:24.326" v="2900" actId="165"/>
          <ac:spMkLst>
            <pc:docMk/>
            <pc:sldMk cId="262213879" sldId="1685"/>
            <ac:spMk id="129" creationId="{3578A574-B1F1-4206-BAB0-68ADF2DB0CE7}"/>
          </ac:spMkLst>
        </pc:spChg>
        <pc:grpChg chg="mod topLvl">
          <ac:chgData name="Joseph Yeates" userId="50140441-924a-4280-9830-29adbb5079f5" providerId="ADAL" clId="{C1EA5F90-8867-42B1-A166-DB419396A1C5}" dt="2022-03-18T01:24:09.604" v="2867" actId="1076"/>
          <ac:grpSpMkLst>
            <pc:docMk/>
            <pc:sldMk cId="262213879" sldId="1685"/>
            <ac:grpSpMk id="4" creationId="{A8D59990-6C90-408A-B039-6BA9C2A87C8B}"/>
          </ac:grpSpMkLst>
        </pc:grpChg>
        <pc:grpChg chg="mod topLvl">
          <ac:chgData name="Joseph Yeates" userId="50140441-924a-4280-9830-29adbb5079f5" providerId="ADAL" clId="{C1EA5F90-8867-42B1-A166-DB419396A1C5}" dt="2022-03-18T01:30:24.326" v="2900" actId="165"/>
          <ac:grpSpMkLst>
            <pc:docMk/>
            <pc:sldMk cId="262213879" sldId="1685"/>
            <ac:grpSpMk id="7" creationId="{09CA0FA1-8AB9-4FC4-8F7A-57D7A64E928E}"/>
          </ac:grpSpMkLst>
        </pc:grpChg>
        <pc:grpChg chg="add mod">
          <ac:chgData name="Joseph Yeates" userId="50140441-924a-4280-9830-29adbb5079f5" providerId="ADAL" clId="{C1EA5F90-8867-42B1-A166-DB419396A1C5}" dt="2022-03-18T01:26:54.555" v="2878" actId="164"/>
          <ac:grpSpMkLst>
            <pc:docMk/>
            <pc:sldMk cId="262213879" sldId="1685"/>
            <ac:grpSpMk id="8" creationId="{7CA5074B-9B82-4671-B37A-51203E7E356A}"/>
          </ac:grpSpMkLst>
        </pc:grpChg>
        <pc:grpChg chg="del mod topLvl">
          <ac:chgData name="Joseph Yeates" userId="50140441-924a-4280-9830-29adbb5079f5" providerId="ADAL" clId="{C1EA5F90-8867-42B1-A166-DB419396A1C5}" dt="2022-03-18T01:30:24.326" v="2900" actId="165"/>
          <ac:grpSpMkLst>
            <pc:docMk/>
            <pc:sldMk cId="262213879" sldId="1685"/>
            <ac:grpSpMk id="9" creationId="{651CF218-4599-45FC-9070-ED1CA745EF15}"/>
          </ac:grpSpMkLst>
        </pc:grpChg>
        <pc:grpChg chg="add mod">
          <ac:chgData name="Joseph Yeates" userId="50140441-924a-4280-9830-29adbb5079f5" providerId="ADAL" clId="{C1EA5F90-8867-42B1-A166-DB419396A1C5}" dt="2022-03-18T01:32:27.115" v="2919" actId="1076"/>
          <ac:grpSpMkLst>
            <pc:docMk/>
            <pc:sldMk cId="262213879" sldId="1685"/>
            <ac:grpSpMk id="10" creationId="{FC4D8066-2148-485B-B164-98511B189ED5}"/>
          </ac:grpSpMkLst>
        </pc:grpChg>
        <pc:grpChg chg="del">
          <ac:chgData name="Joseph Yeates" userId="50140441-924a-4280-9830-29adbb5079f5" providerId="ADAL" clId="{C1EA5F90-8867-42B1-A166-DB419396A1C5}" dt="2022-03-18T01:30:19.533" v="2899" actId="165"/>
          <ac:grpSpMkLst>
            <pc:docMk/>
            <pc:sldMk cId="262213879" sldId="1685"/>
            <ac:grpSpMk id="11" creationId="{37AE551C-A62A-427D-A9D9-81F4DEE00674}"/>
          </ac:grpSpMkLst>
        </pc:grpChg>
        <pc:grpChg chg="del">
          <ac:chgData name="Joseph Yeates" userId="50140441-924a-4280-9830-29adbb5079f5" providerId="ADAL" clId="{C1EA5F90-8867-42B1-A166-DB419396A1C5}" dt="2022-03-18T01:23:30.592" v="2850" actId="165"/>
          <ac:grpSpMkLst>
            <pc:docMk/>
            <pc:sldMk cId="262213879" sldId="1685"/>
            <ac:grpSpMk id="12" creationId="{0EB69DBE-EF32-4A28-86C8-B2AB9CA95E41}"/>
          </ac:grpSpMkLst>
        </pc:grpChg>
        <pc:cxnChg chg="add del mod topLvl">
          <ac:chgData name="Joseph Yeates" userId="50140441-924a-4280-9830-29adbb5079f5" providerId="ADAL" clId="{C1EA5F90-8867-42B1-A166-DB419396A1C5}" dt="2022-03-18T01:31:46.070" v="2912" actId="478"/>
          <ac:cxnSpMkLst>
            <pc:docMk/>
            <pc:sldMk cId="262213879" sldId="1685"/>
            <ac:cxnSpMk id="106" creationId="{76AF603F-F4E3-45EB-A31D-7A49FE0CB8E9}"/>
          </ac:cxnSpMkLst>
        </pc:cxnChg>
        <pc:cxnChg chg="add del mod topLvl">
          <ac:chgData name="Joseph Yeates" userId="50140441-924a-4280-9830-29adbb5079f5" providerId="ADAL" clId="{C1EA5F90-8867-42B1-A166-DB419396A1C5}" dt="2022-03-18T01:31:48.484" v="2913" actId="478"/>
          <ac:cxnSpMkLst>
            <pc:docMk/>
            <pc:sldMk cId="262213879" sldId="1685"/>
            <ac:cxnSpMk id="107" creationId="{FAD9DC7D-2D38-433A-821E-99005A6DF902}"/>
          </ac:cxnSpMkLst>
        </pc:cxnChg>
      </pc:sldChg>
      <pc:sldChg chg="modCm">
        <pc:chgData name="Joseph Yeates" userId="50140441-924a-4280-9830-29adbb5079f5" providerId="ADAL" clId="{C1EA5F90-8867-42B1-A166-DB419396A1C5}" dt="2022-03-16T22:46:28.463" v="1577"/>
        <pc:sldMkLst>
          <pc:docMk/>
          <pc:sldMk cId="1528726455" sldId="1686"/>
        </pc:sldMkLst>
      </pc:sldChg>
      <pc:sldChg chg="addCm modCm">
        <pc:chgData name="Joseph Yeates" userId="50140441-924a-4280-9830-29adbb5079f5" providerId="ADAL" clId="{C1EA5F90-8867-42B1-A166-DB419396A1C5}" dt="2022-02-14T21:50:40.430" v="76"/>
        <pc:sldMkLst>
          <pc:docMk/>
          <pc:sldMk cId="3508186268" sldId="1688"/>
        </pc:sldMkLst>
      </pc:sldChg>
      <pc:sldChg chg="addCm modCm">
        <pc:chgData name="Joseph Yeates" userId="50140441-924a-4280-9830-29adbb5079f5" providerId="ADAL" clId="{C1EA5F90-8867-42B1-A166-DB419396A1C5}" dt="2022-02-14T21:49:09.799" v="69" actId="1589"/>
        <pc:sldMkLst>
          <pc:docMk/>
          <pc:sldMk cId="1641826366" sldId="1689"/>
        </pc:sldMkLst>
      </pc:sldChg>
      <pc:sldChg chg="addSp delSp modSp mod modClrScheme chgLayout">
        <pc:chgData name="Joseph Yeates" userId="50140441-924a-4280-9830-29adbb5079f5" providerId="ADAL" clId="{C1EA5F90-8867-42B1-A166-DB419396A1C5}" dt="2022-03-16T22:30:16.393" v="1569" actId="6549"/>
        <pc:sldMkLst>
          <pc:docMk/>
          <pc:sldMk cId="349970756" sldId="1694"/>
        </pc:sldMkLst>
        <pc:spChg chg="mod ord">
          <ac:chgData name="Joseph Yeates" userId="50140441-924a-4280-9830-29adbb5079f5" providerId="ADAL" clId="{C1EA5F90-8867-42B1-A166-DB419396A1C5}" dt="2022-03-16T22:30:16.393" v="1569" actId="6549"/>
          <ac:spMkLst>
            <pc:docMk/>
            <pc:sldMk cId="349970756" sldId="1694"/>
            <ac:spMk id="3" creationId="{4BAC0E4F-6641-4AD9-9287-49133CB272A5}"/>
          </ac:spMkLst>
        </pc:spChg>
        <pc:spChg chg="mod">
          <ac:chgData name="Joseph Yeates" userId="50140441-924a-4280-9830-29adbb5079f5" providerId="ADAL" clId="{C1EA5F90-8867-42B1-A166-DB419396A1C5}" dt="2022-03-16T22:29:53.423" v="1568" actId="1076"/>
          <ac:spMkLst>
            <pc:docMk/>
            <pc:sldMk cId="349970756" sldId="1694"/>
            <ac:spMk id="4" creationId="{F557AD93-B2FF-4270-9032-362D35D3105C}"/>
          </ac:spMkLst>
        </pc:spChg>
        <pc:spChg chg="add del mod ord">
          <ac:chgData name="Joseph Yeates" userId="50140441-924a-4280-9830-29adbb5079f5" providerId="ADAL" clId="{C1EA5F90-8867-42B1-A166-DB419396A1C5}" dt="2022-03-16T22:27:15.966" v="1481" actId="700"/>
          <ac:spMkLst>
            <pc:docMk/>
            <pc:sldMk cId="349970756" sldId="1694"/>
            <ac:spMk id="7" creationId="{7A211A34-99CB-45BF-948F-64022F97A327}"/>
          </ac:spMkLst>
        </pc:spChg>
        <pc:spChg chg="mod">
          <ac:chgData name="Joseph Yeates" userId="50140441-924a-4280-9830-29adbb5079f5" providerId="ADAL" clId="{C1EA5F90-8867-42B1-A166-DB419396A1C5}" dt="2022-03-16T22:29:53.423" v="1568" actId="1076"/>
          <ac:spMkLst>
            <pc:docMk/>
            <pc:sldMk cId="349970756" sldId="1694"/>
            <ac:spMk id="8" creationId="{B5ACE189-3832-483C-B1A3-957290AD4EAE}"/>
          </ac:spMkLst>
        </pc:spChg>
        <pc:spChg chg="add del mod ord">
          <ac:chgData name="Joseph Yeates" userId="50140441-924a-4280-9830-29adbb5079f5" providerId="ADAL" clId="{C1EA5F90-8867-42B1-A166-DB419396A1C5}" dt="2022-03-16T22:27:15.966" v="1481" actId="700"/>
          <ac:spMkLst>
            <pc:docMk/>
            <pc:sldMk cId="349970756" sldId="1694"/>
            <ac:spMk id="9" creationId="{97A9D631-5CCE-452D-9605-88D7F18EF0E8}"/>
          </ac:spMkLst>
        </pc:spChg>
        <pc:spChg chg="add del mod ord">
          <ac:chgData name="Joseph Yeates" userId="50140441-924a-4280-9830-29adbb5079f5" providerId="ADAL" clId="{C1EA5F90-8867-42B1-A166-DB419396A1C5}" dt="2022-03-16T22:27:23.371" v="1483" actId="700"/>
          <ac:spMkLst>
            <pc:docMk/>
            <pc:sldMk cId="349970756" sldId="1694"/>
            <ac:spMk id="10" creationId="{8F17824C-BF06-4010-83CE-8B5A50DC2322}"/>
          </ac:spMkLst>
        </pc:spChg>
        <pc:spChg chg="add del mod ord">
          <ac:chgData name="Joseph Yeates" userId="50140441-924a-4280-9830-29adbb5079f5" providerId="ADAL" clId="{C1EA5F90-8867-42B1-A166-DB419396A1C5}" dt="2022-03-16T22:27:23.371" v="1483" actId="700"/>
          <ac:spMkLst>
            <pc:docMk/>
            <pc:sldMk cId="349970756" sldId="1694"/>
            <ac:spMk id="11" creationId="{B008722F-931F-49E7-ADF8-71D6A8236370}"/>
          </ac:spMkLst>
        </pc:spChg>
      </pc:sldChg>
      <pc:sldChg chg="addCm delCm modCm">
        <pc:chgData name="Joseph Yeates" userId="50140441-924a-4280-9830-29adbb5079f5" providerId="ADAL" clId="{C1EA5F90-8867-42B1-A166-DB419396A1C5}" dt="2022-02-14T21:41:05.453" v="59"/>
        <pc:sldMkLst>
          <pc:docMk/>
          <pc:sldMk cId="2718687039" sldId="1695"/>
        </pc:sldMkLst>
      </pc:sldChg>
      <pc:sldChg chg="addSp delSp modSp mod">
        <pc:chgData name="Joseph Yeates" userId="50140441-924a-4280-9830-29adbb5079f5" providerId="ADAL" clId="{C1EA5F90-8867-42B1-A166-DB419396A1C5}" dt="2022-03-16T22:39:21.387" v="1576" actId="478"/>
        <pc:sldMkLst>
          <pc:docMk/>
          <pc:sldMk cId="299567060" sldId="1696"/>
        </pc:sldMkLst>
        <pc:spChg chg="mod">
          <ac:chgData name="Joseph Yeates" userId="50140441-924a-4280-9830-29adbb5079f5" providerId="ADAL" clId="{C1EA5F90-8867-42B1-A166-DB419396A1C5}" dt="2022-03-16T22:39:12.342" v="1574" actId="207"/>
          <ac:spMkLst>
            <pc:docMk/>
            <pc:sldMk cId="299567060" sldId="1696"/>
            <ac:spMk id="22" creationId="{B8BBF883-BB8A-4146-8595-E0832C96B1F7}"/>
          </ac:spMkLst>
        </pc:spChg>
        <pc:spChg chg="mod">
          <ac:chgData name="Joseph Yeates" userId="50140441-924a-4280-9830-29adbb5079f5" providerId="ADAL" clId="{C1EA5F90-8867-42B1-A166-DB419396A1C5}" dt="2022-03-16T22:38:58.286" v="1571" actId="571"/>
          <ac:spMkLst>
            <pc:docMk/>
            <pc:sldMk cId="299567060" sldId="1696"/>
            <ac:spMk id="36" creationId="{9DAA8A40-6546-4D31-B2C0-8822954AD3D3}"/>
          </ac:spMkLst>
        </pc:spChg>
        <pc:spChg chg="mod">
          <ac:chgData name="Joseph Yeates" userId="50140441-924a-4280-9830-29adbb5079f5" providerId="ADAL" clId="{C1EA5F90-8867-42B1-A166-DB419396A1C5}" dt="2022-03-16T22:39:03.782" v="1572" actId="207"/>
          <ac:spMkLst>
            <pc:docMk/>
            <pc:sldMk cId="299567060" sldId="1696"/>
            <ac:spMk id="37" creationId="{3E497B5E-94E9-448C-A124-05320E2DAD17}"/>
          </ac:spMkLst>
        </pc:spChg>
        <pc:spChg chg="mod">
          <ac:chgData name="Joseph Yeates" userId="50140441-924a-4280-9830-29adbb5079f5" providerId="ADAL" clId="{C1EA5F90-8867-42B1-A166-DB419396A1C5}" dt="2022-03-16T22:38:58.286" v="1571" actId="571"/>
          <ac:spMkLst>
            <pc:docMk/>
            <pc:sldMk cId="299567060" sldId="1696"/>
            <ac:spMk id="38" creationId="{4946B913-5EC9-4AEC-A231-000019AA4661}"/>
          </ac:spMkLst>
        </pc:spChg>
        <pc:spChg chg="del mod">
          <ac:chgData name="Joseph Yeates" userId="50140441-924a-4280-9830-29adbb5079f5" providerId="ADAL" clId="{C1EA5F90-8867-42B1-A166-DB419396A1C5}" dt="2022-03-16T22:39:21.387" v="1576" actId="478"/>
          <ac:spMkLst>
            <pc:docMk/>
            <pc:sldMk cId="299567060" sldId="1696"/>
            <ac:spMk id="39" creationId="{E0006F35-CEC6-45EE-8CD0-149EA7C25A01}"/>
          </ac:spMkLst>
        </pc:spChg>
        <pc:spChg chg="mod">
          <ac:chgData name="Joseph Yeates" userId="50140441-924a-4280-9830-29adbb5079f5" providerId="ADAL" clId="{C1EA5F90-8867-42B1-A166-DB419396A1C5}" dt="2022-03-16T22:38:58.286" v="1571" actId="571"/>
          <ac:spMkLst>
            <pc:docMk/>
            <pc:sldMk cId="299567060" sldId="1696"/>
            <ac:spMk id="46" creationId="{2F6DA382-D3D1-45E6-BA78-B122B5003C55}"/>
          </ac:spMkLst>
        </pc:spChg>
        <pc:spChg chg="mod">
          <ac:chgData name="Joseph Yeates" userId="50140441-924a-4280-9830-29adbb5079f5" providerId="ADAL" clId="{C1EA5F90-8867-42B1-A166-DB419396A1C5}" dt="2022-03-16T22:39:07.157" v="1573" actId="207"/>
          <ac:spMkLst>
            <pc:docMk/>
            <pc:sldMk cId="299567060" sldId="1696"/>
            <ac:spMk id="47" creationId="{1C2B3FCB-E41C-41D1-B063-C8549B36C150}"/>
          </ac:spMkLst>
        </pc:spChg>
        <pc:spChg chg="mod">
          <ac:chgData name="Joseph Yeates" userId="50140441-924a-4280-9830-29adbb5079f5" providerId="ADAL" clId="{C1EA5F90-8867-42B1-A166-DB419396A1C5}" dt="2022-03-16T22:38:58.286" v="1571" actId="571"/>
          <ac:spMkLst>
            <pc:docMk/>
            <pc:sldMk cId="299567060" sldId="1696"/>
            <ac:spMk id="48" creationId="{0271E673-D355-4B1C-A628-C220D5E5A726}"/>
          </ac:spMkLst>
        </pc:spChg>
        <pc:spChg chg="del mod">
          <ac:chgData name="Joseph Yeates" userId="50140441-924a-4280-9830-29adbb5079f5" providerId="ADAL" clId="{C1EA5F90-8867-42B1-A166-DB419396A1C5}" dt="2022-03-16T22:39:17.067" v="1575" actId="478"/>
          <ac:spMkLst>
            <pc:docMk/>
            <pc:sldMk cId="299567060" sldId="1696"/>
            <ac:spMk id="49" creationId="{D5D13BC1-1F73-4912-94EB-544AA9620FA9}"/>
          </ac:spMkLst>
        </pc:spChg>
        <pc:grpChg chg="add mod">
          <ac:chgData name="Joseph Yeates" userId="50140441-924a-4280-9830-29adbb5079f5" providerId="ADAL" clId="{C1EA5F90-8867-42B1-A166-DB419396A1C5}" dt="2022-03-16T22:38:58.286" v="1571" actId="571"/>
          <ac:grpSpMkLst>
            <pc:docMk/>
            <pc:sldMk cId="299567060" sldId="1696"/>
            <ac:grpSpMk id="35" creationId="{2239CC49-E0E4-476D-B42C-A5F3D20602D5}"/>
          </ac:grpSpMkLst>
        </pc:grpChg>
        <pc:grpChg chg="add mod">
          <ac:chgData name="Joseph Yeates" userId="50140441-924a-4280-9830-29adbb5079f5" providerId="ADAL" clId="{C1EA5F90-8867-42B1-A166-DB419396A1C5}" dt="2022-03-16T22:38:58.286" v="1571" actId="571"/>
          <ac:grpSpMkLst>
            <pc:docMk/>
            <pc:sldMk cId="299567060" sldId="1696"/>
            <ac:grpSpMk id="40" creationId="{723588A7-04E8-415A-962F-593A7DA19AAF}"/>
          </ac:grpSpMkLst>
        </pc:grpChg>
      </pc:sldChg>
      <pc:sldChg chg="modSp mod">
        <pc:chgData name="Joseph Yeates" userId="50140441-924a-4280-9830-29adbb5079f5" providerId="ADAL" clId="{C1EA5F90-8867-42B1-A166-DB419396A1C5}" dt="2022-03-16T22:38:24.358" v="1570" actId="20577"/>
        <pc:sldMkLst>
          <pc:docMk/>
          <pc:sldMk cId="2862916286" sldId="1697"/>
        </pc:sldMkLst>
        <pc:spChg chg="mod">
          <ac:chgData name="Joseph Yeates" userId="50140441-924a-4280-9830-29adbb5079f5" providerId="ADAL" clId="{C1EA5F90-8867-42B1-A166-DB419396A1C5}" dt="2022-03-16T22:38:24.358" v="1570" actId="20577"/>
          <ac:spMkLst>
            <pc:docMk/>
            <pc:sldMk cId="2862916286" sldId="1697"/>
            <ac:spMk id="90" creationId="{0CEE3617-875B-49B9-9F70-53CBF7E5F46F}"/>
          </ac:spMkLst>
        </pc:spChg>
      </pc:sldChg>
      <pc:sldChg chg="modSp mod">
        <pc:chgData name="Joseph Yeates" userId="50140441-924a-4280-9830-29adbb5079f5" providerId="ADAL" clId="{C1EA5F90-8867-42B1-A166-DB419396A1C5}" dt="2022-02-14T21:46:44.482" v="66" actId="14100"/>
        <pc:sldMkLst>
          <pc:docMk/>
          <pc:sldMk cId="2073821559" sldId="1699"/>
        </pc:sldMkLst>
        <pc:spChg chg="mod">
          <ac:chgData name="Joseph Yeates" userId="50140441-924a-4280-9830-29adbb5079f5" providerId="ADAL" clId="{C1EA5F90-8867-42B1-A166-DB419396A1C5}" dt="2022-02-14T21:46:44.482" v="66" actId="14100"/>
          <ac:spMkLst>
            <pc:docMk/>
            <pc:sldMk cId="2073821559" sldId="1699"/>
            <ac:spMk id="5" creationId="{718D9E29-585D-4EB0-B91E-E730E69DC3EE}"/>
          </ac:spMkLst>
        </pc:spChg>
      </pc:sldChg>
      <pc:sldChg chg="modSp mod">
        <pc:chgData name="Joseph Yeates" userId="50140441-924a-4280-9830-29adbb5079f5" providerId="ADAL" clId="{C1EA5F90-8867-42B1-A166-DB419396A1C5}" dt="2022-03-22T22:13:28.779" v="4463" actId="20577"/>
        <pc:sldMkLst>
          <pc:docMk/>
          <pc:sldMk cId="4221563710" sldId="1699"/>
        </pc:sldMkLst>
        <pc:spChg chg="mod">
          <ac:chgData name="Joseph Yeates" userId="50140441-924a-4280-9830-29adbb5079f5" providerId="ADAL" clId="{C1EA5F90-8867-42B1-A166-DB419396A1C5}" dt="2022-03-22T22:13:28.779" v="4463" actId="20577"/>
          <ac:spMkLst>
            <pc:docMk/>
            <pc:sldMk cId="4221563710" sldId="1699"/>
            <ac:spMk id="2" creationId="{B3465352-4014-4C6B-B636-5C0F2B7FDA83}"/>
          </ac:spMkLst>
        </pc:spChg>
      </pc:sldChg>
      <pc:sldChg chg="addCm delCm modCm">
        <pc:chgData name="Joseph Yeates" userId="50140441-924a-4280-9830-29adbb5079f5" providerId="ADAL" clId="{C1EA5F90-8867-42B1-A166-DB419396A1C5}" dt="2022-02-14T21:49:49.892" v="74"/>
        <pc:sldMkLst>
          <pc:docMk/>
          <pc:sldMk cId="1399815240" sldId="1702"/>
        </pc:sldMkLst>
      </pc:sldChg>
      <pc:sldChg chg="addCm modCm">
        <pc:chgData name="Joseph Yeates" userId="50140441-924a-4280-9830-29adbb5079f5" providerId="ADAL" clId="{C1EA5F90-8867-42B1-A166-DB419396A1C5}" dt="2022-02-14T21:45:52.187" v="64" actId="1589"/>
        <pc:sldMkLst>
          <pc:docMk/>
          <pc:sldMk cId="3827617013" sldId="1703"/>
        </pc:sldMkLst>
      </pc:sldChg>
      <pc:sldChg chg="del">
        <pc:chgData name="Joseph Yeates" userId="50140441-924a-4280-9830-29adbb5079f5" providerId="ADAL" clId="{C1EA5F90-8867-42B1-A166-DB419396A1C5}" dt="2022-03-17T23:30:39.250" v="1841" actId="47"/>
        <pc:sldMkLst>
          <pc:docMk/>
          <pc:sldMk cId="2503920674" sldId="1704"/>
        </pc:sldMkLst>
      </pc:sldChg>
      <pc:sldChg chg="addSp delSp modSp mod modAnim delCm">
        <pc:chgData name="Joseph Yeates" userId="50140441-924a-4280-9830-29adbb5079f5" providerId="ADAL" clId="{C1EA5F90-8867-42B1-A166-DB419396A1C5}" dt="2022-03-22T20:48:59.019" v="4129" actId="1592"/>
        <pc:sldMkLst>
          <pc:docMk/>
          <pc:sldMk cId="3430864964" sldId="1705"/>
        </pc:sldMkLst>
        <pc:spChg chg="mod">
          <ac:chgData name="Joseph Yeates" userId="50140441-924a-4280-9830-29adbb5079f5" providerId="ADAL" clId="{C1EA5F90-8867-42B1-A166-DB419396A1C5}" dt="2022-03-17T23:50:07.754" v="1985" actId="20577"/>
          <ac:spMkLst>
            <pc:docMk/>
            <pc:sldMk cId="3430864964" sldId="1705"/>
            <ac:spMk id="2" creationId="{3B578C77-871E-453A-848E-B274E952EC82}"/>
          </ac:spMkLst>
        </pc:spChg>
        <pc:spChg chg="mod">
          <ac:chgData name="Joseph Yeates" userId="50140441-924a-4280-9830-29adbb5079f5" providerId="ADAL" clId="{C1EA5F90-8867-42B1-A166-DB419396A1C5}" dt="2022-03-22T17:52:12.034" v="4127" actId="20577"/>
          <ac:spMkLst>
            <pc:docMk/>
            <pc:sldMk cId="3430864964" sldId="1705"/>
            <ac:spMk id="3" creationId="{6017E962-1374-4C2E-B1C0-F87497F9BE6C}"/>
          </ac:spMkLst>
        </pc:spChg>
        <pc:spChg chg="mod">
          <ac:chgData name="Joseph Yeates" userId="50140441-924a-4280-9830-29adbb5079f5" providerId="ADAL" clId="{C1EA5F90-8867-42B1-A166-DB419396A1C5}" dt="2022-03-17T23:50:15.011" v="1986" actId="1076"/>
          <ac:spMkLst>
            <pc:docMk/>
            <pc:sldMk cId="3430864964" sldId="1705"/>
            <ac:spMk id="4" creationId="{521383E8-4BDD-421C-B029-07FCA29E32C1}"/>
          </ac:spMkLst>
        </pc:spChg>
        <pc:spChg chg="mod">
          <ac:chgData name="Joseph Yeates" userId="50140441-924a-4280-9830-29adbb5079f5" providerId="ADAL" clId="{C1EA5F90-8867-42B1-A166-DB419396A1C5}" dt="2022-03-17T23:50:19.290" v="1987" actId="1076"/>
          <ac:spMkLst>
            <pc:docMk/>
            <pc:sldMk cId="3430864964" sldId="1705"/>
            <ac:spMk id="5" creationId="{55FE6C74-07B8-4170-8C25-8A51B8918AAC}"/>
          </ac:spMkLst>
        </pc:spChg>
        <pc:spChg chg="del mod">
          <ac:chgData name="Joseph Yeates" userId="50140441-924a-4280-9830-29adbb5079f5" providerId="ADAL" clId="{C1EA5F90-8867-42B1-A166-DB419396A1C5}" dt="2022-03-17T23:42:29.557" v="1859" actId="478"/>
          <ac:spMkLst>
            <pc:docMk/>
            <pc:sldMk cId="3430864964" sldId="1705"/>
            <ac:spMk id="7" creationId="{237D759B-B88B-4E52-BC80-1EF8EA2844A4}"/>
          </ac:spMkLst>
        </pc:spChg>
        <pc:spChg chg="add mod">
          <ac:chgData name="Joseph Yeates" userId="50140441-924a-4280-9830-29adbb5079f5" providerId="ADAL" clId="{C1EA5F90-8867-42B1-A166-DB419396A1C5}" dt="2022-03-17T23:50:26.995" v="1989" actId="1076"/>
          <ac:spMkLst>
            <pc:docMk/>
            <pc:sldMk cId="3430864964" sldId="1705"/>
            <ac:spMk id="8" creationId="{A4FCBF19-B87D-45B7-8FBB-7FA167C25CBF}"/>
          </ac:spMkLst>
        </pc:spChg>
      </pc:sldChg>
      <pc:sldChg chg="modSp mod">
        <pc:chgData name="Joseph Yeates" userId="50140441-924a-4280-9830-29adbb5079f5" providerId="ADAL" clId="{C1EA5F90-8867-42B1-A166-DB419396A1C5}" dt="2022-03-22T17:51:33.489" v="4114" actId="20577"/>
        <pc:sldMkLst>
          <pc:docMk/>
          <pc:sldMk cId="319582863" sldId="1706"/>
        </pc:sldMkLst>
        <pc:spChg chg="mod">
          <ac:chgData name="Joseph Yeates" userId="50140441-924a-4280-9830-29adbb5079f5" providerId="ADAL" clId="{C1EA5F90-8867-42B1-A166-DB419396A1C5}" dt="2022-03-22T17:51:33.489" v="4114" actId="20577"/>
          <ac:spMkLst>
            <pc:docMk/>
            <pc:sldMk cId="319582863" sldId="1706"/>
            <ac:spMk id="3" creationId="{82BA28BC-E01A-4132-A817-4F582EF8DB41}"/>
          </ac:spMkLst>
        </pc:spChg>
      </pc:sldChg>
      <pc:sldChg chg="ord">
        <pc:chgData name="Joseph Yeates" userId="50140441-924a-4280-9830-29adbb5079f5" providerId="ADAL" clId="{C1EA5F90-8867-42B1-A166-DB419396A1C5}" dt="2022-02-25T05:14:40.300" v="748" actId="20578"/>
        <pc:sldMkLst>
          <pc:docMk/>
          <pc:sldMk cId="2101413794" sldId="1706"/>
        </pc:sldMkLst>
      </pc:sldChg>
      <pc:sldChg chg="ord">
        <pc:chgData name="Joseph Yeates" userId="50140441-924a-4280-9830-29adbb5079f5" providerId="ADAL" clId="{C1EA5F90-8867-42B1-A166-DB419396A1C5}" dt="2022-02-25T05:14:40.300" v="748" actId="20578"/>
        <pc:sldMkLst>
          <pc:docMk/>
          <pc:sldMk cId="3898171920" sldId="1707"/>
        </pc:sldMkLst>
      </pc:sldChg>
      <pc:sldChg chg="addSp delSp modSp mod modAnim">
        <pc:chgData name="Joseph Yeates" userId="50140441-924a-4280-9830-29adbb5079f5" providerId="ADAL" clId="{C1EA5F90-8867-42B1-A166-DB419396A1C5}" dt="2022-03-18T16:33:53.328" v="4077"/>
        <pc:sldMkLst>
          <pc:docMk/>
          <pc:sldMk cId="3318367434" sldId="1708"/>
        </pc:sldMkLst>
        <pc:spChg chg="mod">
          <ac:chgData name="Joseph Yeates" userId="50140441-924a-4280-9830-29adbb5079f5" providerId="ADAL" clId="{C1EA5F90-8867-42B1-A166-DB419396A1C5}" dt="2022-03-18T03:29:31.645" v="3251" actId="20577"/>
          <ac:spMkLst>
            <pc:docMk/>
            <pc:sldMk cId="3318367434" sldId="1708"/>
            <ac:spMk id="6" creationId="{46EAB2B1-8F30-4E62-A2CE-0D107CAB381D}"/>
          </ac:spMkLst>
        </pc:spChg>
        <pc:spChg chg="mod">
          <ac:chgData name="Joseph Yeates" userId="50140441-924a-4280-9830-29adbb5079f5" providerId="ADAL" clId="{C1EA5F90-8867-42B1-A166-DB419396A1C5}" dt="2022-03-18T03:46:55.579" v="3452" actId="207"/>
          <ac:spMkLst>
            <pc:docMk/>
            <pc:sldMk cId="3318367434" sldId="1708"/>
            <ac:spMk id="8" creationId="{B08BE9DD-16DD-4496-BB28-C70794F0EDA7}"/>
          </ac:spMkLst>
        </pc:spChg>
        <pc:spChg chg="mod">
          <ac:chgData name="Joseph Yeates" userId="50140441-924a-4280-9830-29adbb5079f5" providerId="ADAL" clId="{C1EA5F90-8867-42B1-A166-DB419396A1C5}" dt="2022-03-18T03:47:12.353" v="3456" actId="20577"/>
          <ac:spMkLst>
            <pc:docMk/>
            <pc:sldMk cId="3318367434" sldId="1708"/>
            <ac:spMk id="9" creationId="{644BD187-688B-442B-8EED-A71FD4C8123F}"/>
          </ac:spMkLst>
        </pc:spChg>
        <pc:spChg chg="mod">
          <ac:chgData name="Joseph Yeates" userId="50140441-924a-4280-9830-29adbb5079f5" providerId="ADAL" clId="{C1EA5F90-8867-42B1-A166-DB419396A1C5}" dt="2022-03-18T03:47:05.639" v="3453" actId="207"/>
          <ac:spMkLst>
            <pc:docMk/>
            <pc:sldMk cId="3318367434" sldId="1708"/>
            <ac:spMk id="24" creationId="{597679B7-6F7D-41DE-8F56-192FF03AD390}"/>
          </ac:spMkLst>
        </pc:spChg>
        <pc:spChg chg="mod">
          <ac:chgData name="Joseph Yeates" userId="50140441-924a-4280-9830-29adbb5079f5" providerId="ADAL" clId="{C1EA5F90-8867-42B1-A166-DB419396A1C5}" dt="2022-03-18T03:47:05.639" v="3453" actId="207"/>
          <ac:spMkLst>
            <pc:docMk/>
            <pc:sldMk cId="3318367434" sldId="1708"/>
            <ac:spMk id="25" creationId="{762BF82E-A133-4632-B2B9-717F77790947}"/>
          </ac:spMkLst>
        </pc:spChg>
        <pc:spChg chg="mod">
          <ac:chgData name="Joseph Yeates" userId="50140441-924a-4280-9830-29adbb5079f5" providerId="ADAL" clId="{C1EA5F90-8867-42B1-A166-DB419396A1C5}" dt="2022-03-18T03:47:05.639" v="3453" actId="207"/>
          <ac:spMkLst>
            <pc:docMk/>
            <pc:sldMk cId="3318367434" sldId="1708"/>
            <ac:spMk id="36" creationId="{10622B47-DEB7-4EE0-9C48-BE15F310F1E2}"/>
          </ac:spMkLst>
        </pc:spChg>
        <pc:spChg chg="mod">
          <ac:chgData name="Joseph Yeates" userId="50140441-924a-4280-9830-29adbb5079f5" providerId="ADAL" clId="{C1EA5F90-8867-42B1-A166-DB419396A1C5}" dt="2022-03-18T03:47:05.639" v="3453" actId="207"/>
          <ac:spMkLst>
            <pc:docMk/>
            <pc:sldMk cId="3318367434" sldId="1708"/>
            <ac:spMk id="37" creationId="{342CF7E0-AB80-44AD-82A7-C0558DFA8939}"/>
          </ac:spMkLst>
        </pc:spChg>
        <pc:spChg chg="mod">
          <ac:chgData name="Joseph Yeates" userId="50140441-924a-4280-9830-29adbb5079f5" providerId="ADAL" clId="{C1EA5F90-8867-42B1-A166-DB419396A1C5}" dt="2022-03-18T16:09:00.780" v="3845" actId="1076"/>
          <ac:spMkLst>
            <pc:docMk/>
            <pc:sldMk cId="3318367434" sldId="1708"/>
            <ac:spMk id="41" creationId="{90674B10-D553-4D2C-B8FD-66F45728FB49}"/>
          </ac:spMkLst>
        </pc:spChg>
        <pc:spChg chg="mod">
          <ac:chgData name="Joseph Yeates" userId="50140441-924a-4280-9830-29adbb5079f5" providerId="ADAL" clId="{C1EA5F90-8867-42B1-A166-DB419396A1C5}" dt="2022-03-18T16:09:00.780" v="3845" actId="1076"/>
          <ac:spMkLst>
            <pc:docMk/>
            <pc:sldMk cId="3318367434" sldId="1708"/>
            <ac:spMk id="42" creationId="{BB8EF673-D26D-4F7A-897E-5FFA0B18CD80}"/>
          </ac:spMkLst>
        </pc:spChg>
        <pc:spChg chg="add mod">
          <ac:chgData name="Joseph Yeates" userId="50140441-924a-4280-9830-29adbb5079f5" providerId="ADAL" clId="{C1EA5F90-8867-42B1-A166-DB419396A1C5}" dt="2022-03-18T03:48:47.195" v="3474" actId="1076"/>
          <ac:spMkLst>
            <pc:docMk/>
            <pc:sldMk cId="3318367434" sldId="1708"/>
            <ac:spMk id="44" creationId="{FABDA95C-8257-4EC3-B71B-2BA6AAF28DED}"/>
          </ac:spMkLst>
        </pc:spChg>
        <pc:spChg chg="add mod">
          <ac:chgData name="Joseph Yeates" userId="50140441-924a-4280-9830-29adbb5079f5" providerId="ADAL" clId="{C1EA5F90-8867-42B1-A166-DB419396A1C5}" dt="2022-03-18T03:48:47.195" v="3474" actId="1076"/>
          <ac:spMkLst>
            <pc:docMk/>
            <pc:sldMk cId="3318367434" sldId="1708"/>
            <ac:spMk id="45" creationId="{3192A384-CF17-4E53-BA67-90EF6DFFFA48}"/>
          </ac:spMkLst>
        </pc:spChg>
        <pc:spChg chg="add mod">
          <ac:chgData name="Joseph Yeates" userId="50140441-924a-4280-9830-29adbb5079f5" providerId="ADAL" clId="{C1EA5F90-8867-42B1-A166-DB419396A1C5}" dt="2022-03-18T03:48:47.195" v="3474" actId="1076"/>
          <ac:spMkLst>
            <pc:docMk/>
            <pc:sldMk cId="3318367434" sldId="1708"/>
            <ac:spMk id="46" creationId="{2DFA2A13-4129-476B-BAC8-6AA80A4EC793}"/>
          </ac:spMkLst>
        </pc:spChg>
        <pc:spChg chg="add mod">
          <ac:chgData name="Joseph Yeates" userId="50140441-924a-4280-9830-29adbb5079f5" providerId="ADAL" clId="{C1EA5F90-8867-42B1-A166-DB419396A1C5}" dt="2022-03-18T03:48:47.195" v="3474" actId="1076"/>
          <ac:spMkLst>
            <pc:docMk/>
            <pc:sldMk cId="3318367434" sldId="1708"/>
            <ac:spMk id="47" creationId="{BCD618B1-AE20-4D94-9CE3-BA18D7C8F0F5}"/>
          </ac:spMkLst>
        </pc:spChg>
        <pc:spChg chg="add mod">
          <ac:chgData name="Joseph Yeates" userId="50140441-924a-4280-9830-29adbb5079f5" providerId="ADAL" clId="{C1EA5F90-8867-42B1-A166-DB419396A1C5}" dt="2022-03-18T03:48:47.195" v="3474" actId="1076"/>
          <ac:spMkLst>
            <pc:docMk/>
            <pc:sldMk cId="3318367434" sldId="1708"/>
            <ac:spMk id="48" creationId="{E3CDDF1E-E070-46F9-B060-4430FCBBC1A7}"/>
          </ac:spMkLst>
        </pc:spChg>
        <pc:spChg chg="add mod">
          <ac:chgData name="Joseph Yeates" userId="50140441-924a-4280-9830-29adbb5079f5" providerId="ADAL" clId="{C1EA5F90-8867-42B1-A166-DB419396A1C5}" dt="2022-03-18T03:48:47.195" v="3474" actId="1076"/>
          <ac:spMkLst>
            <pc:docMk/>
            <pc:sldMk cId="3318367434" sldId="1708"/>
            <ac:spMk id="50" creationId="{1F0D9040-6B13-4C3C-B264-6EF9C9CEB9EE}"/>
          </ac:spMkLst>
        </pc:spChg>
        <pc:spChg chg="add mod">
          <ac:chgData name="Joseph Yeates" userId="50140441-924a-4280-9830-29adbb5079f5" providerId="ADAL" clId="{C1EA5F90-8867-42B1-A166-DB419396A1C5}" dt="2022-03-18T03:48:47.195" v="3474" actId="1076"/>
          <ac:spMkLst>
            <pc:docMk/>
            <pc:sldMk cId="3318367434" sldId="1708"/>
            <ac:spMk id="51" creationId="{49470F12-523D-44E5-8A97-CC6EADB65B89}"/>
          </ac:spMkLst>
        </pc:spChg>
        <pc:spChg chg="add mod">
          <ac:chgData name="Joseph Yeates" userId="50140441-924a-4280-9830-29adbb5079f5" providerId="ADAL" clId="{C1EA5F90-8867-42B1-A166-DB419396A1C5}" dt="2022-03-18T03:48:47.195" v="3474" actId="1076"/>
          <ac:spMkLst>
            <pc:docMk/>
            <pc:sldMk cId="3318367434" sldId="1708"/>
            <ac:spMk id="52" creationId="{97A8DE14-16F7-4015-A0E7-2E30621CCA42}"/>
          </ac:spMkLst>
        </pc:spChg>
        <pc:spChg chg="add mod">
          <ac:chgData name="Joseph Yeates" userId="50140441-924a-4280-9830-29adbb5079f5" providerId="ADAL" clId="{C1EA5F90-8867-42B1-A166-DB419396A1C5}" dt="2022-03-18T03:48:47.195" v="3474" actId="1076"/>
          <ac:spMkLst>
            <pc:docMk/>
            <pc:sldMk cId="3318367434" sldId="1708"/>
            <ac:spMk id="53" creationId="{3C4D28F0-30E7-42CD-AB48-CDCBB7F2576D}"/>
          </ac:spMkLst>
        </pc:spChg>
        <pc:spChg chg="add mod">
          <ac:chgData name="Joseph Yeates" userId="50140441-924a-4280-9830-29adbb5079f5" providerId="ADAL" clId="{C1EA5F90-8867-42B1-A166-DB419396A1C5}" dt="2022-03-18T03:48:47.195" v="3474" actId="1076"/>
          <ac:spMkLst>
            <pc:docMk/>
            <pc:sldMk cId="3318367434" sldId="1708"/>
            <ac:spMk id="54" creationId="{8D1DD67B-A86E-4F71-AA22-3AC1E9C24073}"/>
          </ac:spMkLst>
        </pc:spChg>
        <pc:spChg chg="add mod">
          <ac:chgData name="Joseph Yeates" userId="50140441-924a-4280-9830-29adbb5079f5" providerId="ADAL" clId="{C1EA5F90-8867-42B1-A166-DB419396A1C5}" dt="2022-03-18T03:48:47.195" v="3474" actId="1076"/>
          <ac:spMkLst>
            <pc:docMk/>
            <pc:sldMk cId="3318367434" sldId="1708"/>
            <ac:spMk id="55" creationId="{21EC19BB-2345-492D-B87E-DF87B8E15108}"/>
          </ac:spMkLst>
        </pc:spChg>
        <pc:spChg chg="add mod">
          <ac:chgData name="Joseph Yeates" userId="50140441-924a-4280-9830-29adbb5079f5" providerId="ADAL" clId="{C1EA5F90-8867-42B1-A166-DB419396A1C5}" dt="2022-03-18T03:58:05.621" v="3714" actId="1076"/>
          <ac:spMkLst>
            <pc:docMk/>
            <pc:sldMk cId="3318367434" sldId="1708"/>
            <ac:spMk id="71" creationId="{30A31830-3C4E-4295-825B-723B06060030}"/>
          </ac:spMkLst>
        </pc:spChg>
        <pc:spChg chg="add mod">
          <ac:chgData name="Joseph Yeates" userId="50140441-924a-4280-9830-29adbb5079f5" providerId="ADAL" clId="{C1EA5F90-8867-42B1-A166-DB419396A1C5}" dt="2022-03-18T03:58:08.841" v="3715" actId="1076"/>
          <ac:spMkLst>
            <pc:docMk/>
            <pc:sldMk cId="3318367434" sldId="1708"/>
            <ac:spMk id="74" creationId="{050312A7-0D1F-4013-AF89-E5696C869AAA}"/>
          </ac:spMkLst>
        </pc:spChg>
        <pc:spChg chg="add mod">
          <ac:chgData name="Joseph Yeates" userId="50140441-924a-4280-9830-29adbb5079f5" providerId="ADAL" clId="{C1EA5F90-8867-42B1-A166-DB419396A1C5}" dt="2022-03-18T03:58:15.504" v="3717" actId="1076"/>
          <ac:spMkLst>
            <pc:docMk/>
            <pc:sldMk cId="3318367434" sldId="1708"/>
            <ac:spMk id="75" creationId="{71CCF225-8388-43E6-B1CA-FC329363976C}"/>
          </ac:spMkLst>
        </pc:spChg>
        <pc:spChg chg="add mod">
          <ac:chgData name="Joseph Yeates" userId="50140441-924a-4280-9830-29adbb5079f5" providerId="ADAL" clId="{C1EA5F90-8867-42B1-A166-DB419396A1C5}" dt="2022-03-18T03:58:23.813" v="3719" actId="1076"/>
          <ac:spMkLst>
            <pc:docMk/>
            <pc:sldMk cId="3318367434" sldId="1708"/>
            <ac:spMk id="76" creationId="{009B3432-40E8-4F50-B5D3-9AE93D976B5A}"/>
          </ac:spMkLst>
        </pc:spChg>
        <pc:grpChg chg="del mod">
          <ac:chgData name="Joseph Yeates" userId="50140441-924a-4280-9830-29adbb5079f5" providerId="ADAL" clId="{C1EA5F90-8867-42B1-A166-DB419396A1C5}" dt="2022-03-18T03:48:21.925" v="3472" actId="478"/>
          <ac:grpSpMkLst>
            <pc:docMk/>
            <pc:sldMk cId="3318367434" sldId="1708"/>
            <ac:grpSpMk id="3080" creationId="{F5DB9CC5-E38F-413B-A918-176EFEEA4CCB}"/>
          </ac:grpSpMkLst>
        </pc:grpChg>
        <pc:cxnChg chg="mod">
          <ac:chgData name="Joseph Yeates" userId="50140441-924a-4280-9830-29adbb5079f5" providerId="ADAL" clId="{C1EA5F90-8867-42B1-A166-DB419396A1C5}" dt="2022-03-18T03:48:21.925" v="3472" actId="478"/>
          <ac:cxnSpMkLst>
            <pc:docMk/>
            <pc:sldMk cId="3318367434" sldId="1708"/>
            <ac:cxnSpMk id="17" creationId="{5D79E199-46D1-441C-80AF-E7E794D4C965}"/>
          </ac:cxnSpMkLst>
        </pc:cxnChg>
        <pc:cxnChg chg="mod">
          <ac:chgData name="Joseph Yeates" userId="50140441-924a-4280-9830-29adbb5079f5" providerId="ADAL" clId="{C1EA5F90-8867-42B1-A166-DB419396A1C5}" dt="2022-03-18T03:48:21.925" v="3472" actId="478"/>
          <ac:cxnSpMkLst>
            <pc:docMk/>
            <pc:sldMk cId="3318367434" sldId="1708"/>
            <ac:cxnSpMk id="19" creationId="{D0A62138-E586-43CF-A314-B38FD3CBD8E6}"/>
          </ac:cxnSpMkLst>
        </pc:cxnChg>
        <pc:cxnChg chg="mod">
          <ac:chgData name="Joseph Yeates" userId="50140441-924a-4280-9830-29adbb5079f5" providerId="ADAL" clId="{C1EA5F90-8867-42B1-A166-DB419396A1C5}" dt="2022-03-18T03:48:21.925" v="3472" actId="478"/>
          <ac:cxnSpMkLst>
            <pc:docMk/>
            <pc:sldMk cId="3318367434" sldId="1708"/>
            <ac:cxnSpMk id="26" creationId="{FD2BEF8B-C1A7-4403-AE60-900EE40EBD2C}"/>
          </ac:cxnSpMkLst>
        </pc:cxnChg>
        <pc:cxnChg chg="mod">
          <ac:chgData name="Joseph Yeates" userId="50140441-924a-4280-9830-29adbb5079f5" providerId="ADAL" clId="{C1EA5F90-8867-42B1-A166-DB419396A1C5}" dt="2022-03-18T03:48:21.925" v="3472" actId="478"/>
          <ac:cxnSpMkLst>
            <pc:docMk/>
            <pc:sldMk cId="3318367434" sldId="1708"/>
            <ac:cxnSpMk id="31" creationId="{A17CE6DF-E67E-4898-8FEB-3924409ADF3B}"/>
          </ac:cxnSpMkLst>
        </pc:cxnChg>
        <pc:cxnChg chg="mod">
          <ac:chgData name="Joseph Yeates" userId="50140441-924a-4280-9830-29adbb5079f5" providerId="ADAL" clId="{C1EA5F90-8867-42B1-A166-DB419396A1C5}" dt="2022-03-18T03:48:21.925" v="3472" actId="478"/>
          <ac:cxnSpMkLst>
            <pc:docMk/>
            <pc:sldMk cId="3318367434" sldId="1708"/>
            <ac:cxnSpMk id="40" creationId="{1D12A01E-7C16-49C4-BA9C-5F090BDFA876}"/>
          </ac:cxnSpMkLst>
        </pc:cxnChg>
        <pc:cxnChg chg="mod">
          <ac:chgData name="Joseph Yeates" userId="50140441-924a-4280-9830-29adbb5079f5" providerId="ADAL" clId="{C1EA5F90-8867-42B1-A166-DB419396A1C5}" dt="2022-03-18T03:48:21.925" v="3472" actId="478"/>
          <ac:cxnSpMkLst>
            <pc:docMk/>
            <pc:sldMk cId="3318367434" sldId="1708"/>
            <ac:cxnSpMk id="43" creationId="{B7D9A7D0-2A01-46E6-9960-3D162FFEEF82}"/>
          </ac:cxnSpMkLst>
        </pc:cxnChg>
        <pc:cxnChg chg="add mod">
          <ac:chgData name="Joseph Yeates" userId="50140441-924a-4280-9830-29adbb5079f5" providerId="ADAL" clId="{C1EA5F90-8867-42B1-A166-DB419396A1C5}" dt="2022-03-18T03:57:55.831" v="3713" actId="12789"/>
          <ac:cxnSpMkLst>
            <pc:docMk/>
            <pc:sldMk cId="3318367434" sldId="1708"/>
            <ac:cxnSpMk id="56" creationId="{A67E489F-C3AE-4A1A-8D27-22DE72BE18AE}"/>
          </ac:cxnSpMkLst>
        </pc:cxnChg>
        <pc:cxnChg chg="add mod">
          <ac:chgData name="Joseph Yeates" userId="50140441-924a-4280-9830-29adbb5079f5" providerId="ADAL" clId="{C1EA5F90-8867-42B1-A166-DB419396A1C5}" dt="2022-03-18T03:57:09.591" v="3698" actId="12788"/>
          <ac:cxnSpMkLst>
            <pc:docMk/>
            <pc:sldMk cId="3318367434" sldId="1708"/>
            <ac:cxnSpMk id="57" creationId="{B3AAC51A-6BE0-4440-9D89-3E123D90C955}"/>
          </ac:cxnSpMkLst>
        </pc:cxnChg>
        <pc:cxnChg chg="add mod">
          <ac:chgData name="Joseph Yeates" userId="50140441-924a-4280-9830-29adbb5079f5" providerId="ADAL" clId="{C1EA5F90-8867-42B1-A166-DB419396A1C5}" dt="2022-03-18T03:48:47.195" v="3474" actId="1076"/>
          <ac:cxnSpMkLst>
            <pc:docMk/>
            <pc:sldMk cId="3318367434" sldId="1708"/>
            <ac:cxnSpMk id="58" creationId="{72C4C062-1BAB-4307-9B51-E77057247CAF}"/>
          </ac:cxnSpMkLst>
        </pc:cxnChg>
        <pc:cxnChg chg="add mod">
          <ac:chgData name="Joseph Yeates" userId="50140441-924a-4280-9830-29adbb5079f5" providerId="ADAL" clId="{C1EA5F90-8867-42B1-A166-DB419396A1C5}" dt="2022-03-18T03:48:47.195" v="3474" actId="1076"/>
          <ac:cxnSpMkLst>
            <pc:docMk/>
            <pc:sldMk cId="3318367434" sldId="1708"/>
            <ac:cxnSpMk id="64" creationId="{7B916900-8E6C-4E95-81B0-12E03DE70173}"/>
          </ac:cxnSpMkLst>
        </pc:cxnChg>
        <pc:cxnChg chg="add mod">
          <ac:chgData name="Joseph Yeates" userId="50140441-924a-4280-9830-29adbb5079f5" providerId="ADAL" clId="{C1EA5F90-8867-42B1-A166-DB419396A1C5}" dt="2022-03-18T03:48:47.195" v="3474" actId="1076"/>
          <ac:cxnSpMkLst>
            <pc:docMk/>
            <pc:sldMk cId="3318367434" sldId="1708"/>
            <ac:cxnSpMk id="65" creationId="{341B4146-3CEE-461F-A186-C838B911AACF}"/>
          </ac:cxnSpMkLst>
        </pc:cxnChg>
        <pc:cxnChg chg="add mod">
          <ac:chgData name="Joseph Yeates" userId="50140441-924a-4280-9830-29adbb5079f5" providerId="ADAL" clId="{C1EA5F90-8867-42B1-A166-DB419396A1C5}" dt="2022-03-18T03:48:47.195" v="3474" actId="1076"/>
          <ac:cxnSpMkLst>
            <pc:docMk/>
            <pc:sldMk cId="3318367434" sldId="1708"/>
            <ac:cxnSpMk id="66" creationId="{B3BAE2C4-F179-4E13-93C9-C32B8ACEF19F}"/>
          </ac:cxnSpMkLst>
        </pc:cxnChg>
        <pc:cxnChg chg="add mod">
          <ac:chgData name="Joseph Yeates" userId="50140441-924a-4280-9830-29adbb5079f5" providerId="ADAL" clId="{C1EA5F90-8867-42B1-A166-DB419396A1C5}" dt="2022-03-18T03:48:47.195" v="3474" actId="1076"/>
          <ac:cxnSpMkLst>
            <pc:docMk/>
            <pc:sldMk cId="3318367434" sldId="1708"/>
            <ac:cxnSpMk id="67" creationId="{C0520E46-F616-4DD1-AE85-581FC2A2F89B}"/>
          </ac:cxnSpMkLst>
        </pc:cxnChg>
        <pc:cxnChg chg="add mod">
          <ac:chgData name="Joseph Yeates" userId="50140441-924a-4280-9830-29adbb5079f5" providerId="ADAL" clId="{C1EA5F90-8867-42B1-A166-DB419396A1C5}" dt="2022-03-18T03:48:47.195" v="3474" actId="1076"/>
          <ac:cxnSpMkLst>
            <pc:docMk/>
            <pc:sldMk cId="3318367434" sldId="1708"/>
            <ac:cxnSpMk id="68" creationId="{DC41F8B1-E171-4D08-B1B6-0C0A8CCC23B6}"/>
          </ac:cxnSpMkLst>
        </pc:cxnChg>
        <pc:cxnChg chg="add mod">
          <ac:chgData name="Joseph Yeates" userId="50140441-924a-4280-9830-29adbb5079f5" providerId="ADAL" clId="{C1EA5F90-8867-42B1-A166-DB419396A1C5}" dt="2022-03-18T03:48:47.195" v="3474" actId="1076"/>
          <ac:cxnSpMkLst>
            <pc:docMk/>
            <pc:sldMk cId="3318367434" sldId="1708"/>
            <ac:cxnSpMk id="69" creationId="{0548BCA7-B646-4727-B3A3-EF548DD480A1}"/>
          </ac:cxnSpMkLst>
        </pc:cxnChg>
        <pc:cxnChg chg="add mod">
          <ac:chgData name="Joseph Yeates" userId="50140441-924a-4280-9830-29adbb5079f5" providerId="ADAL" clId="{C1EA5F90-8867-42B1-A166-DB419396A1C5}" dt="2022-03-18T03:48:47.195" v="3474" actId="1076"/>
          <ac:cxnSpMkLst>
            <pc:docMk/>
            <pc:sldMk cId="3318367434" sldId="1708"/>
            <ac:cxnSpMk id="70" creationId="{C71AA26D-9FB5-4B0A-AB0C-D52D60CA99E5}"/>
          </ac:cxnSpMkLst>
        </pc:cxnChg>
      </pc:sldChg>
      <pc:sldChg chg="modSp mod ord addCm delCm modCm">
        <pc:chgData name="Joseph Yeates" userId="50140441-924a-4280-9830-29adbb5079f5" providerId="ADAL" clId="{C1EA5F90-8867-42B1-A166-DB419396A1C5}" dt="2022-02-25T05:24:23.702" v="965"/>
        <pc:sldMkLst>
          <pc:docMk/>
          <pc:sldMk cId="2091448782" sldId="1709"/>
        </pc:sldMkLst>
        <pc:spChg chg="mod">
          <ac:chgData name="Joseph Yeates" userId="50140441-924a-4280-9830-29adbb5079f5" providerId="ADAL" clId="{C1EA5F90-8867-42B1-A166-DB419396A1C5}" dt="2022-02-25T05:23:15.348" v="961" actId="20577"/>
          <ac:spMkLst>
            <pc:docMk/>
            <pc:sldMk cId="2091448782" sldId="1709"/>
            <ac:spMk id="2" creationId="{3B578C77-871E-453A-848E-B274E952EC82}"/>
          </ac:spMkLst>
        </pc:spChg>
      </pc:sldChg>
      <pc:sldChg chg="ord addCm modCm">
        <pc:chgData name="Joseph Yeates" userId="50140441-924a-4280-9830-29adbb5079f5" providerId="ADAL" clId="{C1EA5F90-8867-42B1-A166-DB419396A1C5}" dt="2022-02-25T05:32:35.121" v="1073"/>
        <pc:sldMkLst>
          <pc:docMk/>
          <pc:sldMk cId="1397855277" sldId="1710"/>
        </pc:sldMkLst>
      </pc:sldChg>
      <pc:sldChg chg="ord addCm delCm modCm">
        <pc:chgData name="Joseph Yeates" userId="50140441-924a-4280-9830-29adbb5079f5" providerId="ADAL" clId="{C1EA5F90-8867-42B1-A166-DB419396A1C5}" dt="2022-02-25T05:33:41.325" v="1078"/>
        <pc:sldMkLst>
          <pc:docMk/>
          <pc:sldMk cId="4079915989" sldId="1711"/>
        </pc:sldMkLst>
      </pc:sldChg>
      <pc:sldChg chg="modSp">
        <pc:chgData name="Joseph Yeates" userId="50140441-924a-4280-9830-29adbb5079f5" providerId="ADAL" clId="{C1EA5F90-8867-42B1-A166-DB419396A1C5}" dt="2022-03-17T23:44:21.459" v="1923" actId="20577"/>
        <pc:sldMkLst>
          <pc:docMk/>
          <pc:sldMk cId="239086131" sldId="1712"/>
        </pc:sldMkLst>
        <pc:spChg chg="mod">
          <ac:chgData name="Joseph Yeates" userId="50140441-924a-4280-9830-29adbb5079f5" providerId="ADAL" clId="{C1EA5F90-8867-42B1-A166-DB419396A1C5}" dt="2022-03-17T23:44:16.993" v="1912" actId="20577"/>
          <ac:spMkLst>
            <pc:docMk/>
            <pc:sldMk cId="239086131" sldId="1712"/>
            <ac:spMk id="92" creationId="{D696CF23-B1F9-41C6-A524-25B0884A3698}"/>
          </ac:spMkLst>
        </pc:spChg>
        <pc:spChg chg="mod">
          <ac:chgData name="Joseph Yeates" userId="50140441-924a-4280-9830-29adbb5079f5" providerId="ADAL" clId="{C1EA5F90-8867-42B1-A166-DB419396A1C5}" dt="2022-03-17T23:44:21.459" v="1923" actId="20577"/>
          <ac:spMkLst>
            <pc:docMk/>
            <pc:sldMk cId="239086131" sldId="1712"/>
            <ac:spMk id="93" creationId="{65B0DC93-5DC6-4F08-B3A2-BB7E62B51A86}"/>
          </ac:spMkLst>
        </pc:spChg>
      </pc:sldChg>
      <pc:sldChg chg="addSp delSp modSp add mod modAnim">
        <pc:chgData name="Joseph Yeates" userId="50140441-924a-4280-9830-29adbb5079f5" providerId="ADAL" clId="{C1EA5F90-8867-42B1-A166-DB419396A1C5}" dt="2022-03-22T17:51:59.910" v="4119" actId="20577"/>
        <pc:sldMkLst>
          <pc:docMk/>
          <pc:sldMk cId="699328655" sldId="1713"/>
        </pc:sldMkLst>
        <pc:spChg chg="add mod">
          <ac:chgData name="Joseph Yeates" userId="50140441-924a-4280-9830-29adbb5079f5" providerId="ADAL" clId="{C1EA5F90-8867-42B1-A166-DB419396A1C5}" dt="2022-03-18T00:31:17.341" v="2670" actId="208"/>
          <ac:spMkLst>
            <pc:docMk/>
            <pc:sldMk cId="699328655" sldId="1713"/>
            <ac:spMk id="2" creationId="{84C9E2B4-70F8-46F0-BE0E-355147B05CA7}"/>
          </ac:spMkLst>
        </pc:spChg>
        <pc:spChg chg="mod">
          <ac:chgData name="Joseph Yeates" userId="50140441-924a-4280-9830-29adbb5079f5" providerId="ADAL" clId="{C1EA5F90-8867-42B1-A166-DB419396A1C5}" dt="2022-03-22T17:51:59.910" v="4119" actId="20577"/>
          <ac:spMkLst>
            <pc:docMk/>
            <pc:sldMk cId="699328655" sldId="1713"/>
            <ac:spMk id="3" creationId="{C790526F-8DC4-4177-8E9A-2345CDF2F841}"/>
          </ac:spMkLst>
        </pc:spChg>
        <pc:spChg chg="mod">
          <ac:chgData name="Joseph Yeates" userId="50140441-924a-4280-9830-29adbb5079f5" providerId="ADAL" clId="{C1EA5F90-8867-42B1-A166-DB419396A1C5}" dt="2022-03-18T00:26:33.977" v="2567"/>
          <ac:spMkLst>
            <pc:docMk/>
            <pc:sldMk cId="699328655" sldId="1713"/>
            <ac:spMk id="53" creationId="{6722E64C-6CAD-4C79-BDF0-D43064602A4E}"/>
          </ac:spMkLst>
        </pc:spChg>
        <pc:spChg chg="add mod">
          <ac:chgData name="Joseph Yeates" userId="50140441-924a-4280-9830-29adbb5079f5" providerId="ADAL" clId="{C1EA5F90-8867-42B1-A166-DB419396A1C5}" dt="2022-03-18T00:39:52.251" v="2810" actId="113"/>
          <ac:spMkLst>
            <pc:docMk/>
            <pc:sldMk cId="699328655" sldId="1713"/>
            <ac:spMk id="54" creationId="{3D7D3D99-305D-4628-A0D6-4CBEC5486AEA}"/>
          </ac:spMkLst>
        </pc:spChg>
        <pc:spChg chg="add mod">
          <ac:chgData name="Joseph Yeates" userId="50140441-924a-4280-9830-29adbb5079f5" providerId="ADAL" clId="{C1EA5F90-8867-42B1-A166-DB419396A1C5}" dt="2022-03-18T00:35:12.044" v="2715" actId="14100"/>
          <ac:spMkLst>
            <pc:docMk/>
            <pc:sldMk cId="699328655" sldId="1713"/>
            <ac:spMk id="55" creationId="{18A43672-E225-4F20-A389-92D736EBB7E9}"/>
          </ac:spMkLst>
        </pc:spChg>
        <pc:spChg chg="add mod">
          <ac:chgData name="Joseph Yeates" userId="50140441-924a-4280-9830-29adbb5079f5" providerId="ADAL" clId="{C1EA5F90-8867-42B1-A166-DB419396A1C5}" dt="2022-03-18T00:32:32.154" v="2684" actId="208"/>
          <ac:spMkLst>
            <pc:docMk/>
            <pc:sldMk cId="699328655" sldId="1713"/>
            <ac:spMk id="56" creationId="{91CCBA91-341F-46CF-AC04-5F43ECF2315A}"/>
          </ac:spMkLst>
        </pc:spChg>
        <pc:spChg chg="add mod">
          <ac:chgData name="Joseph Yeates" userId="50140441-924a-4280-9830-29adbb5079f5" providerId="ADAL" clId="{C1EA5F90-8867-42B1-A166-DB419396A1C5}" dt="2022-03-18T00:32:34.797" v="2685" actId="208"/>
          <ac:spMkLst>
            <pc:docMk/>
            <pc:sldMk cId="699328655" sldId="1713"/>
            <ac:spMk id="57" creationId="{D11280AF-9367-46F9-9C79-6760F4646EB7}"/>
          </ac:spMkLst>
        </pc:spChg>
        <pc:spChg chg="add mod ord">
          <ac:chgData name="Joseph Yeates" userId="50140441-924a-4280-9830-29adbb5079f5" providerId="ADAL" clId="{C1EA5F90-8867-42B1-A166-DB419396A1C5}" dt="2022-03-18T00:42:18.527" v="2830" actId="14100"/>
          <ac:spMkLst>
            <pc:docMk/>
            <pc:sldMk cId="699328655" sldId="1713"/>
            <ac:spMk id="58" creationId="{C98BD0B2-B023-4862-ACF0-67A9C040B427}"/>
          </ac:spMkLst>
        </pc:spChg>
        <pc:spChg chg="add mod">
          <ac:chgData name="Joseph Yeates" userId="50140441-924a-4280-9830-29adbb5079f5" providerId="ADAL" clId="{C1EA5F90-8867-42B1-A166-DB419396A1C5}" dt="2022-03-18T00:42:33.594" v="2835" actId="14100"/>
          <ac:spMkLst>
            <pc:docMk/>
            <pc:sldMk cId="699328655" sldId="1713"/>
            <ac:spMk id="59" creationId="{85D3F8EA-2CBF-4EB1-80E5-96067F2791E8}"/>
          </ac:spMkLst>
        </pc:spChg>
        <pc:grpChg chg="mod">
          <ac:chgData name="Joseph Yeates" userId="50140441-924a-4280-9830-29adbb5079f5" providerId="ADAL" clId="{C1EA5F90-8867-42B1-A166-DB419396A1C5}" dt="2022-03-18T00:27:15.291" v="2576" actId="1076"/>
          <ac:grpSpMkLst>
            <pc:docMk/>
            <pc:sldMk cId="699328655" sldId="1713"/>
            <ac:grpSpMk id="7" creationId="{4CAFA26F-6827-44CC-A9A4-F8BDB34BC66B}"/>
          </ac:grpSpMkLst>
        </pc:grpChg>
        <pc:grpChg chg="mod">
          <ac:chgData name="Joseph Yeates" userId="50140441-924a-4280-9830-29adbb5079f5" providerId="ADAL" clId="{C1EA5F90-8867-42B1-A166-DB419396A1C5}" dt="2022-03-18T00:27:15.291" v="2576" actId="1076"/>
          <ac:grpSpMkLst>
            <pc:docMk/>
            <pc:sldMk cId="699328655" sldId="1713"/>
            <ac:grpSpMk id="16" creationId="{E3696DA8-D8C3-4BCC-9716-EEC890E0B8D9}"/>
          </ac:grpSpMkLst>
        </pc:grpChg>
        <pc:grpChg chg="mod">
          <ac:chgData name="Joseph Yeates" userId="50140441-924a-4280-9830-29adbb5079f5" providerId="ADAL" clId="{C1EA5F90-8867-42B1-A166-DB419396A1C5}" dt="2022-03-18T00:27:15.291" v="2576" actId="1076"/>
          <ac:grpSpMkLst>
            <pc:docMk/>
            <pc:sldMk cId="699328655" sldId="1713"/>
            <ac:grpSpMk id="21" creationId="{034B4605-A4AF-4039-B315-36F2C2F11DB6}"/>
          </ac:grpSpMkLst>
        </pc:grpChg>
        <pc:grpChg chg="mod">
          <ac:chgData name="Joseph Yeates" userId="50140441-924a-4280-9830-29adbb5079f5" providerId="ADAL" clId="{C1EA5F90-8867-42B1-A166-DB419396A1C5}" dt="2022-03-18T00:27:15.291" v="2576" actId="1076"/>
          <ac:grpSpMkLst>
            <pc:docMk/>
            <pc:sldMk cId="699328655" sldId="1713"/>
            <ac:grpSpMk id="23" creationId="{1F6335D1-6928-4315-98AF-64511EC19B5C}"/>
          </ac:grpSpMkLst>
        </pc:grpChg>
        <pc:grpChg chg="mod">
          <ac:chgData name="Joseph Yeates" userId="50140441-924a-4280-9830-29adbb5079f5" providerId="ADAL" clId="{C1EA5F90-8867-42B1-A166-DB419396A1C5}" dt="2022-03-18T00:27:15.291" v="2576" actId="1076"/>
          <ac:grpSpMkLst>
            <pc:docMk/>
            <pc:sldMk cId="699328655" sldId="1713"/>
            <ac:grpSpMk id="26" creationId="{6D473197-C4A5-47FD-8319-D363F7870F3E}"/>
          </ac:grpSpMkLst>
        </pc:grpChg>
        <pc:grpChg chg="mod">
          <ac:chgData name="Joseph Yeates" userId="50140441-924a-4280-9830-29adbb5079f5" providerId="ADAL" clId="{C1EA5F90-8867-42B1-A166-DB419396A1C5}" dt="2022-03-18T00:31:43.740" v="2676" actId="1076"/>
          <ac:grpSpMkLst>
            <pc:docMk/>
            <pc:sldMk cId="699328655" sldId="1713"/>
            <ac:grpSpMk id="29" creationId="{289AEAB4-846F-4FC5-B80B-CF1921010876}"/>
          </ac:grpSpMkLst>
        </pc:grpChg>
        <pc:grpChg chg="mod">
          <ac:chgData name="Joseph Yeates" userId="50140441-924a-4280-9830-29adbb5079f5" providerId="ADAL" clId="{C1EA5F90-8867-42B1-A166-DB419396A1C5}" dt="2022-03-18T00:27:15.291" v="2576" actId="1076"/>
          <ac:grpSpMkLst>
            <pc:docMk/>
            <pc:sldMk cId="699328655" sldId="1713"/>
            <ac:grpSpMk id="32" creationId="{277A1A34-DCE2-4DE5-82E5-0FF928426507}"/>
          </ac:grpSpMkLst>
        </pc:grpChg>
        <pc:grpChg chg="mod">
          <ac:chgData name="Joseph Yeates" userId="50140441-924a-4280-9830-29adbb5079f5" providerId="ADAL" clId="{C1EA5F90-8867-42B1-A166-DB419396A1C5}" dt="2022-03-18T00:33:39.683" v="2696" actId="1076"/>
          <ac:grpSpMkLst>
            <pc:docMk/>
            <pc:sldMk cId="699328655" sldId="1713"/>
            <ac:grpSpMk id="38" creationId="{FFD405B2-86E4-43F1-9D92-412F5CA7A7AB}"/>
          </ac:grpSpMkLst>
        </pc:grpChg>
        <pc:grpChg chg="mod">
          <ac:chgData name="Joseph Yeates" userId="50140441-924a-4280-9830-29adbb5079f5" providerId="ADAL" clId="{C1EA5F90-8867-42B1-A166-DB419396A1C5}" dt="2022-03-18T00:27:15.291" v="2576" actId="1076"/>
          <ac:grpSpMkLst>
            <pc:docMk/>
            <pc:sldMk cId="699328655" sldId="1713"/>
            <ac:grpSpMk id="41" creationId="{280A105B-6551-4978-93C8-336B02A96C9D}"/>
          </ac:grpSpMkLst>
        </pc:grpChg>
        <pc:grpChg chg="mod">
          <ac:chgData name="Joseph Yeates" userId="50140441-924a-4280-9830-29adbb5079f5" providerId="ADAL" clId="{C1EA5F90-8867-42B1-A166-DB419396A1C5}" dt="2022-03-18T00:27:15.291" v="2576" actId="1076"/>
          <ac:grpSpMkLst>
            <pc:docMk/>
            <pc:sldMk cId="699328655" sldId="1713"/>
            <ac:grpSpMk id="44" creationId="{E968EAB6-BC13-4700-9D05-DBF71E5CF939}"/>
          </ac:grpSpMkLst>
        </pc:grpChg>
        <pc:grpChg chg="mod">
          <ac:chgData name="Joseph Yeates" userId="50140441-924a-4280-9830-29adbb5079f5" providerId="ADAL" clId="{C1EA5F90-8867-42B1-A166-DB419396A1C5}" dt="2022-03-18T00:27:15.291" v="2576" actId="1076"/>
          <ac:grpSpMkLst>
            <pc:docMk/>
            <pc:sldMk cId="699328655" sldId="1713"/>
            <ac:grpSpMk id="47" creationId="{68817413-FE32-4263-910A-D662DE9C6943}"/>
          </ac:grpSpMkLst>
        </pc:grpChg>
        <pc:grpChg chg="mod">
          <ac:chgData name="Joseph Yeates" userId="50140441-924a-4280-9830-29adbb5079f5" providerId="ADAL" clId="{C1EA5F90-8867-42B1-A166-DB419396A1C5}" dt="2022-03-18T00:27:15.291" v="2576" actId="1076"/>
          <ac:grpSpMkLst>
            <pc:docMk/>
            <pc:sldMk cId="699328655" sldId="1713"/>
            <ac:grpSpMk id="50" creationId="{AE2E43FA-2DB0-4807-9F61-933C2A43F406}"/>
          </ac:grpSpMkLst>
        </pc:grpChg>
        <pc:graphicFrameChg chg="del">
          <ac:chgData name="Joseph Yeates" userId="50140441-924a-4280-9830-29adbb5079f5" providerId="ADAL" clId="{C1EA5F90-8867-42B1-A166-DB419396A1C5}" dt="2022-03-18T00:19:59.767" v="2405" actId="478"/>
          <ac:graphicFrameMkLst>
            <pc:docMk/>
            <pc:sldMk cId="699328655" sldId="1713"/>
            <ac:graphicFrameMk id="4" creationId="{9379DCF0-BA89-4088-8629-A73C45E5787A}"/>
          </ac:graphicFrameMkLst>
        </pc:graphicFrameChg>
      </pc:sldChg>
      <pc:sldChg chg="ord">
        <pc:chgData name="Joseph Yeates" userId="50140441-924a-4280-9830-29adbb5079f5" providerId="ADAL" clId="{C1EA5F90-8867-42B1-A166-DB419396A1C5}" dt="2022-02-25T05:14:40.300" v="748" actId="20578"/>
        <pc:sldMkLst>
          <pc:docMk/>
          <pc:sldMk cId="2221153441" sldId="1714"/>
        </pc:sldMkLst>
      </pc:sldChg>
      <pc:sldChg chg="delSp modSp add del mod delAnim modAnim">
        <pc:chgData name="Joseph Yeates" userId="50140441-924a-4280-9830-29adbb5079f5" providerId="ADAL" clId="{C1EA5F90-8867-42B1-A166-DB419396A1C5}" dt="2022-03-18T04:02:32.082" v="3841" actId="47"/>
        <pc:sldMkLst>
          <pc:docMk/>
          <pc:sldMk cId="3731667023" sldId="1714"/>
        </pc:sldMkLst>
        <pc:spChg chg="mod">
          <ac:chgData name="Joseph Yeates" userId="50140441-924a-4280-9830-29adbb5079f5" providerId="ADAL" clId="{C1EA5F90-8867-42B1-A166-DB419396A1C5}" dt="2022-03-18T03:47:51.096" v="3469" actId="20577"/>
          <ac:spMkLst>
            <pc:docMk/>
            <pc:sldMk cId="3731667023" sldId="1714"/>
            <ac:spMk id="2" creationId="{7CDE1F79-A61C-AB41-9CF3-A59BC4236A44}"/>
          </ac:spMkLst>
        </pc:spChg>
        <pc:spChg chg="mod">
          <ac:chgData name="Joseph Yeates" userId="50140441-924a-4280-9830-29adbb5079f5" providerId="ADAL" clId="{C1EA5F90-8867-42B1-A166-DB419396A1C5}" dt="2022-03-18T03:31:54.045" v="3255" actId="20577"/>
          <ac:spMkLst>
            <pc:docMk/>
            <pc:sldMk cId="3731667023" sldId="1714"/>
            <ac:spMk id="4" creationId="{82BE833B-1992-644A-A9E9-0E0C8DA53F6A}"/>
          </ac:spMkLst>
        </pc:spChg>
        <pc:spChg chg="mod">
          <ac:chgData name="Joseph Yeates" userId="50140441-924a-4280-9830-29adbb5079f5" providerId="ADAL" clId="{C1EA5F90-8867-42B1-A166-DB419396A1C5}" dt="2022-03-18T03:31:48.958" v="3254" actId="1076"/>
          <ac:spMkLst>
            <pc:docMk/>
            <pc:sldMk cId="3731667023" sldId="1714"/>
            <ac:spMk id="29" creationId="{AF6525E0-10AB-4F2F-9E91-4DF9789B3E57}"/>
          </ac:spMkLst>
        </pc:spChg>
        <pc:grpChg chg="del">
          <ac:chgData name="Joseph Yeates" userId="50140441-924a-4280-9830-29adbb5079f5" providerId="ADAL" clId="{C1EA5F90-8867-42B1-A166-DB419396A1C5}" dt="2022-03-18T03:31:44.380" v="3253" actId="478"/>
          <ac:grpSpMkLst>
            <pc:docMk/>
            <pc:sldMk cId="3731667023" sldId="1714"/>
            <ac:grpSpMk id="55" creationId="{91C750EA-9411-D44C-B916-56A5159B34A7}"/>
          </ac:grpSpMkLst>
        </pc:grpChg>
      </pc:sldChg>
      <pc:sldChg chg="addSp delSp modSp add mod ord delAnim modAnim addCm delCm">
        <pc:chgData name="Joseph Yeates" userId="50140441-924a-4280-9830-29adbb5079f5" providerId="ADAL" clId="{C1EA5F90-8867-42B1-A166-DB419396A1C5}" dt="2022-03-18T16:50:19.194" v="4092" actId="20577"/>
        <pc:sldMkLst>
          <pc:docMk/>
          <pc:sldMk cId="2181620467" sldId="1715"/>
        </pc:sldMkLst>
        <pc:spChg chg="mod topLvl">
          <ac:chgData name="Joseph Yeates" userId="50140441-924a-4280-9830-29adbb5079f5" providerId="ADAL" clId="{C1EA5F90-8867-42B1-A166-DB419396A1C5}" dt="2022-03-18T03:49:31.529" v="3478" actId="1076"/>
          <ac:spMkLst>
            <pc:docMk/>
            <pc:sldMk cId="2181620467" sldId="1715"/>
            <ac:spMk id="5" creationId="{B3C3AB8E-7134-F64E-A729-BFFE1CB0EE99}"/>
          </ac:spMkLst>
        </pc:spChg>
        <pc:spChg chg="mod topLvl">
          <ac:chgData name="Joseph Yeates" userId="50140441-924a-4280-9830-29adbb5079f5" providerId="ADAL" clId="{C1EA5F90-8867-42B1-A166-DB419396A1C5}" dt="2022-03-18T03:49:31.529" v="3478" actId="1076"/>
          <ac:spMkLst>
            <pc:docMk/>
            <pc:sldMk cId="2181620467" sldId="1715"/>
            <ac:spMk id="6" creationId="{89E619B8-3CD3-5846-8895-CBFE0807E56C}"/>
          </ac:spMkLst>
        </pc:spChg>
        <pc:spChg chg="mod topLvl">
          <ac:chgData name="Joseph Yeates" userId="50140441-924a-4280-9830-29adbb5079f5" providerId="ADAL" clId="{C1EA5F90-8867-42B1-A166-DB419396A1C5}" dt="2022-03-18T03:49:31.529" v="3478" actId="1076"/>
          <ac:spMkLst>
            <pc:docMk/>
            <pc:sldMk cId="2181620467" sldId="1715"/>
            <ac:spMk id="7" creationId="{F8DDEE63-DFDA-E04E-B99D-9DAC68C5CB53}"/>
          </ac:spMkLst>
        </pc:spChg>
        <pc:spChg chg="del mod">
          <ac:chgData name="Joseph Yeates" userId="50140441-924a-4280-9830-29adbb5079f5" providerId="ADAL" clId="{C1EA5F90-8867-42B1-A166-DB419396A1C5}" dt="2022-03-18T03:38:35.560" v="3276" actId="478"/>
          <ac:spMkLst>
            <pc:docMk/>
            <pc:sldMk cId="2181620467" sldId="1715"/>
            <ac:spMk id="8" creationId="{C56AD47F-66B9-E54C-AFB6-E1BDE5B91A41}"/>
          </ac:spMkLst>
        </pc:spChg>
        <pc:spChg chg="del mod">
          <ac:chgData name="Joseph Yeates" userId="50140441-924a-4280-9830-29adbb5079f5" providerId="ADAL" clId="{C1EA5F90-8867-42B1-A166-DB419396A1C5}" dt="2022-03-18T03:38:40.011" v="3277" actId="478"/>
          <ac:spMkLst>
            <pc:docMk/>
            <pc:sldMk cId="2181620467" sldId="1715"/>
            <ac:spMk id="9" creationId="{7D298F07-A2AB-2D41-8488-94AE970211C4}"/>
          </ac:spMkLst>
        </pc:spChg>
        <pc:spChg chg="add mod">
          <ac:chgData name="Joseph Yeates" userId="50140441-924a-4280-9830-29adbb5079f5" providerId="ADAL" clId="{C1EA5F90-8867-42B1-A166-DB419396A1C5}" dt="2022-03-18T16:21:29.666" v="4034" actId="1076"/>
          <ac:spMkLst>
            <pc:docMk/>
            <pc:sldMk cId="2181620467" sldId="1715"/>
            <ac:spMk id="29" creationId="{418E1F50-1DCD-4AA8-B94C-69F597432B3C}"/>
          </ac:spMkLst>
        </pc:spChg>
        <pc:spChg chg="mod topLvl">
          <ac:chgData name="Joseph Yeates" userId="50140441-924a-4280-9830-29adbb5079f5" providerId="ADAL" clId="{C1EA5F90-8867-42B1-A166-DB419396A1C5}" dt="2022-03-18T03:49:31.529" v="3478" actId="1076"/>
          <ac:spMkLst>
            <pc:docMk/>
            <pc:sldMk cId="2181620467" sldId="1715"/>
            <ac:spMk id="30" creationId="{4712B0A5-1A24-F64D-A8BB-879DBDD2E17A}"/>
          </ac:spMkLst>
        </pc:spChg>
        <pc:spChg chg="mod topLvl">
          <ac:chgData name="Joseph Yeates" userId="50140441-924a-4280-9830-29adbb5079f5" providerId="ADAL" clId="{C1EA5F90-8867-42B1-A166-DB419396A1C5}" dt="2022-03-18T03:49:31.529" v="3478" actId="1076"/>
          <ac:spMkLst>
            <pc:docMk/>
            <pc:sldMk cId="2181620467" sldId="1715"/>
            <ac:spMk id="31" creationId="{12403F56-67F1-F545-AE81-3AE3B6FA39F6}"/>
          </ac:spMkLst>
        </pc:spChg>
        <pc:spChg chg="add mod">
          <ac:chgData name="Joseph Yeates" userId="50140441-924a-4280-9830-29adbb5079f5" providerId="ADAL" clId="{C1EA5F90-8867-42B1-A166-DB419396A1C5}" dt="2022-03-18T16:22:10.094" v="4037" actId="207"/>
          <ac:spMkLst>
            <pc:docMk/>
            <pc:sldMk cId="2181620467" sldId="1715"/>
            <ac:spMk id="32" creationId="{16D98A4F-1CC2-44FD-BFA4-D12AEC112A39}"/>
          </ac:spMkLst>
        </pc:spChg>
        <pc:spChg chg="del mod">
          <ac:chgData name="Joseph Yeates" userId="50140441-924a-4280-9830-29adbb5079f5" providerId="ADAL" clId="{C1EA5F90-8867-42B1-A166-DB419396A1C5}" dt="2022-03-18T03:38:35.560" v="3276" actId="478"/>
          <ac:spMkLst>
            <pc:docMk/>
            <pc:sldMk cId="2181620467" sldId="1715"/>
            <ac:spMk id="32" creationId="{E6C0CC63-213C-5D4E-89E0-7A314B20423E}"/>
          </ac:spMkLst>
        </pc:spChg>
        <pc:spChg chg="add mod">
          <ac:chgData name="Joseph Yeates" userId="50140441-924a-4280-9830-29adbb5079f5" providerId="ADAL" clId="{C1EA5F90-8867-42B1-A166-DB419396A1C5}" dt="2022-03-18T16:22:28.982" v="4041" actId="207"/>
          <ac:spMkLst>
            <pc:docMk/>
            <pc:sldMk cId="2181620467" sldId="1715"/>
            <ac:spMk id="33" creationId="{1264D77A-70D6-45F4-A23C-865A804166A3}"/>
          </ac:spMkLst>
        </pc:spChg>
        <pc:spChg chg="del mod">
          <ac:chgData name="Joseph Yeates" userId="50140441-924a-4280-9830-29adbb5079f5" providerId="ADAL" clId="{C1EA5F90-8867-42B1-A166-DB419396A1C5}" dt="2022-03-18T03:38:35.560" v="3276" actId="478"/>
          <ac:spMkLst>
            <pc:docMk/>
            <pc:sldMk cId="2181620467" sldId="1715"/>
            <ac:spMk id="33" creationId="{5E0C5F88-05F5-E144-A6EE-3FDABA3157CD}"/>
          </ac:spMkLst>
        </pc:spChg>
        <pc:spChg chg="mod topLvl">
          <ac:chgData name="Joseph Yeates" userId="50140441-924a-4280-9830-29adbb5079f5" providerId="ADAL" clId="{C1EA5F90-8867-42B1-A166-DB419396A1C5}" dt="2022-03-18T03:49:31.529" v="3478" actId="1076"/>
          <ac:spMkLst>
            <pc:docMk/>
            <pc:sldMk cId="2181620467" sldId="1715"/>
            <ac:spMk id="34" creationId="{BE847EE1-6DEC-8140-89EA-F2D945E97EF0}"/>
          </ac:spMkLst>
        </pc:spChg>
        <pc:spChg chg="mod topLvl">
          <ac:chgData name="Joseph Yeates" userId="50140441-924a-4280-9830-29adbb5079f5" providerId="ADAL" clId="{C1EA5F90-8867-42B1-A166-DB419396A1C5}" dt="2022-03-18T03:49:31.529" v="3478" actId="1076"/>
          <ac:spMkLst>
            <pc:docMk/>
            <pc:sldMk cId="2181620467" sldId="1715"/>
            <ac:spMk id="35" creationId="{929368C4-74DF-5F4A-B812-C0826C94383F}"/>
          </ac:spMkLst>
        </pc:spChg>
        <pc:spChg chg="add mod">
          <ac:chgData name="Joseph Yeates" userId="50140441-924a-4280-9830-29adbb5079f5" providerId="ADAL" clId="{C1EA5F90-8867-42B1-A166-DB419396A1C5}" dt="2022-03-18T16:22:19.551" v="4039" actId="207"/>
          <ac:spMkLst>
            <pc:docMk/>
            <pc:sldMk cId="2181620467" sldId="1715"/>
            <ac:spMk id="36" creationId="{5B57EA2D-363A-4983-A18D-E8C7702ECEA3}"/>
          </ac:spMkLst>
        </pc:spChg>
        <pc:spChg chg="add del mod">
          <ac:chgData name="Joseph Yeates" userId="50140441-924a-4280-9830-29adbb5079f5" providerId="ADAL" clId="{C1EA5F90-8867-42B1-A166-DB419396A1C5}" dt="2022-03-18T16:20:02.837" v="4029" actId="478"/>
          <ac:spMkLst>
            <pc:docMk/>
            <pc:sldMk cId="2181620467" sldId="1715"/>
            <ac:spMk id="37" creationId="{738D1AF6-607D-4DCF-98D1-501C35220209}"/>
          </ac:spMkLst>
        </pc:spChg>
        <pc:spChg chg="add mod">
          <ac:chgData name="Joseph Yeates" userId="50140441-924a-4280-9830-29adbb5079f5" providerId="ADAL" clId="{C1EA5F90-8867-42B1-A166-DB419396A1C5}" dt="2022-03-18T16:50:19.194" v="4092" actId="20577"/>
          <ac:spMkLst>
            <pc:docMk/>
            <pc:sldMk cId="2181620467" sldId="1715"/>
            <ac:spMk id="38" creationId="{E063188B-5235-4C23-9C78-F0CDEDC31BBB}"/>
          </ac:spMkLst>
        </pc:spChg>
        <pc:spChg chg="mod topLvl">
          <ac:chgData name="Joseph Yeates" userId="50140441-924a-4280-9830-29adbb5079f5" providerId="ADAL" clId="{C1EA5F90-8867-42B1-A166-DB419396A1C5}" dt="2022-03-18T03:49:31.529" v="3478" actId="1076"/>
          <ac:spMkLst>
            <pc:docMk/>
            <pc:sldMk cId="2181620467" sldId="1715"/>
            <ac:spMk id="40" creationId="{AC654599-21E6-0046-8E0A-2A3143BC7922}"/>
          </ac:spMkLst>
        </pc:spChg>
        <pc:spChg chg="add mod">
          <ac:chgData name="Joseph Yeates" userId="50140441-924a-4280-9830-29adbb5079f5" providerId="ADAL" clId="{C1EA5F90-8867-42B1-A166-DB419396A1C5}" dt="2022-03-18T03:59:28.488" v="3729"/>
          <ac:spMkLst>
            <pc:docMk/>
            <pc:sldMk cId="2181620467" sldId="1715"/>
            <ac:spMk id="43" creationId="{3D81266C-A175-4A17-851B-77D028D8E00C}"/>
          </ac:spMkLst>
        </pc:spChg>
        <pc:spChg chg="mod topLvl">
          <ac:chgData name="Joseph Yeates" userId="50140441-924a-4280-9830-29adbb5079f5" providerId="ADAL" clId="{C1EA5F90-8867-42B1-A166-DB419396A1C5}" dt="2022-03-18T03:49:31.529" v="3478" actId="1076"/>
          <ac:spMkLst>
            <pc:docMk/>
            <pc:sldMk cId="2181620467" sldId="1715"/>
            <ac:spMk id="44" creationId="{4AAB635C-CE89-1C46-A469-BA932D533F69}"/>
          </ac:spMkLst>
        </pc:spChg>
        <pc:spChg chg="add mod">
          <ac:chgData name="Joseph Yeates" userId="50140441-924a-4280-9830-29adbb5079f5" providerId="ADAL" clId="{C1EA5F90-8867-42B1-A166-DB419396A1C5}" dt="2022-03-18T03:59:28.488" v="3729"/>
          <ac:spMkLst>
            <pc:docMk/>
            <pc:sldMk cId="2181620467" sldId="1715"/>
            <ac:spMk id="45" creationId="{A49C39DE-3BD6-474A-B72A-C2C72B3D0631}"/>
          </ac:spMkLst>
        </pc:spChg>
        <pc:spChg chg="mod topLvl">
          <ac:chgData name="Joseph Yeates" userId="50140441-924a-4280-9830-29adbb5079f5" providerId="ADAL" clId="{C1EA5F90-8867-42B1-A166-DB419396A1C5}" dt="2022-03-18T03:49:31.529" v="3478" actId="1076"/>
          <ac:spMkLst>
            <pc:docMk/>
            <pc:sldMk cId="2181620467" sldId="1715"/>
            <ac:spMk id="46" creationId="{81DC1F18-13F8-7C49-9A3B-AF17A3337083}"/>
          </ac:spMkLst>
        </pc:spChg>
        <pc:spChg chg="mod topLvl">
          <ac:chgData name="Joseph Yeates" userId="50140441-924a-4280-9830-29adbb5079f5" providerId="ADAL" clId="{C1EA5F90-8867-42B1-A166-DB419396A1C5}" dt="2022-03-18T03:49:31.529" v="3478" actId="1076"/>
          <ac:spMkLst>
            <pc:docMk/>
            <pc:sldMk cId="2181620467" sldId="1715"/>
            <ac:spMk id="47" creationId="{BC8FE515-0926-A84B-9D9F-A0A0AF87812C}"/>
          </ac:spMkLst>
        </pc:spChg>
        <pc:spChg chg="add mod">
          <ac:chgData name="Joseph Yeates" userId="50140441-924a-4280-9830-29adbb5079f5" providerId="ADAL" clId="{C1EA5F90-8867-42B1-A166-DB419396A1C5}" dt="2022-03-18T03:59:28.488" v="3729"/>
          <ac:spMkLst>
            <pc:docMk/>
            <pc:sldMk cId="2181620467" sldId="1715"/>
            <ac:spMk id="48" creationId="{BCFC2884-7D04-45E3-86EB-A271AE91F137}"/>
          </ac:spMkLst>
        </pc:spChg>
        <pc:spChg chg="add mod">
          <ac:chgData name="Joseph Yeates" userId="50140441-924a-4280-9830-29adbb5079f5" providerId="ADAL" clId="{C1EA5F90-8867-42B1-A166-DB419396A1C5}" dt="2022-03-18T03:59:28.488" v="3729"/>
          <ac:spMkLst>
            <pc:docMk/>
            <pc:sldMk cId="2181620467" sldId="1715"/>
            <ac:spMk id="49" creationId="{C5BA2776-F2DA-4C33-8620-212CFA624F12}"/>
          </ac:spMkLst>
        </pc:spChg>
        <pc:spChg chg="del">
          <ac:chgData name="Joseph Yeates" userId="50140441-924a-4280-9830-29adbb5079f5" providerId="ADAL" clId="{C1EA5F90-8867-42B1-A166-DB419396A1C5}" dt="2022-03-18T03:38:17.896" v="3271" actId="478"/>
          <ac:spMkLst>
            <pc:docMk/>
            <pc:sldMk cId="2181620467" sldId="1715"/>
            <ac:spMk id="74" creationId="{93335D7E-4BAF-D749-9F0B-DACCA7D1D95A}"/>
          </ac:spMkLst>
        </pc:spChg>
        <pc:spChg chg="del mod">
          <ac:chgData name="Joseph Yeates" userId="50140441-924a-4280-9830-29adbb5079f5" providerId="ADAL" clId="{C1EA5F90-8867-42B1-A166-DB419396A1C5}" dt="2022-03-18T03:38:22.319" v="3273" actId="478"/>
          <ac:spMkLst>
            <pc:docMk/>
            <pc:sldMk cId="2181620467" sldId="1715"/>
            <ac:spMk id="75" creationId="{7C2D09F1-FA33-A649-85D6-D461ADF48356}"/>
          </ac:spMkLst>
        </pc:spChg>
        <pc:spChg chg="del">
          <ac:chgData name="Joseph Yeates" userId="50140441-924a-4280-9830-29adbb5079f5" providerId="ADAL" clId="{C1EA5F90-8867-42B1-A166-DB419396A1C5}" dt="2022-03-18T03:38:20.291" v="3272" actId="478"/>
          <ac:spMkLst>
            <pc:docMk/>
            <pc:sldMk cId="2181620467" sldId="1715"/>
            <ac:spMk id="76" creationId="{D02776DB-3520-ED4A-9F1F-FDD7389A58DE}"/>
          </ac:spMkLst>
        </pc:spChg>
        <pc:spChg chg="del mod topLvl">
          <ac:chgData name="Joseph Yeates" userId="50140441-924a-4280-9830-29adbb5079f5" providerId="ADAL" clId="{C1EA5F90-8867-42B1-A166-DB419396A1C5}" dt="2022-03-18T03:49:42.821" v="3482" actId="478"/>
          <ac:spMkLst>
            <pc:docMk/>
            <pc:sldMk cId="2181620467" sldId="1715"/>
            <ac:spMk id="80" creationId="{79B935BB-60DF-0A47-9260-3BDCEE942DC8}"/>
          </ac:spMkLst>
        </pc:spChg>
        <pc:grpChg chg="del">
          <ac:chgData name="Joseph Yeates" userId="50140441-924a-4280-9830-29adbb5079f5" providerId="ADAL" clId="{C1EA5F90-8867-42B1-A166-DB419396A1C5}" dt="2022-03-18T03:32:08.065" v="3258" actId="478"/>
          <ac:grpSpMkLst>
            <pc:docMk/>
            <pc:sldMk cId="2181620467" sldId="1715"/>
            <ac:grpSpMk id="3" creationId="{FA82D786-5273-E345-8F24-366AB15CE20A}"/>
          </ac:grpSpMkLst>
        </pc:grpChg>
        <pc:grpChg chg="add del mod">
          <ac:chgData name="Joseph Yeates" userId="50140441-924a-4280-9830-29adbb5079f5" providerId="ADAL" clId="{C1EA5F90-8867-42B1-A166-DB419396A1C5}" dt="2022-03-18T03:48:14.220" v="3471" actId="165"/>
          <ac:grpSpMkLst>
            <pc:docMk/>
            <pc:sldMk cId="2181620467" sldId="1715"/>
            <ac:grpSpMk id="12" creationId="{F0176D11-67F5-4A2E-8618-B8320C046ADC}"/>
          </ac:grpSpMkLst>
        </pc:grpChg>
        <pc:picChg chg="del topLvl">
          <ac:chgData name="Joseph Yeates" userId="50140441-924a-4280-9830-29adbb5079f5" providerId="ADAL" clId="{C1EA5F90-8867-42B1-A166-DB419396A1C5}" dt="2022-03-18T03:32:08.065" v="3258" actId="478"/>
          <ac:picMkLst>
            <pc:docMk/>
            <pc:sldMk cId="2181620467" sldId="1715"/>
            <ac:picMk id="79" creationId="{BAA66844-9C8D-9242-9A7F-E68C8822E1B6}"/>
          </ac:picMkLst>
        </pc:picChg>
        <pc:cxnChg chg="mod topLvl">
          <ac:chgData name="Joseph Yeates" userId="50140441-924a-4280-9830-29adbb5079f5" providerId="ADAL" clId="{C1EA5F90-8867-42B1-A166-DB419396A1C5}" dt="2022-03-18T03:49:31.529" v="3478" actId="1076"/>
          <ac:cxnSpMkLst>
            <pc:docMk/>
            <pc:sldMk cId="2181620467" sldId="1715"/>
            <ac:cxnSpMk id="17" creationId="{45436F98-FD33-BB47-A96D-9CD5BA4B4038}"/>
          </ac:cxnSpMkLst>
        </pc:cxnChg>
        <pc:cxnChg chg="mod topLvl">
          <ac:chgData name="Joseph Yeates" userId="50140441-924a-4280-9830-29adbb5079f5" providerId="ADAL" clId="{C1EA5F90-8867-42B1-A166-DB419396A1C5}" dt="2022-03-18T03:49:31.529" v="3478" actId="1076"/>
          <ac:cxnSpMkLst>
            <pc:docMk/>
            <pc:sldMk cId="2181620467" sldId="1715"/>
            <ac:cxnSpMk id="25" creationId="{25512981-ECEC-504A-A16F-CB1E42DF6719}"/>
          </ac:cxnSpMkLst>
        </pc:cxnChg>
        <pc:cxnChg chg="del mod">
          <ac:chgData name="Joseph Yeates" userId="50140441-924a-4280-9830-29adbb5079f5" providerId="ADAL" clId="{C1EA5F90-8867-42B1-A166-DB419396A1C5}" dt="2022-03-18T03:38:35.560" v="3276" actId="478"/>
          <ac:cxnSpMkLst>
            <pc:docMk/>
            <pc:sldMk cId="2181620467" sldId="1715"/>
            <ac:cxnSpMk id="28" creationId="{FE3F7118-6A81-DE41-A2D8-8536ABA426A2}"/>
          </ac:cxnSpMkLst>
        </pc:cxnChg>
        <pc:cxnChg chg="del mod">
          <ac:chgData name="Joseph Yeates" userId="50140441-924a-4280-9830-29adbb5079f5" providerId="ADAL" clId="{C1EA5F90-8867-42B1-A166-DB419396A1C5}" dt="2022-03-18T03:38:42.717" v="3278" actId="478"/>
          <ac:cxnSpMkLst>
            <pc:docMk/>
            <pc:sldMk cId="2181620467" sldId="1715"/>
            <ac:cxnSpMk id="50" creationId="{33DEEBD8-90AF-464F-BF31-CB7DF5FA70B6}"/>
          </ac:cxnSpMkLst>
        </pc:cxnChg>
        <pc:cxnChg chg="mod topLvl">
          <ac:chgData name="Joseph Yeates" userId="50140441-924a-4280-9830-29adbb5079f5" providerId="ADAL" clId="{C1EA5F90-8867-42B1-A166-DB419396A1C5}" dt="2022-03-18T03:49:31.529" v="3478" actId="1076"/>
          <ac:cxnSpMkLst>
            <pc:docMk/>
            <pc:sldMk cId="2181620467" sldId="1715"/>
            <ac:cxnSpMk id="55" creationId="{A4ED39B0-0CF1-7B4C-B194-7D0AAF796A24}"/>
          </ac:cxnSpMkLst>
        </pc:cxnChg>
        <pc:cxnChg chg="mod topLvl">
          <ac:chgData name="Joseph Yeates" userId="50140441-924a-4280-9830-29adbb5079f5" providerId="ADAL" clId="{C1EA5F90-8867-42B1-A166-DB419396A1C5}" dt="2022-03-18T03:49:31.529" v="3478" actId="1076"/>
          <ac:cxnSpMkLst>
            <pc:docMk/>
            <pc:sldMk cId="2181620467" sldId="1715"/>
            <ac:cxnSpMk id="57" creationId="{33DA989B-7AF0-DB47-89C1-B7414775B31C}"/>
          </ac:cxnSpMkLst>
        </pc:cxnChg>
        <pc:cxnChg chg="del mod">
          <ac:chgData name="Joseph Yeates" userId="50140441-924a-4280-9830-29adbb5079f5" providerId="ADAL" clId="{C1EA5F90-8867-42B1-A166-DB419396A1C5}" dt="2022-03-18T03:38:35.560" v="3276" actId="478"/>
          <ac:cxnSpMkLst>
            <pc:docMk/>
            <pc:sldMk cId="2181620467" sldId="1715"/>
            <ac:cxnSpMk id="59" creationId="{BC819A00-3CE3-C749-901E-B40AB2A2485F}"/>
          </ac:cxnSpMkLst>
        </pc:cxnChg>
        <pc:cxnChg chg="del mod">
          <ac:chgData name="Joseph Yeates" userId="50140441-924a-4280-9830-29adbb5079f5" providerId="ADAL" clId="{C1EA5F90-8867-42B1-A166-DB419396A1C5}" dt="2022-03-18T03:38:35.560" v="3276" actId="478"/>
          <ac:cxnSpMkLst>
            <pc:docMk/>
            <pc:sldMk cId="2181620467" sldId="1715"/>
            <ac:cxnSpMk id="61" creationId="{8F5A2CF3-6152-A840-AD4F-FA31FFF5A7F2}"/>
          </ac:cxnSpMkLst>
        </pc:cxnChg>
        <pc:cxnChg chg="mod topLvl">
          <ac:chgData name="Joseph Yeates" userId="50140441-924a-4280-9830-29adbb5079f5" providerId="ADAL" clId="{C1EA5F90-8867-42B1-A166-DB419396A1C5}" dt="2022-03-18T03:49:31.529" v="3478" actId="1076"/>
          <ac:cxnSpMkLst>
            <pc:docMk/>
            <pc:sldMk cId="2181620467" sldId="1715"/>
            <ac:cxnSpMk id="63" creationId="{F1B05A30-8B39-1549-BF1B-A3DDD33CAB44}"/>
          </ac:cxnSpMkLst>
        </pc:cxnChg>
        <pc:cxnChg chg="mod topLvl">
          <ac:chgData name="Joseph Yeates" userId="50140441-924a-4280-9830-29adbb5079f5" providerId="ADAL" clId="{C1EA5F90-8867-42B1-A166-DB419396A1C5}" dt="2022-03-18T03:49:31.529" v="3478" actId="1076"/>
          <ac:cxnSpMkLst>
            <pc:docMk/>
            <pc:sldMk cId="2181620467" sldId="1715"/>
            <ac:cxnSpMk id="65" creationId="{A8D41F3F-0D87-CB4F-AC9B-246DB549F04F}"/>
          </ac:cxnSpMkLst>
        </pc:cxnChg>
        <pc:cxnChg chg="mod topLvl">
          <ac:chgData name="Joseph Yeates" userId="50140441-924a-4280-9830-29adbb5079f5" providerId="ADAL" clId="{C1EA5F90-8867-42B1-A166-DB419396A1C5}" dt="2022-03-18T03:49:31.529" v="3478" actId="1076"/>
          <ac:cxnSpMkLst>
            <pc:docMk/>
            <pc:sldMk cId="2181620467" sldId="1715"/>
            <ac:cxnSpMk id="67" creationId="{243FC405-5276-9E46-B4CA-F78522DFD260}"/>
          </ac:cxnSpMkLst>
        </pc:cxnChg>
        <pc:cxnChg chg="mod topLvl">
          <ac:chgData name="Joseph Yeates" userId="50140441-924a-4280-9830-29adbb5079f5" providerId="ADAL" clId="{C1EA5F90-8867-42B1-A166-DB419396A1C5}" dt="2022-03-18T03:49:31.529" v="3478" actId="1076"/>
          <ac:cxnSpMkLst>
            <pc:docMk/>
            <pc:sldMk cId="2181620467" sldId="1715"/>
            <ac:cxnSpMk id="69" creationId="{AF356D1E-A997-B340-8952-60114D0E779A}"/>
          </ac:cxnSpMkLst>
        </pc:cxnChg>
        <pc:cxnChg chg="mod topLvl">
          <ac:chgData name="Joseph Yeates" userId="50140441-924a-4280-9830-29adbb5079f5" providerId="ADAL" clId="{C1EA5F90-8867-42B1-A166-DB419396A1C5}" dt="2022-03-18T03:49:31.529" v="3478" actId="1076"/>
          <ac:cxnSpMkLst>
            <pc:docMk/>
            <pc:sldMk cId="2181620467" sldId="1715"/>
            <ac:cxnSpMk id="71" creationId="{D5EF9437-D702-1F49-9866-FB19224C6A04}"/>
          </ac:cxnSpMkLst>
        </pc:cxnChg>
        <pc:cxnChg chg="mod topLvl">
          <ac:chgData name="Joseph Yeates" userId="50140441-924a-4280-9830-29adbb5079f5" providerId="ADAL" clId="{C1EA5F90-8867-42B1-A166-DB419396A1C5}" dt="2022-03-18T03:49:31.529" v="3478" actId="1076"/>
          <ac:cxnSpMkLst>
            <pc:docMk/>
            <pc:sldMk cId="2181620467" sldId="1715"/>
            <ac:cxnSpMk id="73" creationId="{F01552FD-A180-694E-AF72-81E7C299DA43}"/>
          </ac:cxnSpMkLst>
        </pc:cxnChg>
      </pc:sldChg>
      <pc:sldChg chg="ord">
        <pc:chgData name="Joseph Yeates" userId="50140441-924a-4280-9830-29adbb5079f5" providerId="ADAL" clId="{C1EA5F90-8867-42B1-A166-DB419396A1C5}" dt="2022-02-25T05:14:40.300" v="748" actId="20578"/>
        <pc:sldMkLst>
          <pc:docMk/>
          <pc:sldMk cId="3611605109" sldId="1716"/>
        </pc:sldMkLst>
      </pc:sldChg>
      <pc:sldChg chg="addSp modSp add mod modAnim addCm modCm">
        <pc:chgData name="Joseph Yeates" userId="50140441-924a-4280-9830-29adbb5079f5" providerId="ADAL" clId="{C1EA5F90-8867-42B1-A166-DB419396A1C5}" dt="2022-03-18T16:34:43.852" v="4079"/>
        <pc:sldMkLst>
          <pc:docMk/>
          <pc:sldMk cId="3955660854" sldId="1716"/>
        </pc:sldMkLst>
        <pc:spChg chg="mod">
          <ac:chgData name="Joseph Yeates" userId="50140441-924a-4280-9830-29adbb5079f5" providerId="ADAL" clId="{C1EA5F90-8867-42B1-A166-DB419396A1C5}" dt="2022-03-18T03:53:57.197" v="3538" actId="20577"/>
          <ac:spMkLst>
            <pc:docMk/>
            <pc:sldMk cId="3955660854" sldId="1716"/>
            <ac:spMk id="2" creationId="{7CDE1F79-A61C-AB41-9CF3-A59BC4236A44}"/>
          </ac:spMkLst>
        </pc:spChg>
        <pc:spChg chg="add mod">
          <ac:chgData name="Joseph Yeates" userId="50140441-924a-4280-9830-29adbb5079f5" providerId="ADAL" clId="{C1EA5F90-8867-42B1-A166-DB419396A1C5}" dt="2022-03-18T03:59:29.769" v="3730"/>
          <ac:spMkLst>
            <pc:docMk/>
            <pc:sldMk cId="3955660854" sldId="1716"/>
            <ac:spMk id="26" creationId="{E33E9DB1-6C84-4ED9-B04A-F1FE08B3AEAD}"/>
          </ac:spMkLst>
        </pc:spChg>
        <pc:spChg chg="add mod">
          <ac:chgData name="Joseph Yeates" userId="50140441-924a-4280-9830-29adbb5079f5" providerId="ADAL" clId="{C1EA5F90-8867-42B1-A166-DB419396A1C5}" dt="2022-03-18T03:59:29.769" v="3730"/>
          <ac:spMkLst>
            <pc:docMk/>
            <pc:sldMk cId="3955660854" sldId="1716"/>
            <ac:spMk id="27" creationId="{95A420D9-D5F6-4F5A-B3D8-55C69A77AF8C}"/>
          </ac:spMkLst>
        </pc:spChg>
        <pc:spChg chg="add mod">
          <ac:chgData name="Joseph Yeates" userId="50140441-924a-4280-9830-29adbb5079f5" providerId="ADAL" clId="{C1EA5F90-8867-42B1-A166-DB419396A1C5}" dt="2022-03-18T03:59:29.769" v="3730"/>
          <ac:spMkLst>
            <pc:docMk/>
            <pc:sldMk cId="3955660854" sldId="1716"/>
            <ac:spMk id="28" creationId="{59571E37-6707-42D5-9615-007C37E36352}"/>
          </ac:spMkLst>
        </pc:spChg>
        <pc:spChg chg="add mod">
          <ac:chgData name="Joseph Yeates" userId="50140441-924a-4280-9830-29adbb5079f5" providerId="ADAL" clId="{C1EA5F90-8867-42B1-A166-DB419396A1C5}" dt="2022-03-18T03:59:29.769" v="3730"/>
          <ac:spMkLst>
            <pc:docMk/>
            <pc:sldMk cId="3955660854" sldId="1716"/>
            <ac:spMk id="29" creationId="{8DF893D0-E6C6-4C97-980B-05F1B911DF37}"/>
          </ac:spMkLst>
        </pc:spChg>
        <pc:spChg chg="add mod">
          <ac:chgData name="Joseph Yeates" userId="50140441-924a-4280-9830-29adbb5079f5" providerId="ADAL" clId="{C1EA5F90-8867-42B1-A166-DB419396A1C5}" dt="2022-03-18T04:00:57.141" v="3830" actId="1076"/>
          <ac:spMkLst>
            <pc:docMk/>
            <pc:sldMk cId="3955660854" sldId="1716"/>
            <ac:spMk id="32" creationId="{05FF3011-DB49-4429-9CF0-51489E33AF96}"/>
          </ac:spMkLst>
        </pc:spChg>
        <pc:spChg chg="add mod">
          <ac:chgData name="Joseph Yeates" userId="50140441-924a-4280-9830-29adbb5079f5" providerId="ADAL" clId="{C1EA5F90-8867-42B1-A166-DB419396A1C5}" dt="2022-03-18T04:01:14.901" v="3833" actId="1076"/>
          <ac:spMkLst>
            <pc:docMk/>
            <pc:sldMk cId="3955660854" sldId="1716"/>
            <ac:spMk id="33" creationId="{2800702C-5C20-4550-8F8B-F6DD5700C44C}"/>
          </ac:spMkLst>
        </pc:spChg>
        <pc:spChg chg="add mod">
          <ac:chgData name="Joseph Yeates" userId="50140441-924a-4280-9830-29adbb5079f5" providerId="ADAL" clId="{C1EA5F90-8867-42B1-A166-DB419396A1C5}" dt="2022-03-18T04:01:52.534" v="3838" actId="1076"/>
          <ac:spMkLst>
            <pc:docMk/>
            <pc:sldMk cId="3955660854" sldId="1716"/>
            <ac:spMk id="36" creationId="{3BA86BDA-664A-4013-9AD1-DAC291852269}"/>
          </ac:spMkLst>
        </pc:spChg>
        <pc:spChg chg="add mod">
          <ac:chgData name="Joseph Yeates" userId="50140441-924a-4280-9830-29adbb5079f5" providerId="ADAL" clId="{C1EA5F90-8867-42B1-A166-DB419396A1C5}" dt="2022-03-18T04:01:39.619" v="3837" actId="1076"/>
          <ac:spMkLst>
            <pc:docMk/>
            <pc:sldMk cId="3955660854" sldId="1716"/>
            <ac:spMk id="37" creationId="{C7462F4D-B0A4-4822-AC02-29AC587B7AE5}"/>
          </ac:spMkLst>
        </pc:spChg>
        <pc:spChg chg="mod">
          <ac:chgData name="Joseph Yeates" userId="50140441-924a-4280-9830-29adbb5079f5" providerId="ADAL" clId="{C1EA5F90-8867-42B1-A166-DB419396A1C5}" dt="2022-03-18T16:09:22.824" v="3915" actId="5793"/>
          <ac:spMkLst>
            <pc:docMk/>
            <pc:sldMk cId="3955660854" sldId="1716"/>
            <ac:spMk id="38" creationId="{E063188B-5235-4C23-9C78-F0CDEDC31BBB}"/>
          </ac:spMkLst>
        </pc:spChg>
      </pc:sldChg>
      <pc:sldChg chg="ord addCm modCm">
        <pc:chgData name="Joseph Yeates" userId="50140441-924a-4280-9830-29adbb5079f5" providerId="ADAL" clId="{C1EA5F90-8867-42B1-A166-DB419396A1C5}" dt="2022-02-25T05:26:36.637" v="968"/>
        <pc:sldMkLst>
          <pc:docMk/>
          <pc:sldMk cId="1693469111" sldId="1717"/>
        </pc:sldMkLst>
      </pc:sldChg>
      <pc:sldChg chg="ord addCm modCm">
        <pc:chgData name="Joseph Yeates" userId="50140441-924a-4280-9830-29adbb5079f5" providerId="ADAL" clId="{C1EA5F90-8867-42B1-A166-DB419396A1C5}" dt="2022-02-25T05:27:08.261" v="970"/>
        <pc:sldMkLst>
          <pc:docMk/>
          <pc:sldMk cId="503501266" sldId="1719"/>
        </pc:sldMkLst>
      </pc:sldChg>
      <pc:sldChg chg="modSp mod ord addCm delCm modCm">
        <pc:chgData name="Joseph Yeates" userId="50140441-924a-4280-9830-29adbb5079f5" providerId="ADAL" clId="{C1EA5F90-8867-42B1-A166-DB419396A1C5}" dt="2022-02-25T05:32:54.058" v="1075"/>
        <pc:sldMkLst>
          <pc:docMk/>
          <pc:sldMk cId="452979951" sldId="1720"/>
        </pc:sldMkLst>
        <pc:spChg chg="mod">
          <ac:chgData name="Joseph Yeates" userId="50140441-924a-4280-9830-29adbb5079f5" providerId="ADAL" clId="{C1EA5F90-8867-42B1-A166-DB419396A1C5}" dt="2022-02-25T05:31:51.801" v="1071" actId="20577"/>
          <ac:spMkLst>
            <pc:docMk/>
            <pc:sldMk cId="452979951" sldId="1720"/>
            <ac:spMk id="2" creationId="{AD329C6F-5F56-4BBB-990E-AD15CD63DA1F}"/>
          </ac:spMkLst>
        </pc:spChg>
        <pc:spChg chg="mod">
          <ac:chgData name="Joseph Yeates" userId="50140441-924a-4280-9830-29adbb5079f5" providerId="ADAL" clId="{C1EA5F90-8867-42B1-A166-DB419396A1C5}" dt="2022-02-25T05:31:04.964" v="1045" actId="1076"/>
          <ac:spMkLst>
            <pc:docMk/>
            <pc:sldMk cId="452979951" sldId="1720"/>
            <ac:spMk id="15" creationId="{911FDEC1-E37D-457F-8333-D0D46E3AAD63}"/>
          </ac:spMkLst>
        </pc:spChg>
        <pc:spChg chg="mod">
          <ac:chgData name="Joseph Yeates" userId="50140441-924a-4280-9830-29adbb5079f5" providerId="ADAL" clId="{C1EA5F90-8867-42B1-A166-DB419396A1C5}" dt="2022-02-25T05:31:04.964" v="1045" actId="1076"/>
          <ac:spMkLst>
            <pc:docMk/>
            <pc:sldMk cId="452979951" sldId="1720"/>
            <ac:spMk id="16" creationId="{87603FDF-7CCC-41B1-8FD9-FB7014154277}"/>
          </ac:spMkLst>
        </pc:spChg>
        <pc:spChg chg="mod">
          <ac:chgData name="Joseph Yeates" userId="50140441-924a-4280-9830-29adbb5079f5" providerId="ADAL" clId="{C1EA5F90-8867-42B1-A166-DB419396A1C5}" dt="2022-02-25T05:31:04.964" v="1045" actId="1076"/>
          <ac:spMkLst>
            <pc:docMk/>
            <pc:sldMk cId="452979951" sldId="1720"/>
            <ac:spMk id="17" creationId="{2DA35C84-7921-49CE-8599-DEB1EBC49B20}"/>
          </ac:spMkLst>
        </pc:spChg>
        <pc:spChg chg="mod">
          <ac:chgData name="Joseph Yeates" userId="50140441-924a-4280-9830-29adbb5079f5" providerId="ADAL" clId="{C1EA5F90-8867-42B1-A166-DB419396A1C5}" dt="2022-02-25T05:31:04.964" v="1045" actId="1076"/>
          <ac:spMkLst>
            <pc:docMk/>
            <pc:sldMk cId="452979951" sldId="1720"/>
            <ac:spMk id="18" creationId="{534B25A8-7D43-4C4C-891F-2DAE3E3D941B}"/>
          </ac:spMkLst>
        </pc:spChg>
        <pc:spChg chg="mod">
          <ac:chgData name="Joseph Yeates" userId="50140441-924a-4280-9830-29adbb5079f5" providerId="ADAL" clId="{C1EA5F90-8867-42B1-A166-DB419396A1C5}" dt="2022-02-25T05:31:04.964" v="1045" actId="1076"/>
          <ac:spMkLst>
            <pc:docMk/>
            <pc:sldMk cId="452979951" sldId="1720"/>
            <ac:spMk id="22" creationId="{0511110D-D114-4BF1-B964-B47FE0CC5AB9}"/>
          </ac:spMkLst>
        </pc:spChg>
        <pc:graphicFrameChg chg="mod">
          <ac:chgData name="Joseph Yeates" userId="50140441-924a-4280-9830-29adbb5079f5" providerId="ADAL" clId="{C1EA5F90-8867-42B1-A166-DB419396A1C5}" dt="2022-02-25T05:31:04.964" v="1045" actId="1076"/>
          <ac:graphicFrameMkLst>
            <pc:docMk/>
            <pc:sldMk cId="452979951" sldId="1720"/>
            <ac:graphicFrameMk id="4" creationId="{B2071AAE-6947-458C-B574-97FBFD36AF39}"/>
          </ac:graphicFrameMkLst>
        </pc:graphicFrameChg>
        <pc:graphicFrameChg chg="mod">
          <ac:chgData name="Joseph Yeates" userId="50140441-924a-4280-9830-29adbb5079f5" providerId="ADAL" clId="{C1EA5F90-8867-42B1-A166-DB419396A1C5}" dt="2022-02-25T05:31:04.964" v="1045" actId="1076"/>
          <ac:graphicFrameMkLst>
            <pc:docMk/>
            <pc:sldMk cId="452979951" sldId="1720"/>
            <ac:graphicFrameMk id="5" creationId="{286BD5AB-1EEA-4950-836E-E7E905AD773C}"/>
          </ac:graphicFrameMkLst>
        </pc:graphicFrameChg>
        <pc:cxnChg chg="mod">
          <ac:chgData name="Joseph Yeates" userId="50140441-924a-4280-9830-29adbb5079f5" providerId="ADAL" clId="{C1EA5F90-8867-42B1-A166-DB419396A1C5}" dt="2022-02-25T05:31:04.964" v="1045" actId="1076"/>
          <ac:cxnSpMkLst>
            <pc:docMk/>
            <pc:sldMk cId="452979951" sldId="1720"/>
            <ac:cxnSpMk id="7" creationId="{26E5A54C-4C2D-48F7-AC85-57A5F1021BDE}"/>
          </ac:cxnSpMkLst>
        </pc:cxnChg>
        <pc:cxnChg chg="mod">
          <ac:chgData name="Joseph Yeates" userId="50140441-924a-4280-9830-29adbb5079f5" providerId="ADAL" clId="{C1EA5F90-8867-42B1-A166-DB419396A1C5}" dt="2022-02-25T05:31:04.964" v="1045" actId="1076"/>
          <ac:cxnSpMkLst>
            <pc:docMk/>
            <pc:sldMk cId="452979951" sldId="1720"/>
            <ac:cxnSpMk id="8" creationId="{ADB9F09C-92F2-42CE-99D0-8F61C5318C8D}"/>
          </ac:cxnSpMkLst>
        </pc:cxnChg>
        <pc:cxnChg chg="mod">
          <ac:chgData name="Joseph Yeates" userId="50140441-924a-4280-9830-29adbb5079f5" providerId="ADAL" clId="{C1EA5F90-8867-42B1-A166-DB419396A1C5}" dt="2022-02-25T05:31:04.964" v="1045" actId="1076"/>
          <ac:cxnSpMkLst>
            <pc:docMk/>
            <pc:sldMk cId="452979951" sldId="1720"/>
            <ac:cxnSpMk id="13" creationId="{49050F9F-99FE-4A1D-9462-4BA89CF7A1E7}"/>
          </ac:cxnSpMkLst>
        </pc:cxnChg>
      </pc:sldChg>
      <pc:sldChg chg="ord">
        <pc:chgData name="Joseph Yeates" userId="50140441-924a-4280-9830-29adbb5079f5" providerId="ADAL" clId="{C1EA5F90-8867-42B1-A166-DB419396A1C5}" dt="2022-02-25T05:14:40.300" v="748" actId="20578"/>
        <pc:sldMkLst>
          <pc:docMk/>
          <pc:sldMk cId="670637707" sldId="1721"/>
        </pc:sldMkLst>
      </pc:sldChg>
      <pc:sldChg chg="ord">
        <pc:chgData name="Joseph Yeates" userId="50140441-924a-4280-9830-29adbb5079f5" providerId="ADAL" clId="{C1EA5F90-8867-42B1-A166-DB419396A1C5}" dt="2022-02-25T05:14:40.300" v="748" actId="20578"/>
        <pc:sldMkLst>
          <pc:docMk/>
          <pc:sldMk cId="1414111739" sldId="1722"/>
        </pc:sldMkLst>
      </pc:sldChg>
      <pc:sldChg chg="ord">
        <pc:chgData name="Joseph Yeates" userId="50140441-924a-4280-9830-29adbb5079f5" providerId="ADAL" clId="{C1EA5F90-8867-42B1-A166-DB419396A1C5}" dt="2022-02-25T05:14:40.300" v="748" actId="20578"/>
        <pc:sldMkLst>
          <pc:docMk/>
          <pc:sldMk cId="2068875711" sldId="1723"/>
        </pc:sldMkLst>
      </pc:sldChg>
      <pc:sldChg chg="delSp mod ord">
        <pc:chgData name="Joseph Yeates" userId="50140441-924a-4280-9830-29adbb5079f5" providerId="ADAL" clId="{C1EA5F90-8867-42B1-A166-DB419396A1C5}" dt="2022-02-25T05:49:47.359" v="1260" actId="478"/>
        <pc:sldMkLst>
          <pc:docMk/>
          <pc:sldMk cId="1550478719" sldId="1724"/>
        </pc:sldMkLst>
        <pc:spChg chg="del">
          <ac:chgData name="Joseph Yeates" userId="50140441-924a-4280-9830-29adbb5079f5" providerId="ADAL" clId="{C1EA5F90-8867-42B1-A166-DB419396A1C5}" dt="2022-02-25T05:49:47.359" v="1260" actId="478"/>
          <ac:spMkLst>
            <pc:docMk/>
            <pc:sldMk cId="1550478719" sldId="1724"/>
            <ac:spMk id="5" creationId="{B5D03B5D-D9D8-47BD-B38A-E41A75B78745}"/>
          </ac:spMkLst>
        </pc:spChg>
      </pc:sldChg>
      <pc:sldChg chg="ord">
        <pc:chgData name="Joseph Yeates" userId="50140441-924a-4280-9830-29adbb5079f5" providerId="ADAL" clId="{C1EA5F90-8867-42B1-A166-DB419396A1C5}" dt="2022-02-25T05:14:40.300" v="748" actId="20578"/>
        <pc:sldMkLst>
          <pc:docMk/>
          <pc:sldMk cId="2945993022" sldId="1725"/>
        </pc:sldMkLst>
      </pc:sldChg>
      <pc:sldChg chg="ord">
        <pc:chgData name="Joseph Yeates" userId="50140441-924a-4280-9830-29adbb5079f5" providerId="ADAL" clId="{C1EA5F90-8867-42B1-A166-DB419396A1C5}" dt="2022-02-25T05:14:40.300" v="748" actId="20578"/>
        <pc:sldMkLst>
          <pc:docMk/>
          <pc:sldMk cId="581685497" sldId="1726"/>
        </pc:sldMkLst>
      </pc:sldChg>
      <pc:sldChg chg="ord">
        <pc:chgData name="Joseph Yeates" userId="50140441-924a-4280-9830-29adbb5079f5" providerId="ADAL" clId="{C1EA5F90-8867-42B1-A166-DB419396A1C5}" dt="2022-02-25T05:14:40.300" v="748" actId="20578"/>
        <pc:sldMkLst>
          <pc:docMk/>
          <pc:sldMk cId="4075167401" sldId="1727"/>
        </pc:sldMkLst>
      </pc:sldChg>
      <pc:sldChg chg="modSp mod ord">
        <pc:chgData name="Joseph Yeates" userId="50140441-924a-4280-9830-29adbb5079f5" providerId="ADAL" clId="{C1EA5F90-8867-42B1-A166-DB419396A1C5}" dt="2022-02-25T05:50:55.988" v="1264" actId="1582"/>
        <pc:sldMkLst>
          <pc:docMk/>
          <pc:sldMk cId="3914763218" sldId="1728"/>
        </pc:sldMkLst>
        <pc:spChg chg="mod">
          <ac:chgData name="Joseph Yeates" userId="50140441-924a-4280-9830-29adbb5079f5" providerId="ADAL" clId="{C1EA5F90-8867-42B1-A166-DB419396A1C5}" dt="2022-02-25T05:50:47.722" v="1262" actId="208"/>
          <ac:spMkLst>
            <pc:docMk/>
            <pc:sldMk cId="3914763218" sldId="1728"/>
            <ac:spMk id="201" creationId="{48A8E3AE-DD41-4533-A0CD-F0CC95C8FD2B}"/>
          </ac:spMkLst>
        </pc:spChg>
        <pc:cxnChg chg="mod">
          <ac:chgData name="Joseph Yeates" userId="50140441-924a-4280-9830-29adbb5079f5" providerId="ADAL" clId="{C1EA5F90-8867-42B1-A166-DB419396A1C5}" dt="2022-02-25T05:50:55.988" v="1264" actId="1582"/>
          <ac:cxnSpMkLst>
            <pc:docMk/>
            <pc:sldMk cId="3914763218" sldId="1728"/>
            <ac:cxnSpMk id="5" creationId="{3834099D-EA70-4D9A-A3DF-AC8362C46D57}"/>
          </ac:cxnSpMkLst>
        </pc:cxnChg>
      </pc:sldChg>
      <pc:sldChg chg="ord">
        <pc:chgData name="Joseph Yeates" userId="50140441-924a-4280-9830-29adbb5079f5" providerId="ADAL" clId="{C1EA5F90-8867-42B1-A166-DB419396A1C5}" dt="2022-02-25T05:14:40.300" v="748" actId="20578"/>
        <pc:sldMkLst>
          <pc:docMk/>
          <pc:sldMk cId="1163151275" sldId="1729"/>
        </pc:sldMkLst>
      </pc:sldChg>
      <pc:sldChg chg="addSp delSp modSp mod ord delAnim modAnim addCm modCm">
        <pc:chgData name="Joseph Yeates" userId="50140441-924a-4280-9830-29adbb5079f5" providerId="ADAL" clId="{C1EA5F90-8867-42B1-A166-DB419396A1C5}" dt="2022-02-25T21:51:54.326" v="1467" actId="1076"/>
        <pc:sldMkLst>
          <pc:docMk/>
          <pc:sldMk cId="193277022" sldId="1745"/>
        </pc:sldMkLst>
        <pc:spChg chg="mod">
          <ac:chgData name="Joseph Yeates" userId="50140441-924a-4280-9830-29adbb5079f5" providerId="ADAL" clId="{C1EA5F90-8867-42B1-A166-DB419396A1C5}" dt="2022-02-24T02:56:20.388" v="556" actId="20577"/>
          <ac:spMkLst>
            <pc:docMk/>
            <pc:sldMk cId="193277022" sldId="1745"/>
            <ac:spMk id="2" creationId="{0F6F9D2F-0AF6-4BAA-9227-D84AF4BA1B0C}"/>
          </ac:spMkLst>
        </pc:spChg>
        <pc:spChg chg="mod">
          <ac:chgData name="Joseph Yeates" userId="50140441-924a-4280-9830-29adbb5079f5" providerId="ADAL" clId="{C1EA5F90-8867-42B1-A166-DB419396A1C5}" dt="2022-02-25T21:41:24.753" v="1294" actId="20577"/>
          <ac:spMkLst>
            <pc:docMk/>
            <pc:sldMk cId="193277022" sldId="1745"/>
            <ac:spMk id="3" creationId="{5263ED27-9FE8-495F-BA1A-A70F0F4C6007}"/>
          </ac:spMkLst>
        </pc:spChg>
        <pc:spChg chg="add mod ord">
          <ac:chgData name="Joseph Yeates" userId="50140441-924a-4280-9830-29adbb5079f5" providerId="ADAL" clId="{C1EA5F90-8867-42B1-A166-DB419396A1C5}" dt="2022-02-24T02:54:24.569" v="512" actId="1076"/>
          <ac:spMkLst>
            <pc:docMk/>
            <pc:sldMk cId="193277022" sldId="1745"/>
            <ac:spMk id="6" creationId="{99ED951C-60EB-475C-A54C-8306A9536D65}"/>
          </ac:spMkLst>
        </pc:spChg>
        <pc:spChg chg="mod">
          <ac:chgData name="Joseph Yeates" userId="50140441-924a-4280-9830-29adbb5079f5" providerId="ADAL" clId="{C1EA5F90-8867-42B1-A166-DB419396A1C5}" dt="2022-02-25T21:42:33.266" v="1296" actId="27636"/>
          <ac:spMkLst>
            <pc:docMk/>
            <pc:sldMk cId="193277022" sldId="1745"/>
            <ac:spMk id="65" creationId="{11D44F3A-B328-4DF2-8FDB-829FE44D5514}"/>
          </ac:spMkLst>
        </pc:spChg>
        <pc:spChg chg="add mod ord">
          <ac:chgData name="Joseph Yeates" userId="50140441-924a-4280-9830-29adbb5079f5" providerId="ADAL" clId="{C1EA5F90-8867-42B1-A166-DB419396A1C5}" dt="2022-02-24T02:46:54.796" v="187" actId="167"/>
          <ac:spMkLst>
            <pc:docMk/>
            <pc:sldMk cId="193277022" sldId="1745"/>
            <ac:spMk id="66" creationId="{FCD29922-25AE-45E2-9A0B-46F4388826B3}"/>
          </ac:spMkLst>
        </pc:spChg>
        <pc:spChg chg="add mod">
          <ac:chgData name="Joseph Yeates" userId="50140441-924a-4280-9830-29adbb5079f5" providerId="ADAL" clId="{C1EA5F90-8867-42B1-A166-DB419396A1C5}" dt="2022-02-24T02:53:30.428" v="453" actId="1076"/>
          <ac:spMkLst>
            <pc:docMk/>
            <pc:sldMk cId="193277022" sldId="1745"/>
            <ac:spMk id="71" creationId="{C9229755-D52E-40C1-A0CC-D919A04412C0}"/>
          </ac:spMkLst>
        </pc:spChg>
        <pc:spChg chg="mod">
          <ac:chgData name="Joseph Yeates" userId="50140441-924a-4280-9830-29adbb5079f5" providerId="ADAL" clId="{C1EA5F90-8867-42B1-A166-DB419396A1C5}" dt="2022-02-24T02:49:20.734" v="286" actId="20577"/>
          <ac:spMkLst>
            <pc:docMk/>
            <pc:sldMk cId="193277022" sldId="1745"/>
            <ac:spMk id="73" creationId="{10D21189-8025-4B80-A30D-34AD24F3D222}"/>
          </ac:spMkLst>
        </pc:spChg>
        <pc:spChg chg="add mod">
          <ac:chgData name="Joseph Yeates" userId="50140441-924a-4280-9830-29adbb5079f5" providerId="ADAL" clId="{C1EA5F90-8867-42B1-A166-DB419396A1C5}" dt="2022-02-24T02:53:16.562" v="452" actId="1076"/>
          <ac:spMkLst>
            <pc:docMk/>
            <pc:sldMk cId="193277022" sldId="1745"/>
            <ac:spMk id="84" creationId="{AF19B422-3B1F-476B-BFA6-BC3FB50147A4}"/>
          </ac:spMkLst>
        </pc:spChg>
        <pc:spChg chg="add mod">
          <ac:chgData name="Joseph Yeates" userId="50140441-924a-4280-9830-29adbb5079f5" providerId="ADAL" clId="{C1EA5F90-8867-42B1-A166-DB419396A1C5}" dt="2022-02-24T02:54:19.299" v="510" actId="14100"/>
          <ac:spMkLst>
            <pc:docMk/>
            <pc:sldMk cId="193277022" sldId="1745"/>
            <ac:spMk id="86" creationId="{41946892-B1F1-43EB-A5D7-EB8CE8555790}"/>
          </ac:spMkLst>
        </pc:spChg>
        <pc:spChg chg="mod topLvl">
          <ac:chgData name="Joseph Yeates" userId="50140441-924a-4280-9830-29adbb5079f5" providerId="ADAL" clId="{C1EA5F90-8867-42B1-A166-DB419396A1C5}" dt="2022-02-24T02:48:30.409" v="223" actId="1038"/>
          <ac:spMkLst>
            <pc:docMk/>
            <pc:sldMk cId="193277022" sldId="1745"/>
            <ac:spMk id="108" creationId="{48F12735-757C-411E-ADEF-F90B7CDCCA0A}"/>
          </ac:spMkLst>
        </pc:spChg>
        <pc:spChg chg="mod topLvl">
          <ac:chgData name="Joseph Yeates" userId="50140441-924a-4280-9830-29adbb5079f5" providerId="ADAL" clId="{C1EA5F90-8867-42B1-A166-DB419396A1C5}" dt="2022-02-24T02:48:30.409" v="223" actId="1038"/>
          <ac:spMkLst>
            <pc:docMk/>
            <pc:sldMk cId="193277022" sldId="1745"/>
            <ac:spMk id="109" creationId="{3D4CC4D6-DA43-48FA-AEE8-BBAD4A4CD623}"/>
          </ac:spMkLst>
        </pc:spChg>
        <pc:spChg chg="mod topLvl">
          <ac:chgData name="Joseph Yeates" userId="50140441-924a-4280-9830-29adbb5079f5" providerId="ADAL" clId="{C1EA5F90-8867-42B1-A166-DB419396A1C5}" dt="2022-02-24T02:48:30.409" v="223" actId="1038"/>
          <ac:spMkLst>
            <pc:docMk/>
            <pc:sldMk cId="193277022" sldId="1745"/>
            <ac:spMk id="110" creationId="{09821AA5-AD01-48B8-9466-0D20EA939C2A}"/>
          </ac:spMkLst>
        </pc:spChg>
        <pc:spChg chg="mod topLvl">
          <ac:chgData name="Joseph Yeates" userId="50140441-924a-4280-9830-29adbb5079f5" providerId="ADAL" clId="{C1EA5F90-8867-42B1-A166-DB419396A1C5}" dt="2022-02-24T02:48:30.409" v="223" actId="1038"/>
          <ac:spMkLst>
            <pc:docMk/>
            <pc:sldMk cId="193277022" sldId="1745"/>
            <ac:spMk id="111" creationId="{517F354F-B72C-4A49-A9DA-A144DC640DD2}"/>
          </ac:spMkLst>
        </pc:spChg>
        <pc:spChg chg="mod topLvl">
          <ac:chgData name="Joseph Yeates" userId="50140441-924a-4280-9830-29adbb5079f5" providerId="ADAL" clId="{C1EA5F90-8867-42B1-A166-DB419396A1C5}" dt="2022-02-24T02:48:30.409" v="223" actId="1038"/>
          <ac:spMkLst>
            <pc:docMk/>
            <pc:sldMk cId="193277022" sldId="1745"/>
            <ac:spMk id="112" creationId="{79871FDE-D530-4A6F-A05C-8A4BE2742668}"/>
          </ac:spMkLst>
        </pc:spChg>
        <pc:spChg chg="mod topLvl">
          <ac:chgData name="Joseph Yeates" userId="50140441-924a-4280-9830-29adbb5079f5" providerId="ADAL" clId="{C1EA5F90-8867-42B1-A166-DB419396A1C5}" dt="2022-02-24T02:48:30.409" v="223" actId="1038"/>
          <ac:spMkLst>
            <pc:docMk/>
            <pc:sldMk cId="193277022" sldId="1745"/>
            <ac:spMk id="113" creationId="{D515FAB2-4D5D-44EB-8A6A-91A948D1A79B}"/>
          </ac:spMkLst>
        </pc:spChg>
        <pc:spChg chg="mod topLvl">
          <ac:chgData name="Joseph Yeates" userId="50140441-924a-4280-9830-29adbb5079f5" providerId="ADAL" clId="{C1EA5F90-8867-42B1-A166-DB419396A1C5}" dt="2022-02-24T02:48:30.409" v="223" actId="1038"/>
          <ac:spMkLst>
            <pc:docMk/>
            <pc:sldMk cId="193277022" sldId="1745"/>
            <ac:spMk id="114" creationId="{F910EBF7-69E4-445A-9BAE-BA3F58784D8C}"/>
          </ac:spMkLst>
        </pc:spChg>
        <pc:spChg chg="mod topLvl">
          <ac:chgData name="Joseph Yeates" userId="50140441-924a-4280-9830-29adbb5079f5" providerId="ADAL" clId="{C1EA5F90-8867-42B1-A166-DB419396A1C5}" dt="2022-02-24T02:48:30.409" v="223" actId="1038"/>
          <ac:spMkLst>
            <pc:docMk/>
            <pc:sldMk cId="193277022" sldId="1745"/>
            <ac:spMk id="115" creationId="{0F0E35A2-FA63-4711-A0B2-10C67DDDDBE2}"/>
          </ac:spMkLst>
        </pc:spChg>
        <pc:spChg chg="mod topLvl">
          <ac:chgData name="Joseph Yeates" userId="50140441-924a-4280-9830-29adbb5079f5" providerId="ADAL" clId="{C1EA5F90-8867-42B1-A166-DB419396A1C5}" dt="2022-02-24T02:48:30.409" v="223" actId="1038"/>
          <ac:spMkLst>
            <pc:docMk/>
            <pc:sldMk cId="193277022" sldId="1745"/>
            <ac:spMk id="116" creationId="{6E87BF9B-DDC5-4F23-AAE4-1D9FE894B14E}"/>
          </ac:spMkLst>
        </pc:spChg>
        <pc:spChg chg="mod topLvl">
          <ac:chgData name="Joseph Yeates" userId="50140441-924a-4280-9830-29adbb5079f5" providerId="ADAL" clId="{C1EA5F90-8867-42B1-A166-DB419396A1C5}" dt="2022-02-24T02:48:30.409" v="223" actId="1038"/>
          <ac:spMkLst>
            <pc:docMk/>
            <pc:sldMk cId="193277022" sldId="1745"/>
            <ac:spMk id="117" creationId="{C242E3FA-028F-4228-A70F-B9FEDD703C9E}"/>
          </ac:spMkLst>
        </pc:spChg>
        <pc:spChg chg="mod topLvl">
          <ac:chgData name="Joseph Yeates" userId="50140441-924a-4280-9830-29adbb5079f5" providerId="ADAL" clId="{C1EA5F90-8867-42B1-A166-DB419396A1C5}" dt="2022-02-24T02:48:30.409" v="223" actId="1038"/>
          <ac:spMkLst>
            <pc:docMk/>
            <pc:sldMk cId="193277022" sldId="1745"/>
            <ac:spMk id="118" creationId="{4A1A090B-6F6D-465C-94FB-284323787B07}"/>
          </ac:spMkLst>
        </pc:spChg>
        <pc:spChg chg="mod topLvl">
          <ac:chgData name="Joseph Yeates" userId="50140441-924a-4280-9830-29adbb5079f5" providerId="ADAL" clId="{C1EA5F90-8867-42B1-A166-DB419396A1C5}" dt="2022-02-23T23:05:21.361" v="176" actId="1037"/>
          <ac:spMkLst>
            <pc:docMk/>
            <pc:sldMk cId="193277022" sldId="1745"/>
            <ac:spMk id="119" creationId="{E1B3A382-BFE7-4331-9773-874D3F4BDEB2}"/>
          </ac:spMkLst>
        </pc:spChg>
        <pc:spChg chg="mod topLvl">
          <ac:chgData name="Joseph Yeates" userId="50140441-924a-4280-9830-29adbb5079f5" providerId="ADAL" clId="{C1EA5F90-8867-42B1-A166-DB419396A1C5}" dt="2022-02-23T23:05:21.361" v="176" actId="1037"/>
          <ac:spMkLst>
            <pc:docMk/>
            <pc:sldMk cId="193277022" sldId="1745"/>
            <ac:spMk id="120" creationId="{4FFEB41A-A571-4025-A4D4-E960B02C2678}"/>
          </ac:spMkLst>
        </pc:spChg>
        <pc:spChg chg="mod topLvl">
          <ac:chgData name="Joseph Yeates" userId="50140441-924a-4280-9830-29adbb5079f5" providerId="ADAL" clId="{C1EA5F90-8867-42B1-A166-DB419396A1C5}" dt="2022-02-23T23:05:21.361" v="176" actId="1037"/>
          <ac:spMkLst>
            <pc:docMk/>
            <pc:sldMk cId="193277022" sldId="1745"/>
            <ac:spMk id="121" creationId="{7D52737B-3138-40AA-9C5C-73514C17BF11}"/>
          </ac:spMkLst>
        </pc:spChg>
        <pc:spChg chg="mod topLvl">
          <ac:chgData name="Joseph Yeates" userId="50140441-924a-4280-9830-29adbb5079f5" providerId="ADAL" clId="{C1EA5F90-8867-42B1-A166-DB419396A1C5}" dt="2022-02-23T23:05:21.361" v="176" actId="1037"/>
          <ac:spMkLst>
            <pc:docMk/>
            <pc:sldMk cId="193277022" sldId="1745"/>
            <ac:spMk id="122" creationId="{5D2888BD-6F85-42CC-B6F9-DE753C5AF1EB}"/>
          </ac:spMkLst>
        </pc:spChg>
        <pc:spChg chg="mod topLvl">
          <ac:chgData name="Joseph Yeates" userId="50140441-924a-4280-9830-29adbb5079f5" providerId="ADAL" clId="{C1EA5F90-8867-42B1-A166-DB419396A1C5}" dt="2022-02-23T23:05:21.361" v="176" actId="1037"/>
          <ac:spMkLst>
            <pc:docMk/>
            <pc:sldMk cId="193277022" sldId="1745"/>
            <ac:spMk id="123" creationId="{57F9609B-84A1-4B69-80FB-6C2DA9AEFFE6}"/>
          </ac:spMkLst>
        </pc:spChg>
        <pc:spChg chg="mod topLvl">
          <ac:chgData name="Joseph Yeates" userId="50140441-924a-4280-9830-29adbb5079f5" providerId="ADAL" clId="{C1EA5F90-8867-42B1-A166-DB419396A1C5}" dt="2022-02-23T23:05:21.361" v="176" actId="1037"/>
          <ac:spMkLst>
            <pc:docMk/>
            <pc:sldMk cId="193277022" sldId="1745"/>
            <ac:spMk id="124" creationId="{731651C2-A6FD-4D6D-8BF5-8D019010E3F0}"/>
          </ac:spMkLst>
        </pc:spChg>
        <pc:spChg chg="mod topLvl">
          <ac:chgData name="Joseph Yeates" userId="50140441-924a-4280-9830-29adbb5079f5" providerId="ADAL" clId="{C1EA5F90-8867-42B1-A166-DB419396A1C5}" dt="2022-02-23T23:05:21.361" v="176" actId="1037"/>
          <ac:spMkLst>
            <pc:docMk/>
            <pc:sldMk cId="193277022" sldId="1745"/>
            <ac:spMk id="125" creationId="{EB91591B-7336-4DF3-A9B0-371C8500F261}"/>
          </ac:spMkLst>
        </pc:spChg>
        <pc:spChg chg="mod topLvl">
          <ac:chgData name="Joseph Yeates" userId="50140441-924a-4280-9830-29adbb5079f5" providerId="ADAL" clId="{C1EA5F90-8867-42B1-A166-DB419396A1C5}" dt="2022-02-23T23:05:21.361" v="176" actId="1037"/>
          <ac:spMkLst>
            <pc:docMk/>
            <pc:sldMk cId="193277022" sldId="1745"/>
            <ac:spMk id="126" creationId="{E911926C-CF4F-4309-9AEE-F01EE4DC3FE7}"/>
          </ac:spMkLst>
        </pc:spChg>
        <pc:spChg chg="mod topLvl">
          <ac:chgData name="Joseph Yeates" userId="50140441-924a-4280-9830-29adbb5079f5" providerId="ADAL" clId="{C1EA5F90-8867-42B1-A166-DB419396A1C5}" dt="2022-02-23T23:05:21.361" v="176" actId="1037"/>
          <ac:spMkLst>
            <pc:docMk/>
            <pc:sldMk cId="193277022" sldId="1745"/>
            <ac:spMk id="127" creationId="{64DB3D22-478E-44F1-8DF3-6B8A0377A5D5}"/>
          </ac:spMkLst>
        </pc:spChg>
        <pc:spChg chg="mod topLvl">
          <ac:chgData name="Joseph Yeates" userId="50140441-924a-4280-9830-29adbb5079f5" providerId="ADAL" clId="{C1EA5F90-8867-42B1-A166-DB419396A1C5}" dt="2022-02-23T23:05:21.361" v="176" actId="1037"/>
          <ac:spMkLst>
            <pc:docMk/>
            <pc:sldMk cId="193277022" sldId="1745"/>
            <ac:spMk id="128" creationId="{50536EDD-1212-4ED7-8ADC-ACD8D0DD6687}"/>
          </ac:spMkLst>
        </pc:spChg>
        <pc:spChg chg="mod topLvl">
          <ac:chgData name="Joseph Yeates" userId="50140441-924a-4280-9830-29adbb5079f5" providerId="ADAL" clId="{C1EA5F90-8867-42B1-A166-DB419396A1C5}" dt="2022-02-23T23:05:21.361" v="176" actId="1037"/>
          <ac:spMkLst>
            <pc:docMk/>
            <pc:sldMk cId="193277022" sldId="1745"/>
            <ac:spMk id="129" creationId="{3578A574-B1F1-4206-BAB0-68ADF2DB0CE7}"/>
          </ac:spMkLst>
        </pc:spChg>
        <pc:spChg chg="mod">
          <ac:chgData name="Joseph Yeates" userId="50140441-924a-4280-9830-29adbb5079f5" providerId="ADAL" clId="{C1EA5F90-8867-42B1-A166-DB419396A1C5}" dt="2022-02-24T02:54:29.658" v="513" actId="1076"/>
          <ac:spMkLst>
            <pc:docMk/>
            <pc:sldMk cId="193277022" sldId="1745"/>
            <ac:spMk id="133" creationId="{6B87D96F-EEFB-4E67-A506-1121D1559423}"/>
          </ac:spMkLst>
        </pc:spChg>
        <pc:spChg chg="del">
          <ac:chgData name="Joseph Yeates" userId="50140441-924a-4280-9830-29adbb5079f5" providerId="ADAL" clId="{C1EA5F90-8867-42B1-A166-DB419396A1C5}" dt="2022-02-24T02:52:24.188" v="440" actId="478"/>
          <ac:spMkLst>
            <pc:docMk/>
            <pc:sldMk cId="193277022" sldId="1745"/>
            <ac:spMk id="134" creationId="{B1FB8DFB-4EDC-410C-9232-5D79B5B09E42}"/>
          </ac:spMkLst>
        </pc:spChg>
        <pc:spChg chg="del">
          <ac:chgData name="Joseph Yeates" userId="50140441-924a-4280-9830-29adbb5079f5" providerId="ADAL" clId="{C1EA5F90-8867-42B1-A166-DB419396A1C5}" dt="2022-02-24T02:58:53.264" v="578" actId="478"/>
          <ac:spMkLst>
            <pc:docMk/>
            <pc:sldMk cId="193277022" sldId="1745"/>
            <ac:spMk id="138" creationId="{785072EA-302F-4488-ABAC-7B91E4BBA551}"/>
          </ac:spMkLst>
        </pc:spChg>
        <pc:grpChg chg="add del mod">
          <ac:chgData name="Joseph Yeates" userId="50140441-924a-4280-9830-29adbb5079f5" providerId="ADAL" clId="{C1EA5F90-8867-42B1-A166-DB419396A1C5}" dt="2022-02-23T23:05:06.743" v="148" actId="165"/>
          <ac:grpSpMkLst>
            <pc:docMk/>
            <pc:sldMk cId="193277022" sldId="1745"/>
            <ac:grpSpMk id="7" creationId="{D88BDAFF-9A52-4532-98FE-5E8CB636DE33}"/>
          </ac:grpSpMkLst>
        </pc:grpChg>
        <pc:grpChg chg="add del mod">
          <ac:chgData name="Joseph Yeates" userId="50140441-924a-4280-9830-29adbb5079f5" providerId="ADAL" clId="{C1EA5F90-8867-42B1-A166-DB419396A1C5}" dt="2022-02-24T02:48:28.257" v="196" actId="165"/>
          <ac:grpSpMkLst>
            <pc:docMk/>
            <pc:sldMk cId="193277022" sldId="1745"/>
            <ac:grpSpMk id="8" creationId="{7DA92353-6A5D-49D6-BE39-BA4A30F6CE6B}"/>
          </ac:grpSpMkLst>
        </pc:grpChg>
        <pc:grpChg chg="mod">
          <ac:chgData name="Joseph Yeates" userId="50140441-924a-4280-9830-29adbb5079f5" providerId="ADAL" clId="{C1EA5F90-8867-42B1-A166-DB419396A1C5}" dt="2022-02-25T21:45:42.511" v="1301" actId="14100"/>
          <ac:grpSpMkLst>
            <pc:docMk/>
            <pc:sldMk cId="193277022" sldId="1745"/>
            <ac:grpSpMk id="36" creationId="{7DEA4C9C-5275-41F7-BED1-50B170D212F6}"/>
          </ac:grpSpMkLst>
        </pc:grpChg>
        <pc:graphicFrameChg chg="add mod modGraphic">
          <ac:chgData name="Joseph Yeates" userId="50140441-924a-4280-9830-29adbb5079f5" providerId="ADAL" clId="{C1EA5F90-8867-42B1-A166-DB419396A1C5}" dt="2022-02-25T21:51:54.326" v="1467" actId="1076"/>
          <ac:graphicFrameMkLst>
            <pc:docMk/>
            <pc:sldMk cId="193277022" sldId="1745"/>
            <ac:graphicFrameMk id="14" creationId="{0CEEDAD6-9BC5-4486-B739-C495B3CCE282}"/>
          </ac:graphicFrameMkLst>
        </pc:graphicFrameChg>
        <pc:cxnChg chg="add mod">
          <ac:chgData name="Joseph Yeates" userId="50140441-924a-4280-9830-29adbb5079f5" providerId="ADAL" clId="{C1EA5F90-8867-42B1-A166-DB419396A1C5}" dt="2022-02-24T02:47:17.812" v="190" actId="693"/>
          <ac:cxnSpMkLst>
            <pc:docMk/>
            <pc:sldMk cId="193277022" sldId="1745"/>
            <ac:cxnSpMk id="5" creationId="{6A79931E-B602-48BA-A473-98514D822E55}"/>
          </ac:cxnSpMkLst>
        </pc:cxnChg>
        <pc:cxnChg chg="mod">
          <ac:chgData name="Joseph Yeates" userId="50140441-924a-4280-9830-29adbb5079f5" providerId="ADAL" clId="{C1EA5F90-8867-42B1-A166-DB419396A1C5}" dt="2022-02-24T02:48:40.346" v="225" actId="14100"/>
          <ac:cxnSpMkLst>
            <pc:docMk/>
            <pc:sldMk cId="193277022" sldId="1745"/>
            <ac:cxnSpMk id="131" creationId="{E974B9EE-D614-491A-8585-5C90F190C74D}"/>
          </ac:cxnSpMkLst>
        </pc:cxnChg>
        <pc:cxnChg chg="del mod">
          <ac:chgData name="Joseph Yeates" userId="50140441-924a-4280-9830-29adbb5079f5" providerId="ADAL" clId="{C1EA5F90-8867-42B1-A166-DB419396A1C5}" dt="2022-02-24T02:53:00.182" v="450" actId="478"/>
          <ac:cxnSpMkLst>
            <pc:docMk/>
            <pc:sldMk cId="193277022" sldId="1745"/>
            <ac:cxnSpMk id="132" creationId="{F013FF27-AA12-4A3D-AABF-EB43C403CD14}"/>
          </ac:cxnSpMkLst>
        </pc:cxnChg>
        <pc:cxnChg chg="del">
          <ac:chgData name="Joseph Yeates" userId="50140441-924a-4280-9830-29adbb5079f5" providerId="ADAL" clId="{C1EA5F90-8867-42B1-A166-DB419396A1C5}" dt="2022-02-24T02:58:54.469" v="579" actId="478"/>
          <ac:cxnSpMkLst>
            <pc:docMk/>
            <pc:sldMk cId="193277022" sldId="1745"/>
            <ac:cxnSpMk id="135" creationId="{A76C9E7B-1F7F-4346-B37D-4DC4B2FBC0EF}"/>
          </ac:cxnSpMkLst>
        </pc:cxnChg>
        <pc:cxnChg chg="mod">
          <ac:chgData name="Joseph Yeates" userId="50140441-924a-4280-9830-29adbb5079f5" providerId="ADAL" clId="{C1EA5F90-8867-42B1-A166-DB419396A1C5}" dt="2022-02-25T21:45:59.429" v="1302" actId="14100"/>
          <ac:cxnSpMkLst>
            <pc:docMk/>
            <pc:sldMk cId="193277022" sldId="1745"/>
            <ac:cxnSpMk id="135" creationId="{FF3F4FA0-AE5A-4372-972C-08C27AE29169}"/>
          </ac:cxnSpMkLst>
        </pc:cxnChg>
      </pc:sldChg>
      <pc:sldChg chg="ord">
        <pc:chgData name="Joseph Yeates" userId="50140441-924a-4280-9830-29adbb5079f5" providerId="ADAL" clId="{C1EA5F90-8867-42B1-A166-DB419396A1C5}" dt="2022-02-25T05:14:53.979" v="750"/>
        <pc:sldMkLst>
          <pc:docMk/>
          <pc:sldMk cId="1731984736" sldId="1774"/>
        </pc:sldMkLst>
      </pc:sldChg>
      <pc:sldChg chg="ord">
        <pc:chgData name="Joseph Yeates" userId="50140441-924a-4280-9830-29adbb5079f5" providerId="ADAL" clId="{C1EA5F90-8867-42B1-A166-DB419396A1C5}" dt="2022-02-25T05:14:53.979" v="750"/>
        <pc:sldMkLst>
          <pc:docMk/>
          <pc:sldMk cId="502406781" sldId="1775"/>
        </pc:sldMkLst>
      </pc:sldChg>
      <pc:sldChg chg="ord">
        <pc:chgData name="Joseph Yeates" userId="50140441-924a-4280-9830-29adbb5079f5" providerId="ADAL" clId="{C1EA5F90-8867-42B1-A166-DB419396A1C5}" dt="2022-02-25T05:14:53.979" v="750"/>
        <pc:sldMkLst>
          <pc:docMk/>
          <pc:sldMk cId="689823501" sldId="1776"/>
        </pc:sldMkLst>
      </pc:sldChg>
      <pc:sldChg chg="ord">
        <pc:chgData name="Joseph Yeates" userId="50140441-924a-4280-9830-29adbb5079f5" providerId="ADAL" clId="{C1EA5F90-8867-42B1-A166-DB419396A1C5}" dt="2022-02-25T05:14:53.979" v="750"/>
        <pc:sldMkLst>
          <pc:docMk/>
          <pc:sldMk cId="3852062677" sldId="1777"/>
        </pc:sldMkLst>
      </pc:sldChg>
      <pc:sldChg chg="ord">
        <pc:chgData name="Joseph Yeates" userId="50140441-924a-4280-9830-29adbb5079f5" providerId="ADAL" clId="{C1EA5F90-8867-42B1-A166-DB419396A1C5}" dt="2022-02-25T05:14:53.979" v="750"/>
        <pc:sldMkLst>
          <pc:docMk/>
          <pc:sldMk cId="2809352339" sldId="1778"/>
        </pc:sldMkLst>
      </pc:sldChg>
      <pc:sldChg chg="ord">
        <pc:chgData name="Joseph Yeates" userId="50140441-924a-4280-9830-29adbb5079f5" providerId="ADAL" clId="{C1EA5F90-8867-42B1-A166-DB419396A1C5}" dt="2022-02-25T05:14:53.979" v="750"/>
        <pc:sldMkLst>
          <pc:docMk/>
          <pc:sldMk cId="4016620803" sldId="1779"/>
        </pc:sldMkLst>
      </pc:sldChg>
      <pc:sldChg chg="ord">
        <pc:chgData name="Joseph Yeates" userId="50140441-924a-4280-9830-29adbb5079f5" providerId="ADAL" clId="{C1EA5F90-8867-42B1-A166-DB419396A1C5}" dt="2022-02-25T05:14:53.979" v="750"/>
        <pc:sldMkLst>
          <pc:docMk/>
          <pc:sldMk cId="4260982339" sldId="1780"/>
        </pc:sldMkLst>
      </pc:sldChg>
      <pc:sldChg chg="ord">
        <pc:chgData name="Joseph Yeates" userId="50140441-924a-4280-9830-29adbb5079f5" providerId="ADAL" clId="{C1EA5F90-8867-42B1-A166-DB419396A1C5}" dt="2022-02-25T05:14:53.979" v="750"/>
        <pc:sldMkLst>
          <pc:docMk/>
          <pc:sldMk cId="1003949764" sldId="1781"/>
        </pc:sldMkLst>
      </pc:sldChg>
      <pc:sldChg chg="ord addCm modCm">
        <pc:chgData name="Joseph Yeates" userId="50140441-924a-4280-9830-29adbb5079f5" providerId="ADAL" clId="{C1EA5F90-8867-42B1-A166-DB419396A1C5}" dt="2022-03-04T16:51:27.910" v="1469"/>
        <pc:sldMkLst>
          <pc:docMk/>
          <pc:sldMk cId="2257214436" sldId="1782"/>
        </pc:sldMkLst>
      </pc:sldChg>
      <pc:sldChg chg="ord">
        <pc:chgData name="Joseph Yeates" userId="50140441-924a-4280-9830-29adbb5079f5" providerId="ADAL" clId="{C1EA5F90-8867-42B1-A166-DB419396A1C5}" dt="2022-02-25T05:14:53.979" v="750"/>
        <pc:sldMkLst>
          <pc:docMk/>
          <pc:sldMk cId="3605569271" sldId="1783"/>
        </pc:sldMkLst>
      </pc:sldChg>
      <pc:sldChg chg="ord">
        <pc:chgData name="Joseph Yeates" userId="50140441-924a-4280-9830-29adbb5079f5" providerId="ADAL" clId="{C1EA5F90-8867-42B1-A166-DB419396A1C5}" dt="2022-02-25T05:14:53.979" v="750"/>
        <pc:sldMkLst>
          <pc:docMk/>
          <pc:sldMk cId="1024333617" sldId="1784"/>
        </pc:sldMkLst>
      </pc:sldChg>
      <pc:sldChg chg="ord addCm modCm">
        <pc:chgData name="Joseph Yeates" userId="50140441-924a-4280-9830-29adbb5079f5" providerId="ADAL" clId="{C1EA5F90-8867-42B1-A166-DB419396A1C5}" dt="2022-02-25T05:43:02.410" v="1259"/>
        <pc:sldMkLst>
          <pc:docMk/>
          <pc:sldMk cId="1608194930" sldId="1785"/>
        </pc:sldMkLst>
      </pc:sldChg>
      <pc:sldChg chg="modSp mod ord addCm modCm">
        <pc:chgData name="Joseph Yeates" userId="50140441-924a-4280-9830-29adbb5079f5" providerId="ADAL" clId="{C1EA5F90-8867-42B1-A166-DB419396A1C5}" dt="2022-02-25T05:41:01.288" v="1257"/>
        <pc:sldMkLst>
          <pc:docMk/>
          <pc:sldMk cId="3592684775" sldId="1786"/>
        </pc:sldMkLst>
        <pc:spChg chg="mod">
          <ac:chgData name="Joseph Yeates" userId="50140441-924a-4280-9830-29adbb5079f5" providerId="ADAL" clId="{C1EA5F90-8867-42B1-A166-DB419396A1C5}" dt="2022-02-25T05:40:52.802" v="1255" actId="20577"/>
          <ac:spMkLst>
            <pc:docMk/>
            <pc:sldMk cId="3592684775" sldId="1786"/>
            <ac:spMk id="2" creationId="{CEBED8E3-40AF-4FFE-A4B3-DE3729FCEC5C}"/>
          </ac:spMkLst>
        </pc:spChg>
      </pc:sldChg>
      <pc:sldChg chg="modSp mod ord">
        <pc:chgData name="Joseph Yeates" userId="50140441-924a-4280-9830-29adbb5079f5" providerId="ADAL" clId="{C1EA5F90-8867-42B1-A166-DB419396A1C5}" dt="2022-03-04T16:54:12.315" v="1479" actId="1076"/>
        <pc:sldMkLst>
          <pc:docMk/>
          <pc:sldMk cId="274283379" sldId="1787"/>
        </pc:sldMkLst>
        <pc:spChg chg="mod">
          <ac:chgData name="Joseph Yeates" userId="50140441-924a-4280-9830-29adbb5079f5" providerId="ADAL" clId="{C1EA5F90-8867-42B1-A166-DB419396A1C5}" dt="2022-02-25T05:38:49.470" v="1244" actId="20577"/>
          <ac:spMkLst>
            <pc:docMk/>
            <pc:sldMk cId="274283379" sldId="1787"/>
            <ac:spMk id="2" creationId="{641145E8-F59B-4787-A9DC-BCD5F6FC1816}"/>
          </ac:spMkLst>
        </pc:spChg>
        <pc:spChg chg="mod">
          <ac:chgData name="Joseph Yeates" userId="50140441-924a-4280-9830-29adbb5079f5" providerId="ADAL" clId="{C1EA5F90-8867-42B1-A166-DB419396A1C5}" dt="2022-03-04T16:54:12.315" v="1479" actId="1076"/>
          <ac:spMkLst>
            <pc:docMk/>
            <pc:sldMk cId="274283379" sldId="1787"/>
            <ac:spMk id="8" creationId="{91140478-7B3E-4F98-9B1D-2AF18A68B3E3}"/>
          </ac:spMkLst>
        </pc:spChg>
      </pc:sldChg>
      <pc:sldChg chg="addSp delSp modSp mod ord modAnim addCm modCm">
        <pc:chgData name="Joseph Yeates" userId="50140441-924a-4280-9830-29adbb5079f5" providerId="ADAL" clId="{C1EA5F90-8867-42B1-A166-DB419396A1C5}" dt="2022-02-25T05:38:40.077" v="1241"/>
        <pc:sldMkLst>
          <pc:docMk/>
          <pc:sldMk cId="3416853882" sldId="1788"/>
        </pc:sldMkLst>
        <pc:spChg chg="mod">
          <ac:chgData name="Joseph Yeates" userId="50140441-924a-4280-9830-29adbb5079f5" providerId="ADAL" clId="{C1EA5F90-8867-42B1-A166-DB419396A1C5}" dt="2022-02-25T05:38:04.824" v="1239" actId="207"/>
          <ac:spMkLst>
            <pc:docMk/>
            <pc:sldMk cId="3416853882" sldId="1788"/>
            <ac:spMk id="2" creationId="{754CDCC6-4E91-4F44-B273-08F67231885D}"/>
          </ac:spMkLst>
        </pc:spChg>
        <pc:spChg chg="add del mod">
          <ac:chgData name="Joseph Yeates" userId="50140441-924a-4280-9830-29adbb5079f5" providerId="ADAL" clId="{C1EA5F90-8867-42B1-A166-DB419396A1C5}" dt="2022-02-25T05:34:27.813" v="1080"/>
          <ac:spMkLst>
            <pc:docMk/>
            <pc:sldMk cId="3416853882" sldId="1788"/>
            <ac:spMk id="4" creationId="{7C8BA246-33C1-4244-BBC7-35F2D10F8E2D}"/>
          </ac:spMkLst>
        </pc:spChg>
        <pc:spChg chg="mod">
          <ac:chgData name="Joseph Yeates" userId="50140441-924a-4280-9830-29adbb5079f5" providerId="ADAL" clId="{C1EA5F90-8867-42B1-A166-DB419396A1C5}" dt="2022-02-25T05:34:38.028" v="1081"/>
          <ac:spMkLst>
            <pc:docMk/>
            <pc:sldMk cId="3416853882" sldId="1788"/>
            <ac:spMk id="6" creationId="{75348A5A-1595-4034-B08E-619F2FE332B1}"/>
          </ac:spMkLst>
        </pc:spChg>
        <pc:spChg chg="mod">
          <ac:chgData name="Joseph Yeates" userId="50140441-924a-4280-9830-29adbb5079f5" providerId="ADAL" clId="{C1EA5F90-8867-42B1-A166-DB419396A1C5}" dt="2022-02-25T05:34:38.028" v="1081"/>
          <ac:spMkLst>
            <pc:docMk/>
            <pc:sldMk cId="3416853882" sldId="1788"/>
            <ac:spMk id="7" creationId="{0304A404-7CC4-4C37-ADFD-15472B0C5F9B}"/>
          </ac:spMkLst>
        </pc:spChg>
        <pc:spChg chg="mod">
          <ac:chgData name="Joseph Yeates" userId="50140441-924a-4280-9830-29adbb5079f5" providerId="ADAL" clId="{C1EA5F90-8867-42B1-A166-DB419396A1C5}" dt="2022-02-25T05:34:38.028" v="1081"/>
          <ac:spMkLst>
            <pc:docMk/>
            <pc:sldMk cId="3416853882" sldId="1788"/>
            <ac:spMk id="9" creationId="{6FA50AF5-8B6A-4651-9514-71886FD36890}"/>
          </ac:spMkLst>
        </pc:spChg>
        <pc:spChg chg="mod">
          <ac:chgData name="Joseph Yeates" userId="50140441-924a-4280-9830-29adbb5079f5" providerId="ADAL" clId="{C1EA5F90-8867-42B1-A166-DB419396A1C5}" dt="2022-02-25T05:34:38.028" v="1081"/>
          <ac:spMkLst>
            <pc:docMk/>
            <pc:sldMk cId="3416853882" sldId="1788"/>
            <ac:spMk id="10" creationId="{9F75A1D1-AE7B-4688-A9C0-4111AA43EEEE}"/>
          </ac:spMkLst>
        </pc:spChg>
        <pc:spChg chg="mod">
          <ac:chgData name="Joseph Yeates" userId="50140441-924a-4280-9830-29adbb5079f5" providerId="ADAL" clId="{C1EA5F90-8867-42B1-A166-DB419396A1C5}" dt="2022-02-25T05:34:38.028" v="1081"/>
          <ac:spMkLst>
            <pc:docMk/>
            <pc:sldMk cId="3416853882" sldId="1788"/>
            <ac:spMk id="11" creationId="{7B036755-8548-4A91-8C44-1D8340654F34}"/>
          </ac:spMkLst>
        </pc:spChg>
        <pc:grpChg chg="add mod">
          <ac:chgData name="Joseph Yeates" userId="50140441-924a-4280-9830-29adbb5079f5" providerId="ADAL" clId="{C1EA5F90-8867-42B1-A166-DB419396A1C5}" dt="2022-02-25T05:35:52.667" v="1129" actId="12788"/>
          <ac:grpSpMkLst>
            <pc:docMk/>
            <pc:sldMk cId="3416853882" sldId="1788"/>
            <ac:grpSpMk id="5" creationId="{49C83417-311C-46A6-8636-3D344128898A}"/>
          </ac:grpSpMkLst>
        </pc:grpChg>
        <pc:grpChg chg="mod">
          <ac:chgData name="Joseph Yeates" userId="50140441-924a-4280-9830-29adbb5079f5" providerId="ADAL" clId="{C1EA5F90-8867-42B1-A166-DB419396A1C5}" dt="2022-02-25T05:34:38.028" v="1081"/>
          <ac:grpSpMkLst>
            <pc:docMk/>
            <pc:sldMk cId="3416853882" sldId="1788"/>
            <ac:grpSpMk id="8" creationId="{D43B5055-6E0C-4F57-ADFD-5C79767A8C0A}"/>
          </ac:grpSpMkLst>
        </pc:grpChg>
      </pc:sldChg>
      <pc:sldChg chg="ord">
        <pc:chgData name="Joseph Yeates" userId="50140441-924a-4280-9830-29adbb5079f5" providerId="ADAL" clId="{C1EA5F90-8867-42B1-A166-DB419396A1C5}" dt="2022-02-25T05:14:53.979" v="750"/>
        <pc:sldMkLst>
          <pc:docMk/>
          <pc:sldMk cId="1867731315" sldId="1789"/>
        </pc:sldMkLst>
      </pc:sldChg>
      <pc:sldChg chg="ord">
        <pc:chgData name="Joseph Yeates" userId="50140441-924a-4280-9830-29adbb5079f5" providerId="ADAL" clId="{C1EA5F90-8867-42B1-A166-DB419396A1C5}" dt="2022-02-25T05:14:53.979" v="750"/>
        <pc:sldMkLst>
          <pc:docMk/>
          <pc:sldMk cId="885849584" sldId="1790"/>
        </pc:sldMkLst>
      </pc:sldChg>
      <pc:sldChg chg="ord">
        <pc:chgData name="Joseph Yeates" userId="50140441-924a-4280-9830-29adbb5079f5" providerId="ADAL" clId="{C1EA5F90-8867-42B1-A166-DB419396A1C5}" dt="2022-02-25T05:14:53.979" v="750"/>
        <pc:sldMkLst>
          <pc:docMk/>
          <pc:sldMk cId="3255104524" sldId="1791"/>
        </pc:sldMkLst>
      </pc:sldChg>
      <pc:sldChg chg="modSp mod">
        <pc:chgData name="Joseph Yeates" userId="50140441-924a-4280-9830-29adbb5079f5" providerId="ADAL" clId="{C1EA5F90-8867-42B1-A166-DB419396A1C5}" dt="2022-02-23T22:50:24.210" v="77" actId="313"/>
        <pc:sldMkLst>
          <pc:docMk/>
          <pc:sldMk cId="2432466807" sldId="1792"/>
        </pc:sldMkLst>
        <pc:spChg chg="mod">
          <ac:chgData name="Joseph Yeates" userId="50140441-924a-4280-9830-29adbb5079f5" providerId="ADAL" clId="{C1EA5F90-8867-42B1-A166-DB419396A1C5}" dt="2022-02-23T22:50:24.210" v="77" actId="313"/>
          <ac:spMkLst>
            <pc:docMk/>
            <pc:sldMk cId="2432466807" sldId="1792"/>
            <ac:spMk id="90" creationId="{0CEE3617-875B-49B9-9F70-53CBF7E5F46F}"/>
          </ac:spMkLst>
        </pc:spChg>
      </pc:sldChg>
      <pc:sldChg chg="addSp delSp modSp mod ord addAnim delAnim modAnim addCm modCm">
        <pc:chgData name="Joseph Yeates" userId="50140441-924a-4280-9830-29adbb5079f5" providerId="ADAL" clId="{C1EA5F90-8867-42B1-A166-DB419396A1C5}" dt="2022-02-25T21:41:00.260" v="1292"/>
        <pc:sldMkLst>
          <pc:docMk/>
          <pc:sldMk cId="982055273" sldId="1793"/>
        </pc:sldMkLst>
        <pc:spChg chg="mod">
          <ac:chgData name="Joseph Yeates" userId="50140441-924a-4280-9830-29adbb5079f5" providerId="ADAL" clId="{C1EA5F90-8867-42B1-A166-DB419396A1C5}" dt="2022-02-25T21:39:18.129" v="1290" actId="20577"/>
          <ac:spMkLst>
            <pc:docMk/>
            <pc:sldMk cId="982055273" sldId="1793"/>
            <ac:spMk id="2" creationId="{0F6F9D2F-0AF6-4BAA-9227-D84AF4BA1B0C}"/>
          </ac:spMkLst>
        </pc:spChg>
        <pc:spChg chg="del">
          <ac:chgData name="Joseph Yeates" userId="50140441-924a-4280-9830-29adbb5079f5" providerId="ADAL" clId="{C1EA5F90-8867-42B1-A166-DB419396A1C5}" dt="2022-02-25T04:49:53.645" v="679" actId="478"/>
          <ac:spMkLst>
            <pc:docMk/>
            <pc:sldMk cId="982055273" sldId="1793"/>
            <ac:spMk id="7" creationId="{91E9B8FF-09D8-47EC-856D-36848FA00F90}"/>
          </ac:spMkLst>
        </pc:spChg>
        <pc:spChg chg="mod topLvl">
          <ac:chgData name="Joseph Yeates" userId="50140441-924a-4280-9830-29adbb5079f5" providerId="ADAL" clId="{C1EA5F90-8867-42B1-A166-DB419396A1C5}" dt="2022-02-25T04:47:12.116" v="650" actId="208"/>
          <ac:spMkLst>
            <pc:docMk/>
            <pc:sldMk cId="982055273" sldId="1793"/>
            <ac:spMk id="14" creationId="{9122CB86-B397-4A6A-A228-64893E92E3A9}"/>
          </ac:spMkLst>
        </pc:spChg>
        <pc:spChg chg="mod topLvl">
          <ac:chgData name="Joseph Yeates" userId="50140441-924a-4280-9830-29adbb5079f5" providerId="ADAL" clId="{C1EA5F90-8867-42B1-A166-DB419396A1C5}" dt="2022-02-25T04:47:16.695" v="651" actId="208"/>
          <ac:spMkLst>
            <pc:docMk/>
            <pc:sldMk cId="982055273" sldId="1793"/>
            <ac:spMk id="15" creationId="{9B315CB2-D538-4814-9D16-5B6B6439A69A}"/>
          </ac:spMkLst>
        </pc:spChg>
        <pc:spChg chg="mod ord">
          <ac:chgData name="Joseph Yeates" userId="50140441-924a-4280-9830-29adbb5079f5" providerId="ADAL" clId="{C1EA5F90-8867-42B1-A166-DB419396A1C5}" dt="2022-02-25T04:49:25.620" v="674" actId="2085"/>
          <ac:spMkLst>
            <pc:docMk/>
            <pc:sldMk cId="982055273" sldId="1793"/>
            <ac:spMk id="17" creationId="{0340A6BF-20BD-40DF-B310-81F6832D06DA}"/>
          </ac:spMkLst>
        </pc:spChg>
        <pc:spChg chg="mod topLvl">
          <ac:chgData name="Joseph Yeates" userId="50140441-924a-4280-9830-29adbb5079f5" providerId="ADAL" clId="{C1EA5F90-8867-42B1-A166-DB419396A1C5}" dt="2022-02-25T04:48:17.161" v="661" actId="108"/>
          <ac:spMkLst>
            <pc:docMk/>
            <pc:sldMk cId="982055273" sldId="1793"/>
            <ac:spMk id="18" creationId="{CF083DD5-CDC9-4425-BC4C-94C181AF8EF6}"/>
          </ac:spMkLst>
        </pc:spChg>
        <pc:spChg chg="mod topLvl">
          <ac:chgData name="Joseph Yeates" userId="50140441-924a-4280-9830-29adbb5079f5" providerId="ADAL" clId="{C1EA5F90-8867-42B1-A166-DB419396A1C5}" dt="2022-02-25T04:48:23.022" v="663" actId="108"/>
          <ac:spMkLst>
            <pc:docMk/>
            <pc:sldMk cId="982055273" sldId="1793"/>
            <ac:spMk id="20" creationId="{CB1AA94A-F534-40D0-834E-DA2C3405353A}"/>
          </ac:spMkLst>
        </pc:spChg>
        <pc:spChg chg="mod ord">
          <ac:chgData name="Joseph Yeates" userId="50140441-924a-4280-9830-29adbb5079f5" providerId="ADAL" clId="{C1EA5F90-8867-42B1-A166-DB419396A1C5}" dt="2022-02-25T04:52:54.941" v="709" actId="1076"/>
          <ac:spMkLst>
            <pc:docMk/>
            <pc:sldMk cId="982055273" sldId="1793"/>
            <ac:spMk id="21" creationId="{81F457A7-479D-4C4C-B9A7-F8044007C62F}"/>
          </ac:spMkLst>
        </pc:spChg>
        <pc:spChg chg="mod">
          <ac:chgData name="Joseph Yeates" userId="50140441-924a-4280-9830-29adbb5079f5" providerId="ADAL" clId="{C1EA5F90-8867-42B1-A166-DB419396A1C5}" dt="2022-02-25T04:54:17.962" v="710" actId="1076"/>
          <ac:spMkLst>
            <pc:docMk/>
            <pc:sldMk cId="982055273" sldId="1793"/>
            <ac:spMk id="23" creationId="{C8E10213-9082-4D65-8C0D-4D042797B178}"/>
          </ac:spMkLst>
        </pc:spChg>
        <pc:spChg chg="add del">
          <ac:chgData name="Joseph Yeates" userId="50140441-924a-4280-9830-29adbb5079f5" providerId="ADAL" clId="{C1EA5F90-8867-42B1-A166-DB419396A1C5}" dt="2022-02-25T04:59:59.826" v="744" actId="478"/>
          <ac:spMkLst>
            <pc:docMk/>
            <pc:sldMk cId="982055273" sldId="1793"/>
            <ac:spMk id="24" creationId="{E5369145-2DC3-4217-8059-3DAD7C86CA9B}"/>
          </ac:spMkLst>
        </pc:spChg>
        <pc:spChg chg="mod">
          <ac:chgData name="Joseph Yeates" userId="50140441-924a-4280-9830-29adbb5079f5" providerId="ADAL" clId="{C1EA5F90-8867-42B1-A166-DB419396A1C5}" dt="2022-02-25T04:57:35.613" v="731" actId="1076"/>
          <ac:spMkLst>
            <pc:docMk/>
            <pc:sldMk cId="982055273" sldId="1793"/>
            <ac:spMk id="27" creationId="{FB11D57A-51EF-4A3A-89E2-68BE5725C2EA}"/>
          </ac:spMkLst>
        </pc:spChg>
        <pc:spChg chg="mod topLvl">
          <ac:chgData name="Joseph Yeates" userId="50140441-924a-4280-9830-29adbb5079f5" providerId="ADAL" clId="{C1EA5F90-8867-42B1-A166-DB419396A1C5}" dt="2022-02-25T04:51:39.790" v="690" actId="14100"/>
          <ac:spMkLst>
            <pc:docMk/>
            <pc:sldMk cId="982055273" sldId="1793"/>
            <ac:spMk id="30" creationId="{77F69EE5-7B4E-45CC-B8AF-F11013BFB74B}"/>
          </ac:spMkLst>
        </pc:spChg>
        <pc:spChg chg="mod topLvl">
          <ac:chgData name="Joseph Yeates" userId="50140441-924a-4280-9830-29adbb5079f5" providerId="ADAL" clId="{C1EA5F90-8867-42B1-A166-DB419396A1C5}" dt="2022-02-25T04:51:44.116" v="691" actId="14100"/>
          <ac:spMkLst>
            <pc:docMk/>
            <pc:sldMk cId="982055273" sldId="1793"/>
            <ac:spMk id="31" creationId="{33050EEE-7C90-48F5-8096-47A4671F8716}"/>
          </ac:spMkLst>
        </pc:spChg>
        <pc:spChg chg="mod ord">
          <ac:chgData name="Joseph Yeates" userId="50140441-924a-4280-9830-29adbb5079f5" providerId="ADAL" clId="{C1EA5F90-8867-42B1-A166-DB419396A1C5}" dt="2022-02-25T04:52:39.117" v="707" actId="1076"/>
          <ac:spMkLst>
            <pc:docMk/>
            <pc:sldMk cId="982055273" sldId="1793"/>
            <ac:spMk id="32" creationId="{54806962-2C78-4BAE-A28F-F2C65C075E5E}"/>
          </ac:spMkLst>
        </pc:spChg>
        <pc:spChg chg="mod">
          <ac:chgData name="Joseph Yeates" userId="50140441-924a-4280-9830-29adbb5079f5" providerId="ADAL" clId="{C1EA5F90-8867-42B1-A166-DB419396A1C5}" dt="2022-02-25T04:52:15.443" v="699" actId="20577"/>
          <ac:spMkLst>
            <pc:docMk/>
            <pc:sldMk cId="982055273" sldId="1793"/>
            <ac:spMk id="33" creationId="{F5331745-302F-4857-911C-DCEE5D1A8DCC}"/>
          </ac:spMkLst>
        </pc:spChg>
        <pc:spChg chg="del">
          <ac:chgData name="Joseph Yeates" userId="50140441-924a-4280-9830-29adbb5079f5" providerId="ADAL" clId="{C1EA5F90-8867-42B1-A166-DB419396A1C5}" dt="2022-02-25T04:49:53.645" v="679" actId="478"/>
          <ac:spMkLst>
            <pc:docMk/>
            <pc:sldMk cId="982055273" sldId="1793"/>
            <ac:spMk id="36" creationId="{F1CDC28C-7DAA-4936-A185-3B2B1BF1CAA7}"/>
          </ac:spMkLst>
        </pc:spChg>
        <pc:spChg chg="del">
          <ac:chgData name="Joseph Yeates" userId="50140441-924a-4280-9830-29adbb5079f5" providerId="ADAL" clId="{C1EA5F90-8867-42B1-A166-DB419396A1C5}" dt="2022-02-25T04:49:53.645" v="679" actId="478"/>
          <ac:spMkLst>
            <pc:docMk/>
            <pc:sldMk cId="982055273" sldId="1793"/>
            <ac:spMk id="37" creationId="{4D52B429-6E83-4473-A51F-8F34A2B021AC}"/>
          </ac:spMkLst>
        </pc:spChg>
        <pc:spChg chg="add mod">
          <ac:chgData name="Joseph Yeates" userId="50140441-924a-4280-9830-29adbb5079f5" providerId="ADAL" clId="{C1EA5F90-8867-42B1-A166-DB419396A1C5}" dt="2022-02-25T04:48:53.493" v="670" actId="113"/>
          <ac:spMkLst>
            <pc:docMk/>
            <pc:sldMk cId="982055273" sldId="1793"/>
            <ac:spMk id="41" creationId="{AABBBB29-D7A8-4611-A5CE-318EA1197266}"/>
          </ac:spMkLst>
        </pc:spChg>
        <pc:spChg chg="add mod">
          <ac:chgData name="Joseph Yeates" userId="50140441-924a-4280-9830-29adbb5079f5" providerId="ADAL" clId="{C1EA5F90-8867-42B1-A166-DB419396A1C5}" dt="2022-02-25T04:51:03.680" v="686" actId="1076"/>
          <ac:spMkLst>
            <pc:docMk/>
            <pc:sldMk cId="982055273" sldId="1793"/>
            <ac:spMk id="43" creationId="{7A9FFF85-F0E9-4FD0-A20F-19B642A4526C}"/>
          </ac:spMkLst>
        </pc:spChg>
        <pc:spChg chg="add mod">
          <ac:chgData name="Joseph Yeates" userId="50140441-924a-4280-9830-29adbb5079f5" providerId="ADAL" clId="{C1EA5F90-8867-42B1-A166-DB419396A1C5}" dt="2022-02-25T04:52:09.916" v="697" actId="1076"/>
          <ac:spMkLst>
            <pc:docMk/>
            <pc:sldMk cId="982055273" sldId="1793"/>
            <ac:spMk id="45" creationId="{72A0A84F-34A5-4EAB-817A-5DFE96B5582C}"/>
          </ac:spMkLst>
        </pc:spChg>
        <pc:grpChg chg="del">
          <ac:chgData name="Joseph Yeates" userId="50140441-924a-4280-9830-29adbb5079f5" providerId="ADAL" clId="{C1EA5F90-8867-42B1-A166-DB419396A1C5}" dt="2022-02-25T04:48:09.346" v="659" actId="165"/>
          <ac:grpSpMkLst>
            <pc:docMk/>
            <pc:sldMk cId="982055273" sldId="1793"/>
            <ac:grpSpMk id="13" creationId="{2EB4344C-6539-4456-A89B-5B1F46611B27}"/>
          </ac:grpSpMkLst>
        </pc:grpChg>
        <pc:grpChg chg="del">
          <ac:chgData name="Joseph Yeates" userId="50140441-924a-4280-9830-29adbb5079f5" providerId="ADAL" clId="{C1EA5F90-8867-42B1-A166-DB419396A1C5}" dt="2022-02-25T04:46:21.159" v="647" actId="165"/>
          <ac:grpSpMkLst>
            <pc:docMk/>
            <pc:sldMk cId="982055273" sldId="1793"/>
            <ac:grpSpMk id="16" creationId="{71149D3B-839B-44C6-A70E-0ECC56F69385}"/>
          </ac:grpSpMkLst>
        </pc:grpChg>
        <pc:grpChg chg="del">
          <ac:chgData name="Joseph Yeates" userId="50140441-924a-4280-9830-29adbb5079f5" providerId="ADAL" clId="{C1EA5F90-8867-42B1-A166-DB419396A1C5}" dt="2022-02-25T04:48:12.160" v="660" actId="165"/>
          <ac:grpSpMkLst>
            <pc:docMk/>
            <pc:sldMk cId="982055273" sldId="1793"/>
            <ac:grpSpMk id="29" creationId="{9486237D-4138-46B2-B900-7958840D4151}"/>
          </ac:grpSpMkLst>
        </pc:grpChg>
        <pc:grpChg chg="del">
          <ac:chgData name="Joseph Yeates" userId="50140441-924a-4280-9830-29adbb5079f5" providerId="ADAL" clId="{C1EA5F90-8867-42B1-A166-DB419396A1C5}" dt="2022-02-25T04:44:57.284" v="635" actId="478"/>
          <ac:grpSpMkLst>
            <pc:docMk/>
            <pc:sldMk cId="982055273" sldId="1793"/>
            <ac:grpSpMk id="38" creationId="{4E00469C-0733-4327-9C7D-2E82B78DDDD3}"/>
          </ac:grpSpMkLst>
        </pc:grpChg>
        <pc:cxnChg chg="add mod">
          <ac:chgData name="Joseph Yeates" userId="50140441-924a-4280-9830-29adbb5079f5" providerId="ADAL" clId="{C1EA5F90-8867-42B1-A166-DB419396A1C5}" dt="2022-02-25T04:47:35.080" v="653" actId="14100"/>
          <ac:cxnSpMkLst>
            <pc:docMk/>
            <pc:sldMk cId="982055273" sldId="1793"/>
            <ac:cxnSpMk id="5" creationId="{FEB93E2F-5BF1-408E-B9D5-EACA021EF004}"/>
          </ac:cxnSpMkLst>
        </pc:cxnChg>
        <pc:cxnChg chg="add mod">
          <ac:chgData name="Joseph Yeates" userId="50140441-924a-4280-9830-29adbb5079f5" providerId="ADAL" clId="{C1EA5F90-8867-42B1-A166-DB419396A1C5}" dt="2022-02-25T04:51:03.680" v="686" actId="1076"/>
          <ac:cxnSpMkLst>
            <pc:docMk/>
            <pc:sldMk cId="982055273" sldId="1793"/>
            <ac:cxnSpMk id="42" creationId="{1E4753D5-2A16-4014-8851-0AAEBD44C9DB}"/>
          </ac:cxnSpMkLst>
        </pc:cxnChg>
        <pc:cxnChg chg="add mod">
          <ac:chgData name="Joseph Yeates" userId="50140441-924a-4280-9830-29adbb5079f5" providerId="ADAL" clId="{C1EA5F90-8867-42B1-A166-DB419396A1C5}" dt="2022-02-25T04:51:53.683" v="692" actId="1076"/>
          <ac:cxnSpMkLst>
            <pc:docMk/>
            <pc:sldMk cId="982055273" sldId="1793"/>
            <ac:cxnSpMk id="44" creationId="{98E9863D-DC8D-4FA4-9E16-4C757A49D19B}"/>
          </ac:cxnSpMkLst>
        </pc:cxnChg>
      </pc:sldChg>
    </pc:docChg>
  </pc:docChgLst>
  <pc:docChgLst>
    <pc:chgData name="mishaal.ijaz@forecast.global" userId="S::urn:spo:guest#mishaal.ijaz@forecast.global::" providerId="AD" clId="Web-{79165173-36AD-5251-8AF8-B3F18C05E39C}"/>
    <pc:docChg chg="addSld delSld modSld modSection">
      <pc:chgData name="mishaal.ijaz@forecast.global" userId="S::urn:spo:guest#mishaal.ijaz@forecast.global::" providerId="AD" clId="Web-{79165173-36AD-5251-8AF8-B3F18C05E39C}" dt="2022-04-08T14:50:46.135" v="7"/>
      <pc:docMkLst>
        <pc:docMk/>
      </pc:docMkLst>
      <pc:sldChg chg="del">
        <pc:chgData name="mishaal.ijaz@forecast.global" userId="S::urn:spo:guest#mishaal.ijaz@forecast.global::" providerId="AD" clId="Web-{79165173-36AD-5251-8AF8-B3F18C05E39C}" dt="2022-04-08T14:50:24.291" v="5"/>
        <pc:sldMkLst>
          <pc:docMk/>
          <pc:sldMk cId="1063143827" sldId="265"/>
        </pc:sldMkLst>
      </pc:sldChg>
      <pc:sldChg chg="del">
        <pc:chgData name="mishaal.ijaz@forecast.global" userId="S::urn:spo:guest#mishaal.ijaz@forecast.global::" providerId="AD" clId="Web-{79165173-36AD-5251-8AF8-B3F18C05E39C}" dt="2022-04-08T14:50:46.135" v="7"/>
        <pc:sldMkLst>
          <pc:docMk/>
          <pc:sldMk cId="3522288814" sldId="270"/>
        </pc:sldMkLst>
      </pc:sldChg>
      <pc:sldChg chg="del">
        <pc:chgData name="mishaal.ijaz@forecast.global" userId="S::urn:spo:guest#mishaal.ijaz@forecast.global::" providerId="AD" clId="Web-{79165173-36AD-5251-8AF8-B3F18C05E39C}" dt="2022-04-08T14:49:55.603" v="1"/>
        <pc:sldMkLst>
          <pc:docMk/>
          <pc:sldMk cId="2014724953" sldId="327"/>
        </pc:sldMkLst>
      </pc:sldChg>
      <pc:sldChg chg="add">
        <pc:chgData name="mishaal.ijaz@forecast.global" userId="S::urn:spo:guest#mishaal.ijaz@forecast.global::" providerId="AD" clId="Web-{79165173-36AD-5251-8AF8-B3F18C05E39C}" dt="2022-04-08T14:49:49.041" v="0"/>
        <pc:sldMkLst>
          <pc:docMk/>
          <pc:sldMk cId="2318153804" sldId="1634"/>
        </pc:sldMkLst>
      </pc:sldChg>
      <pc:sldChg chg="modSp add">
        <pc:chgData name="mishaal.ijaz@forecast.global" userId="S::urn:spo:guest#mishaal.ijaz@forecast.global::" providerId="AD" clId="Web-{79165173-36AD-5251-8AF8-B3F18C05E39C}" dt="2022-04-08T14:50:17.307" v="4" actId="20577"/>
        <pc:sldMkLst>
          <pc:docMk/>
          <pc:sldMk cId="3041417673" sldId="1635"/>
        </pc:sldMkLst>
        <pc:spChg chg="mod">
          <ac:chgData name="mishaal.ijaz@forecast.global" userId="S::urn:spo:guest#mishaal.ijaz@forecast.global::" providerId="AD" clId="Web-{79165173-36AD-5251-8AF8-B3F18C05E39C}" dt="2022-04-08T14:50:17.307" v="4" actId="20577"/>
          <ac:spMkLst>
            <pc:docMk/>
            <pc:sldMk cId="3041417673" sldId="1635"/>
            <ac:spMk id="2" creationId="{754CDCC6-4E91-4F44-B273-08F67231885D}"/>
          </ac:spMkLst>
        </pc:spChg>
      </pc:sldChg>
      <pc:sldChg chg="add">
        <pc:chgData name="mishaal.ijaz@forecast.global" userId="S::urn:spo:guest#mishaal.ijaz@forecast.global::" providerId="AD" clId="Web-{79165173-36AD-5251-8AF8-B3F18C05E39C}" dt="2022-04-08T14:50:44.151" v="6"/>
        <pc:sldMkLst>
          <pc:docMk/>
          <pc:sldMk cId="1424361662" sldId="1636"/>
        </pc:sldMkLst>
      </pc:sldChg>
    </pc:docChg>
  </pc:docChgLst>
  <pc:docChgLst>
    <pc:chgData name="mishaal.ijaz@forecast.global" userId="S::urn:spo:guest#mishaal.ijaz@forecast.global::" providerId="AD" clId="Web-{B349314C-A270-8B7C-11C7-4243DC66CD95}"/>
    <pc:docChg chg="addSld modSld modSection">
      <pc:chgData name="mishaal.ijaz@forecast.global" userId="S::urn:spo:guest#mishaal.ijaz@forecast.global::" providerId="AD" clId="Web-{B349314C-A270-8B7C-11C7-4243DC66CD95}" dt="2022-02-23T10:20:21.100" v="40"/>
      <pc:docMkLst>
        <pc:docMk/>
      </pc:docMkLst>
      <pc:sldChg chg="modSp new">
        <pc:chgData name="mishaal.ijaz@forecast.global" userId="S::urn:spo:guest#mishaal.ijaz@forecast.global::" providerId="AD" clId="Web-{B349314C-A270-8B7C-11C7-4243DC66CD95}" dt="2022-02-23T10:18:55.099" v="4" actId="20577"/>
        <pc:sldMkLst>
          <pc:docMk/>
          <pc:sldMk cId="2183034461" sldId="1774"/>
        </pc:sldMkLst>
        <pc:spChg chg="mod">
          <ac:chgData name="mishaal.ijaz@forecast.global" userId="S::urn:spo:guest#mishaal.ijaz@forecast.global::" providerId="AD" clId="Web-{B349314C-A270-8B7C-11C7-4243DC66CD95}" dt="2022-02-23T10:18:55.099" v="4" actId="20577"/>
          <ac:spMkLst>
            <pc:docMk/>
            <pc:sldMk cId="2183034461" sldId="1774"/>
            <ac:spMk id="3" creationId="{CBBA8B03-81B5-4BFC-8C6C-1E4ED38E4E9D}"/>
          </ac:spMkLst>
        </pc:spChg>
      </pc:sldChg>
      <pc:sldChg chg="modSp new">
        <pc:chgData name="mishaal.ijaz@forecast.global" userId="S::urn:spo:guest#mishaal.ijaz@forecast.global::" providerId="AD" clId="Web-{B349314C-A270-8B7C-11C7-4243DC66CD95}" dt="2022-02-23T10:19:36.943" v="24" actId="20577"/>
        <pc:sldMkLst>
          <pc:docMk/>
          <pc:sldMk cId="2375859418" sldId="1775"/>
        </pc:sldMkLst>
        <pc:spChg chg="mod">
          <ac:chgData name="mishaal.ijaz@forecast.global" userId="S::urn:spo:guest#mishaal.ijaz@forecast.global::" providerId="AD" clId="Web-{B349314C-A270-8B7C-11C7-4243DC66CD95}" dt="2022-02-23T10:19:36.943" v="24" actId="20577"/>
          <ac:spMkLst>
            <pc:docMk/>
            <pc:sldMk cId="2375859418" sldId="1775"/>
            <ac:spMk id="3" creationId="{B54997CD-407A-4699-8D23-EDD89B21B4E2}"/>
          </ac:spMkLst>
        </pc:spChg>
      </pc:sldChg>
      <pc:sldChg chg="modSp new">
        <pc:chgData name="mishaal.ijaz@forecast.global" userId="S::urn:spo:guest#mishaal.ijaz@forecast.global::" providerId="AD" clId="Web-{B349314C-A270-8B7C-11C7-4243DC66CD95}" dt="2022-02-23T10:19:47.787" v="34" actId="20577"/>
        <pc:sldMkLst>
          <pc:docMk/>
          <pc:sldMk cId="2329476952" sldId="1776"/>
        </pc:sldMkLst>
        <pc:spChg chg="mod">
          <ac:chgData name="mishaal.ijaz@forecast.global" userId="S::urn:spo:guest#mishaal.ijaz@forecast.global::" providerId="AD" clId="Web-{B349314C-A270-8B7C-11C7-4243DC66CD95}" dt="2022-02-23T10:19:47.787" v="34" actId="20577"/>
          <ac:spMkLst>
            <pc:docMk/>
            <pc:sldMk cId="2329476952" sldId="1776"/>
            <ac:spMk id="3" creationId="{D265C468-ACF9-40F9-8F3E-7E0329EE182F}"/>
          </ac:spMkLst>
        </pc:spChg>
      </pc:sldChg>
      <pc:sldChg chg="addSp delSp modSp new">
        <pc:chgData name="mishaal.ijaz@forecast.global" userId="S::urn:spo:guest#mishaal.ijaz@forecast.global::" providerId="AD" clId="Web-{B349314C-A270-8B7C-11C7-4243DC66CD95}" dt="2022-02-23T10:20:21.100" v="40"/>
        <pc:sldMkLst>
          <pc:docMk/>
          <pc:sldMk cId="3788249482" sldId="1777"/>
        </pc:sldMkLst>
        <pc:spChg chg="mod">
          <ac:chgData name="mishaal.ijaz@forecast.global" userId="S::urn:spo:guest#mishaal.ijaz@forecast.global::" providerId="AD" clId="Web-{B349314C-A270-8B7C-11C7-4243DC66CD95}" dt="2022-02-23T10:20:20.975" v="39" actId="20577"/>
          <ac:spMkLst>
            <pc:docMk/>
            <pc:sldMk cId="3788249482" sldId="1777"/>
            <ac:spMk id="3" creationId="{5EFFB939-E9E5-4929-8EB4-D67124B8096A}"/>
          </ac:spMkLst>
        </pc:spChg>
        <pc:graphicFrameChg chg="add del mod">
          <ac:chgData name="mishaal.ijaz@forecast.global" userId="S::urn:spo:guest#mishaal.ijaz@forecast.global::" providerId="AD" clId="Web-{B349314C-A270-8B7C-11C7-4243DC66CD95}" dt="2022-02-23T10:20:21.100" v="40"/>
          <ac:graphicFrameMkLst>
            <pc:docMk/>
            <pc:sldMk cId="3788249482" sldId="1777"/>
            <ac:graphicFrameMk id="5" creationId="{64A90545-BBE2-41D8-8D61-2AD920B49552}"/>
          </ac:graphicFrameMkLst>
        </pc:graphicFrameChg>
      </pc:sldChg>
    </pc:docChg>
  </pc:docChgLst>
  <pc:docChgLst>
    <pc:chgData name="rocio.melus@forecast.global" userId="S::urn:spo:guest#rocio.melus@forecast.global::" providerId="AD" clId="Web-{627CF367-63B1-B267-06D7-7B651482936C}"/>
    <pc:docChg chg="modSld">
      <pc:chgData name="rocio.melus@forecast.global" userId="S::urn:spo:guest#rocio.melus@forecast.global::" providerId="AD" clId="Web-{627CF367-63B1-B267-06D7-7B651482936C}" dt="2022-02-22T18:16:10.500" v="2" actId="1076"/>
      <pc:docMkLst>
        <pc:docMk/>
      </pc:docMkLst>
      <pc:sldChg chg="modSp">
        <pc:chgData name="rocio.melus@forecast.global" userId="S::urn:spo:guest#rocio.melus@forecast.global::" providerId="AD" clId="Web-{627CF367-63B1-B267-06D7-7B651482936C}" dt="2022-02-22T18:16:10.500" v="2" actId="1076"/>
        <pc:sldMkLst>
          <pc:docMk/>
          <pc:sldMk cId="526015156" sldId="1760"/>
        </pc:sldMkLst>
        <pc:grpChg chg="mod">
          <ac:chgData name="rocio.melus@forecast.global" userId="S::urn:spo:guest#rocio.melus@forecast.global::" providerId="AD" clId="Web-{627CF367-63B1-B267-06D7-7B651482936C}" dt="2022-02-22T18:16:10.500" v="2" actId="1076"/>
          <ac:grpSpMkLst>
            <pc:docMk/>
            <pc:sldMk cId="526015156" sldId="1760"/>
            <ac:grpSpMk id="808" creationId="{5675244A-9DD4-4FCA-B117-16C08264C892}"/>
          </ac:grpSpMkLst>
        </pc:grpChg>
        <pc:graphicFrameChg chg="modGraphic">
          <ac:chgData name="rocio.melus@forecast.global" userId="S::urn:spo:guest#rocio.melus@forecast.global::" providerId="AD" clId="Web-{627CF367-63B1-B267-06D7-7B651482936C}" dt="2022-02-22T18:16:02.781" v="1" actId="20577"/>
          <ac:graphicFrameMkLst>
            <pc:docMk/>
            <pc:sldMk cId="526015156" sldId="1760"/>
            <ac:graphicFrameMk id="99" creationId="{B4873BBA-1DF9-4E74-B8FD-DB64B1CC5642}"/>
          </ac:graphicFrameMkLst>
        </pc:graphicFrameChg>
      </pc:sldChg>
    </pc:docChg>
  </pc:docChgLst>
  <pc:docChgLst>
    <pc:chgData name="Sebastian Taylor" userId="14345a32-29c6-470a-9ce2-4671cac2f60b" providerId="ADAL" clId="{F31F1F11-00E7-4C68-9253-224AAA41AAF4}"/>
    <pc:docChg chg="undo custSel delSld modSld modSection">
      <pc:chgData name="Sebastian Taylor" userId="14345a32-29c6-470a-9ce2-4671cac2f60b" providerId="ADAL" clId="{F31F1F11-00E7-4C68-9253-224AAA41AAF4}" dt="2022-05-18T22:21:27.779" v="2675" actId="1038"/>
      <pc:docMkLst>
        <pc:docMk/>
      </pc:docMkLst>
      <pc:sldChg chg="del">
        <pc:chgData name="Sebastian Taylor" userId="14345a32-29c6-470a-9ce2-4671cac2f60b" providerId="ADAL" clId="{F31F1F11-00E7-4C68-9253-224AAA41AAF4}" dt="2022-05-18T20:02:17.679" v="2268" actId="47"/>
        <pc:sldMkLst>
          <pc:docMk/>
          <pc:sldMk cId="1909205816" sldId="256"/>
        </pc:sldMkLst>
      </pc:sldChg>
      <pc:sldChg chg="addSp delSp modSp mod modAnim">
        <pc:chgData name="Sebastian Taylor" userId="14345a32-29c6-470a-9ce2-4671cac2f60b" providerId="ADAL" clId="{F31F1F11-00E7-4C68-9253-224AAA41AAF4}" dt="2022-05-17T20:21:48.733" v="1074" actId="207"/>
        <pc:sldMkLst>
          <pc:docMk/>
          <pc:sldMk cId="1599206100" sldId="262"/>
        </pc:sldMkLst>
        <pc:spChg chg="mod">
          <ac:chgData name="Sebastian Taylor" userId="14345a32-29c6-470a-9ce2-4671cac2f60b" providerId="ADAL" clId="{F31F1F11-00E7-4C68-9253-224AAA41AAF4}" dt="2022-05-17T17:47:53.339" v="947" actId="14100"/>
          <ac:spMkLst>
            <pc:docMk/>
            <pc:sldMk cId="1599206100" sldId="262"/>
            <ac:spMk id="2" creationId="{91098A50-3BF2-4506-BF35-0B2456D605D0}"/>
          </ac:spMkLst>
        </pc:spChg>
        <pc:spChg chg="mod">
          <ac:chgData name="Sebastian Taylor" userId="14345a32-29c6-470a-9ce2-4671cac2f60b" providerId="ADAL" clId="{F31F1F11-00E7-4C68-9253-224AAA41AAF4}" dt="2022-05-17T17:50:18.032" v="1033" actId="165"/>
          <ac:spMkLst>
            <pc:docMk/>
            <pc:sldMk cId="1599206100" sldId="262"/>
            <ac:spMk id="5" creationId="{80E48297-3942-4BBC-A105-054B5D9C4B94}"/>
          </ac:spMkLst>
        </pc:spChg>
        <pc:spChg chg="add mod topLvl">
          <ac:chgData name="Sebastian Taylor" userId="14345a32-29c6-470a-9ce2-4671cac2f60b" providerId="ADAL" clId="{F31F1F11-00E7-4C68-9253-224AAA41AAF4}" dt="2022-05-17T17:50:18.032" v="1033" actId="165"/>
          <ac:spMkLst>
            <pc:docMk/>
            <pc:sldMk cId="1599206100" sldId="262"/>
            <ac:spMk id="7" creationId="{29C36451-B446-3BFD-491D-F90734065E79}"/>
          </ac:spMkLst>
        </pc:spChg>
        <pc:spChg chg="mod topLvl">
          <ac:chgData name="Sebastian Taylor" userId="14345a32-29c6-470a-9ce2-4671cac2f60b" providerId="ADAL" clId="{F31F1F11-00E7-4C68-9253-224AAA41AAF4}" dt="2022-05-17T17:50:22.497" v="1034" actId="164"/>
          <ac:spMkLst>
            <pc:docMk/>
            <pc:sldMk cId="1599206100" sldId="262"/>
            <ac:spMk id="9" creationId="{CA3ECD07-6C8B-4AAA-8E99-BC45AD19954D}"/>
          </ac:spMkLst>
        </pc:spChg>
        <pc:spChg chg="mod">
          <ac:chgData name="Sebastian Taylor" userId="14345a32-29c6-470a-9ce2-4671cac2f60b" providerId="ADAL" clId="{F31F1F11-00E7-4C68-9253-224AAA41AAF4}" dt="2022-05-17T17:50:18.032" v="1033" actId="165"/>
          <ac:spMkLst>
            <pc:docMk/>
            <pc:sldMk cId="1599206100" sldId="262"/>
            <ac:spMk id="10" creationId="{78E06B01-050B-412D-97F5-2BE049005260}"/>
          </ac:spMkLst>
        </pc:spChg>
        <pc:spChg chg="mod">
          <ac:chgData name="Sebastian Taylor" userId="14345a32-29c6-470a-9ce2-4671cac2f60b" providerId="ADAL" clId="{F31F1F11-00E7-4C68-9253-224AAA41AAF4}" dt="2022-05-17T17:50:18.032" v="1033" actId="165"/>
          <ac:spMkLst>
            <pc:docMk/>
            <pc:sldMk cId="1599206100" sldId="262"/>
            <ac:spMk id="11" creationId="{7C460507-B38B-48D6-948F-9B5DE512FD00}"/>
          </ac:spMkLst>
        </pc:spChg>
        <pc:spChg chg="mod">
          <ac:chgData name="Sebastian Taylor" userId="14345a32-29c6-470a-9ce2-4671cac2f60b" providerId="ADAL" clId="{F31F1F11-00E7-4C68-9253-224AAA41AAF4}" dt="2022-05-17T17:50:18.032" v="1033" actId="165"/>
          <ac:spMkLst>
            <pc:docMk/>
            <pc:sldMk cId="1599206100" sldId="262"/>
            <ac:spMk id="12" creationId="{173C021B-44A2-4163-9092-3742D16185C2}"/>
          </ac:spMkLst>
        </pc:spChg>
        <pc:spChg chg="mod">
          <ac:chgData name="Sebastian Taylor" userId="14345a32-29c6-470a-9ce2-4671cac2f60b" providerId="ADAL" clId="{F31F1F11-00E7-4C68-9253-224AAA41AAF4}" dt="2022-05-17T17:47:25.805" v="940" actId="1076"/>
          <ac:spMkLst>
            <pc:docMk/>
            <pc:sldMk cId="1599206100" sldId="262"/>
            <ac:spMk id="23" creationId="{63643C1C-3DC2-448B-82F8-7EEAA2DDEE81}"/>
          </ac:spMkLst>
        </pc:spChg>
        <pc:spChg chg="mod">
          <ac:chgData name="Sebastian Taylor" userId="14345a32-29c6-470a-9ce2-4671cac2f60b" providerId="ADAL" clId="{F31F1F11-00E7-4C68-9253-224AAA41AAF4}" dt="2022-05-17T20:21:48.733" v="1074" actId="207"/>
          <ac:spMkLst>
            <pc:docMk/>
            <pc:sldMk cId="1599206100" sldId="262"/>
            <ac:spMk id="24" creationId="{08D65167-864F-7808-AAC3-CDB2054AC8CA}"/>
          </ac:spMkLst>
        </pc:spChg>
        <pc:spChg chg="mod">
          <ac:chgData name="Sebastian Taylor" userId="14345a32-29c6-470a-9ce2-4671cac2f60b" providerId="ADAL" clId="{F31F1F11-00E7-4C68-9253-224AAA41AAF4}" dt="2022-05-17T17:50:18.032" v="1033" actId="165"/>
          <ac:spMkLst>
            <pc:docMk/>
            <pc:sldMk cId="1599206100" sldId="262"/>
            <ac:spMk id="25" creationId="{2DAD285B-5FDF-43E8-BB8B-252691E301CB}"/>
          </ac:spMkLst>
        </pc:spChg>
        <pc:spChg chg="mod">
          <ac:chgData name="Sebastian Taylor" userId="14345a32-29c6-470a-9ce2-4671cac2f60b" providerId="ADAL" clId="{F31F1F11-00E7-4C68-9253-224AAA41AAF4}" dt="2022-05-17T17:50:18.032" v="1033" actId="165"/>
          <ac:spMkLst>
            <pc:docMk/>
            <pc:sldMk cId="1599206100" sldId="262"/>
            <ac:spMk id="26" creationId="{9C9F62A8-9634-4304-B090-9BC59F1EB9A9}"/>
          </ac:spMkLst>
        </pc:spChg>
        <pc:spChg chg="mod">
          <ac:chgData name="Sebastian Taylor" userId="14345a32-29c6-470a-9ce2-4671cac2f60b" providerId="ADAL" clId="{F31F1F11-00E7-4C68-9253-224AAA41AAF4}" dt="2022-05-17T17:50:18.032" v="1033" actId="165"/>
          <ac:spMkLst>
            <pc:docMk/>
            <pc:sldMk cId="1599206100" sldId="262"/>
            <ac:spMk id="27" creationId="{7A43A86B-645E-4698-8A25-2AA53399502D}"/>
          </ac:spMkLst>
        </pc:spChg>
        <pc:spChg chg="mod topLvl">
          <ac:chgData name="Sebastian Taylor" userId="14345a32-29c6-470a-9ce2-4671cac2f60b" providerId="ADAL" clId="{F31F1F11-00E7-4C68-9253-224AAA41AAF4}" dt="2022-05-17T17:50:22.497" v="1034" actId="164"/>
          <ac:spMkLst>
            <pc:docMk/>
            <pc:sldMk cId="1599206100" sldId="262"/>
            <ac:spMk id="28" creationId="{8A42C630-D193-40F2-B596-1695747E162A}"/>
          </ac:spMkLst>
        </pc:spChg>
        <pc:spChg chg="mod topLvl">
          <ac:chgData name="Sebastian Taylor" userId="14345a32-29c6-470a-9ce2-4671cac2f60b" providerId="ADAL" clId="{F31F1F11-00E7-4C68-9253-224AAA41AAF4}" dt="2022-05-17T17:50:22.497" v="1034" actId="164"/>
          <ac:spMkLst>
            <pc:docMk/>
            <pc:sldMk cId="1599206100" sldId="262"/>
            <ac:spMk id="29" creationId="{C77378DB-B41C-48B6-B368-FB7334CECFB7}"/>
          </ac:spMkLst>
        </pc:spChg>
        <pc:spChg chg="mod topLvl">
          <ac:chgData name="Sebastian Taylor" userId="14345a32-29c6-470a-9ce2-4671cac2f60b" providerId="ADAL" clId="{F31F1F11-00E7-4C68-9253-224AAA41AAF4}" dt="2022-05-17T17:50:22.497" v="1034" actId="164"/>
          <ac:spMkLst>
            <pc:docMk/>
            <pc:sldMk cId="1599206100" sldId="262"/>
            <ac:spMk id="30" creationId="{98156CC8-6B28-431F-8A4A-FC223DF6F43B}"/>
          </ac:spMkLst>
        </pc:spChg>
        <pc:spChg chg="mod">
          <ac:chgData name="Sebastian Taylor" userId="14345a32-29c6-470a-9ce2-4671cac2f60b" providerId="ADAL" clId="{F31F1F11-00E7-4C68-9253-224AAA41AAF4}" dt="2022-05-17T20:21:36.893" v="1070" actId="208"/>
          <ac:spMkLst>
            <pc:docMk/>
            <pc:sldMk cId="1599206100" sldId="262"/>
            <ac:spMk id="31" creationId="{0CA9BC47-2303-41F3-B6E8-81B2F2D9FFF5}"/>
          </ac:spMkLst>
        </pc:spChg>
        <pc:spChg chg="add del mod">
          <ac:chgData name="Sebastian Taylor" userId="14345a32-29c6-470a-9ce2-4671cac2f60b" providerId="ADAL" clId="{F31F1F11-00E7-4C68-9253-224AAA41AAF4}" dt="2022-05-17T17:42:15.407" v="568" actId="478"/>
          <ac:spMkLst>
            <pc:docMk/>
            <pc:sldMk cId="1599206100" sldId="262"/>
            <ac:spMk id="32" creationId="{080536BA-FF41-C49C-BB3F-B666413B809A}"/>
          </ac:spMkLst>
        </pc:spChg>
        <pc:spChg chg="mod topLvl">
          <ac:chgData name="Sebastian Taylor" userId="14345a32-29c6-470a-9ce2-4671cac2f60b" providerId="ADAL" clId="{F31F1F11-00E7-4C68-9253-224AAA41AAF4}" dt="2022-05-17T17:50:22.497" v="1034" actId="164"/>
          <ac:spMkLst>
            <pc:docMk/>
            <pc:sldMk cId="1599206100" sldId="262"/>
            <ac:spMk id="33" creationId="{07864513-B987-4D45-8B3E-149B4964CDA3}"/>
          </ac:spMkLst>
        </pc:spChg>
        <pc:spChg chg="mod topLvl">
          <ac:chgData name="Sebastian Taylor" userId="14345a32-29c6-470a-9ce2-4671cac2f60b" providerId="ADAL" clId="{F31F1F11-00E7-4C68-9253-224AAA41AAF4}" dt="2022-05-17T17:50:22.497" v="1034" actId="164"/>
          <ac:spMkLst>
            <pc:docMk/>
            <pc:sldMk cId="1599206100" sldId="262"/>
            <ac:spMk id="34" creationId="{5F8F483E-C5F1-41AA-87B0-C7814EF32BB2}"/>
          </ac:spMkLst>
        </pc:spChg>
        <pc:spChg chg="mod topLvl">
          <ac:chgData name="Sebastian Taylor" userId="14345a32-29c6-470a-9ce2-4671cac2f60b" providerId="ADAL" clId="{F31F1F11-00E7-4C68-9253-224AAA41AAF4}" dt="2022-05-17T17:50:22.497" v="1034" actId="164"/>
          <ac:spMkLst>
            <pc:docMk/>
            <pc:sldMk cId="1599206100" sldId="262"/>
            <ac:spMk id="35" creationId="{8BD50E67-208F-404A-AC88-90256816CAE6}"/>
          </ac:spMkLst>
        </pc:spChg>
        <pc:spChg chg="mod">
          <ac:chgData name="Sebastian Taylor" userId="14345a32-29c6-470a-9ce2-4671cac2f60b" providerId="ADAL" clId="{F31F1F11-00E7-4C68-9253-224AAA41AAF4}" dt="2022-05-17T17:50:46.176" v="1037" actId="164"/>
          <ac:spMkLst>
            <pc:docMk/>
            <pc:sldMk cId="1599206100" sldId="262"/>
            <ac:spMk id="36" creationId="{FC1CBE8D-612D-4677-8246-9A0DB4FE13C4}"/>
          </ac:spMkLst>
        </pc:spChg>
        <pc:spChg chg="add mod topLvl">
          <ac:chgData name="Sebastian Taylor" userId="14345a32-29c6-470a-9ce2-4671cac2f60b" providerId="ADAL" clId="{F31F1F11-00E7-4C68-9253-224AAA41AAF4}" dt="2022-05-17T17:50:18.032" v="1033" actId="165"/>
          <ac:spMkLst>
            <pc:docMk/>
            <pc:sldMk cId="1599206100" sldId="262"/>
            <ac:spMk id="37" creationId="{36C1429E-8426-E60E-CC76-BCD822981863}"/>
          </ac:spMkLst>
        </pc:spChg>
        <pc:spChg chg="mod">
          <ac:chgData name="Sebastian Taylor" userId="14345a32-29c6-470a-9ce2-4671cac2f60b" providerId="ADAL" clId="{F31F1F11-00E7-4C68-9253-224AAA41AAF4}" dt="2022-05-17T17:50:46.176" v="1037" actId="164"/>
          <ac:spMkLst>
            <pc:docMk/>
            <pc:sldMk cId="1599206100" sldId="262"/>
            <ac:spMk id="40" creationId="{EFAE37B1-8AB7-4C2A-947C-511E85445F5D}"/>
          </ac:spMkLst>
        </pc:spChg>
        <pc:grpChg chg="mod topLvl">
          <ac:chgData name="Sebastian Taylor" userId="14345a32-29c6-470a-9ce2-4671cac2f60b" providerId="ADAL" clId="{F31F1F11-00E7-4C68-9253-224AAA41AAF4}" dt="2022-05-17T17:50:22.497" v="1034" actId="164"/>
          <ac:grpSpMkLst>
            <pc:docMk/>
            <pc:sldMk cId="1599206100" sldId="262"/>
            <ac:grpSpMk id="4" creationId="{A89D944E-54B0-EFF4-B53B-8F494A2B7AF7}"/>
          </ac:grpSpMkLst>
        </pc:grpChg>
        <pc:grpChg chg="add del mod">
          <ac:chgData name="Sebastian Taylor" userId="14345a32-29c6-470a-9ce2-4671cac2f60b" providerId="ADAL" clId="{F31F1F11-00E7-4C68-9253-224AAA41AAF4}" dt="2022-05-17T17:50:18.032" v="1033" actId="165"/>
          <ac:grpSpMkLst>
            <pc:docMk/>
            <pc:sldMk cId="1599206100" sldId="262"/>
            <ac:grpSpMk id="8" creationId="{A9334BF2-1939-BC85-1A9D-78FBCCA804CE}"/>
          </ac:grpSpMkLst>
        </pc:grpChg>
        <pc:grpChg chg="add mod">
          <ac:chgData name="Sebastian Taylor" userId="14345a32-29c6-470a-9ce2-4671cac2f60b" providerId="ADAL" clId="{F31F1F11-00E7-4C68-9253-224AAA41AAF4}" dt="2022-05-17T17:50:22.497" v="1034" actId="164"/>
          <ac:grpSpMkLst>
            <pc:docMk/>
            <pc:sldMk cId="1599206100" sldId="262"/>
            <ac:grpSpMk id="13" creationId="{305CAC45-2E77-4B84-04E8-19DFABE43D75}"/>
          </ac:grpSpMkLst>
        </pc:grpChg>
        <pc:grpChg chg="add mod">
          <ac:chgData name="Sebastian Taylor" userId="14345a32-29c6-470a-9ce2-4671cac2f60b" providerId="ADAL" clId="{F31F1F11-00E7-4C68-9253-224AAA41AAF4}" dt="2022-05-17T17:50:46.176" v="1037" actId="164"/>
          <ac:grpSpMkLst>
            <pc:docMk/>
            <pc:sldMk cId="1599206100" sldId="262"/>
            <ac:grpSpMk id="14" creationId="{E457645D-F6B3-F4F8-3ECF-EFE527C167E1}"/>
          </ac:grpSpMkLst>
        </pc:grpChg>
      </pc:sldChg>
      <pc:sldChg chg="addSp delSp modSp mod modAnim">
        <pc:chgData name="Sebastian Taylor" userId="14345a32-29c6-470a-9ce2-4671cac2f60b" providerId="ADAL" clId="{F31F1F11-00E7-4C68-9253-224AAA41AAF4}" dt="2022-05-18T20:01:31.328" v="2258" actId="21"/>
        <pc:sldMkLst>
          <pc:docMk/>
          <pc:sldMk cId="3257731577" sldId="277"/>
        </pc:sldMkLst>
        <pc:spChg chg="add mod">
          <ac:chgData name="Sebastian Taylor" userId="14345a32-29c6-470a-9ce2-4671cac2f60b" providerId="ADAL" clId="{F31F1F11-00E7-4C68-9253-224AAA41AAF4}" dt="2022-05-18T19:58:27.992" v="2212" actId="164"/>
          <ac:spMkLst>
            <pc:docMk/>
            <pc:sldMk cId="3257731577" sldId="277"/>
            <ac:spMk id="4" creationId="{26AF9F2B-485E-B297-467D-57F642BAA2E5}"/>
          </ac:spMkLst>
        </pc:spChg>
        <pc:spChg chg="add mod">
          <ac:chgData name="Sebastian Taylor" userId="14345a32-29c6-470a-9ce2-4671cac2f60b" providerId="ADAL" clId="{F31F1F11-00E7-4C68-9253-224AAA41AAF4}" dt="2022-05-18T19:58:27.992" v="2212" actId="164"/>
          <ac:spMkLst>
            <pc:docMk/>
            <pc:sldMk cId="3257731577" sldId="277"/>
            <ac:spMk id="5" creationId="{40E36394-4F50-7B50-1EE7-8403B1A6CC4F}"/>
          </ac:spMkLst>
        </pc:spChg>
        <pc:spChg chg="add mod">
          <ac:chgData name="Sebastian Taylor" userId="14345a32-29c6-470a-9ce2-4671cac2f60b" providerId="ADAL" clId="{F31F1F11-00E7-4C68-9253-224AAA41AAF4}" dt="2022-05-18T19:58:27.992" v="2212" actId="164"/>
          <ac:spMkLst>
            <pc:docMk/>
            <pc:sldMk cId="3257731577" sldId="277"/>
            <ac:spMk id="6" creationId="{53B29CC0-080E-63DE-AC6A-8BF9EADE9FD6}"/>
          </ac:spMkLst>
        </pc:spChg>
        <pc:spChg chg="add mod">
          <ac:chgData name="Sebastian Taylor" userId="14345a32-29c6-470a-9ce2-4671cac2f60b" providerId="ADAL" clId="{F31F1F11-00E7-4C68-9253-224AAA41AAF4}" dt="2022-05-18T19:58:27.992" v="2212" actId="164"/>
          <ac:spMkLst>
            <pc:docMk/>
            <pc:sldMk cId="3257731577" sldId="277"/>
            <ac:spMk id="7" creationId="{2A4C8D3E-C3BF-9401-1BF5-1FA996554930}"/>
          </ac:spMkLst>
        </pc:spChg>
        <pc:spChg chg="del mod">
          <ac:chgData name="Sebastian Taylor" userId="14345a32-29c6-470a-9ce2-4671cac2f60b" providerId="ADAL" clId="{F31F1F11-00E7-4C68-9253-224AAA41AAF4}" dt="2022-05-18T20:01:02.914" v="2249" actId="478"/>
          <ac:spMkLst>
            <pc:docMk/>
            <pc:sldMk cId="3257731577" sldId="277"/>
            <ac:spMk id="14" creationId="{E7FAD85F-39E1-7739-BBAC-53ADA5C633CD}"/>
          </ac:spMkLst>
        </pc:spChg>
        <pc:spChg chg="del mod">
          <ac:chgData name="Sebastian Taylor" userId="14345a32-29c6-470a-9ce2-4671cac2f60b" providerId="ADAL" clId="{F31F1F11-00E7-4C68-9253-224AAA41AAF4}" dt="2022-05-18T20:01:06.588" v="2250" actId="478"/>
          <ac:spMkLst>
            <pc:docMk/>
            <pc:sldMk cId="3257731577" sldId="277"/>
            <ac:spMk id="15" creationId="{86D715D2-3CDD-5C57-5246-CBA777E86E98}"/>
          </ac:spMkLst>
        </pc:spChg>
        <pc:spChg chg="add mod">
          <ac:chgData name="Sebastian Taylor" userId="14345a32-29c6-470a-9ce2-4671cac2f60b" providerId="ADAL" clId="{F31F1F11-00E7-4C68-9253-224AAA41AAF4}" dt="2022-05-18T20:01:27.552" v="2256" actId="164"/>
          <ac:spMkLst>
            <pc:docMk/>
            <pc:sldMk cId="3257731577" sldId="277"/>
            <ac:spMk id="17" creationId="{B57776DB-5603-5DF8-DDE0-7B13E68DD93D}"/>
          </ac:spMkLst>
        </pc:spChg>
        <pc:grpChg chg="add del mod">
          <ac:chgData name="Sebastian Taylor" userId="14345a32-29c6-470a-9ce2-4671cac2f60b" providerId="ADAL" clId="{F31F1F11-00E7-4C68-9253-224AAA41AAF4}" dt="2022-05-18T19:58:33.040" v="2214" actId="21"/>
          <ac:grpSpMkLst>
            <pc:docMk/>
            <pc:sldMk cId="3257731577" sldId="277"/>
            <ac:grpSpMk id="2" creationId="{6FBE0C17-EACF-5D7B-BF33-B46D7A13D4DB}"/>
          </ac:grpSpMkLst>
        </pc:grpChg>
        <pc:grpChg chg="add del mod">
          <ac:chgData name="Sebastian Taylor" userId="14345a32-29c6-470a-9ce2-4671cac2f60b" providerId="ADAL" clId="{F31F1F11-00E7-4C68-9253-224AAA41AAF4}" dt="2022-05-18T20:01:31.328" v="2258" actId="21"/>
          <ac:grpSpMkLst>
            <pc:docMk/>
            <pc:sldMk cId="3257731577" sldId="277"/>
            <ac:grpSpMk id="3" creationId="{AE0E5804-F851-D364-AD82-8B1B4B9D9ECC}"/>
          </ac:grpSpMkLst>
        </pc:grpChg>
        <pc:grpChg chg="add mod">
          <ac:chgData name="Sebastian Taylor" userId="14345a32-29c6-470a-9ce2-4671cac2f60b" providerId="ADAL" clId="{F31F1F11-00E7-4C68-9253-224AAA41AAF4}" dt="2022-05-18T20:01:27.552" v="2256" actId="164"/>
          <ac:grpSpMkLst>
            <pc:docMk/>
            <pc:sldMk cId="3257731577" sldId="277"/>
            <ac:grpSpMk id="11" creationId="{41A58E79-C3EA-D1B7-2251-10156A6A6055}"/>
          </ac:grpSpMkLst>
        </pc:grpChg>
        <pc:cxnChg chg="mod">
          <ac:chgData name="Sebastian Taylor" userId="14345a32-29c6-470a-9ce2-4671cac2f60b" providerId="ADAL" clId="{F31F1F11-00E7-4C68-9253-224AAA41AAF4}" dt="2022-05-18T20:01:24.320" v="2255" actId="1582"/>
          <ac:cxnSpMkLst>
            <pc:docMk/>
            <pc:sldMk cId="3257731577" sldId="277"/>
            <ac:cxnSpMk id="12" creationId="{3990F350-F83E-68F8-6CF8-8EB62BFA5C2D}"/>
          </ac:cxnSpMkLst>
        </pc:cxnChg>
        <pc:cxnChg chg="mod">
          <ac:chgData name="Sebastian Taylor" userId="14345a32-29c6-470a-9ce2-4671cac2f60b" providerId="ADAL" clId="{F31F1F11-00E7-4C68-9253-224AAA41AAF4}" dt="2022-05-18T20:01:24.320" v="2255" actId="1582"/>
          <ac:cxnSpMkLst>
            <pc:docMk/>
            <pc:sldMk cId="3257731577" sldId="277"/>
            <ac:cxnSpMk id="13" creationId="{ABB3D6FC-E846-163A-2360-679741EA04AD}"/>
          </ac:cxnSpMkLst>
        </pc:cxnChg>
        <pc:cxnChg chg="mod">
          <ac:chgData name="Sebastian Taylor" userId="14345a32-29c6-470a-9ce2-4671cac2f60b" providerId="ADAL" clId="{F31F1F11-00E7-4C68-9253-224AAA41AAF4}" dt="2022-05-18T20:01:24.320" v="2255" actId="1582"/>
          <ac:cxnSpMkLst>
            <pc:docMk/>
            <pc:sldMk cId="3257731577" sldId="277"/>
            <ac:cxnSpMk id="16" creationId="{409B236E-377B-A6C3-C38C-33838A9B0CEF}"/>
          </ac:cxnSpMkLst>
        </pc:cxnChg>
      </pc:sldChg>
      <pc:sldChg chg="addSp delSp modSp mod delAnim delCm">
        <pc:chgData name="Sebastian Taylor" userId="14345a32-29c6-470a-9ce2-4671cac2f60b" providerId="ADAL" clId="{F31F1F11-00E7-4C68-9253-224AAA41AAF4}" dt="2022-05-18T20:02:09.549" v="2267" actId="14100"/>
        <pc:sldMkLst>
          <pc:docMk/>
          <pc:sldMk cId="3391979376" sldId="278"/>
        </pc:sldMkLst>
        <pc:spChg chg="add mod">
          <ac:chgData name="Sebastian Taylor" userId="14345a32-29c6-470a-9ce2-4671cac2f60b" providerId="ADAL" clId="{F31F1F11-00E7-4C68-9253-224AAA41AAF4}" dt="2022-05-18T20:00:10.411" v="2243" actId="164"/>
          <ac:spMkLst>
            <pc:docMk/>
            <pc:sldMk cId="3391979376" sldId="278"/>
            <ac:spMk id="4" creationId="{A440D0EB-5A12-0AA0-4BAC-08E3ED71BE75}"/>
          </ac:spMkLst>
        </pc:spChg>
        <pc:spChg chg="mod">
          <ac:chgData name="Sebastian Taylor" userId="14345a32-29c6-470a-9ce2-4671cac2f60b" providerId="ADAL" clId="{F31F1F11-00E7-4C68-9253-224AAA41AAF4}" dt="2022-05-18T19:57:18.781" v="2202"/>
          <ac:spMkLst>
            <pc:docMk/>
            <pc:sldMk cId="3391979376" sldId="278"/>
            <ac:spMk id="17" creationId="{4D442B03-6109-91A2-961B-B34F3A85F9BA}"/>
          </ac:spMkLst>
        </pc:spChg>
        <pc:spChg chg="mod">
          <ac:chgData name="Sebastian Taylor" userId="14345a32-29c6-470a-9ce2-4671cac2f60b" providerId="ADAL" clId="{F31F1F11-00E7-4C68-9253-224AAA41AAF4}" dt="2022-05-18T19:57:18.781" v="2202"/>
          <ac:spMkLst>
            <pc:docMk/>
            <pc:sldMk cId="3391979376" sldId="278"/>
            <ac:spMk id="18" creationId="{8E80CC73-0B57-068F-8392-2476764D1AA6}"/>
          </ac:spMkLst>
        </pc:spChg>
        <pc:spChg chg="mod">
          <ac:chgData name="Sebastian Taylor" userId="14345a32-29c6-470a-9ce2-4671cac2f60b" providerId="ADAL" clId="{F31F1F11-00E7-4C68-9253-224AAA41AAF4}" dt="2022-05-18T19:57:25.516" v="2203"/>
          <ac:spMkLst>
            <pc:docMk/>
            <pc:sldMk cId="3391979376" sldId="278"/>
            <ac:spMk id="20" creationId="{FE1C8E99-10D8-2117-F229-951718DF75D8}"/>
          </ac:spMkLst>
        </pc:spChg>
        <pc:spChg chg="mod">
          <ac:chgData name="Sebastian Taylor" userId="14345a32-29c6-470a-9ce2-4671cac2f60b" providerId="ADAL" clId="{F31F1F11-00E7-4C68-9253-224AAA41AAF4}" dt="2022-05-18T19:57:25.516" v="2203"/>
          <ac:spMkLst>
            <pc:docMk/>
            <pc:sldMk cId="3391979376" sldId="278"/>
            <ac:spMk id="21" creationId="{AA33D226-595F-1301-48FB-EEF72FA0A186}"/>
          </ac:spMkLst>
        </pc:spChg>
        <pc:spChg chg="mod">
          <ac:chgData name="Sebastian Taylor" userId="14345a32-29c6-470a-9ce2-4671cac2f60b" providerId="ADAL" clId="{F31F1F11-00E7-4C68-9253-224AAA41AAF4}" dt="2022-05-18T19:57:25.516" v="2203"/>
          <ac:spMkLst>
            <pc:docMk/>
            <pc:sldMk cId="3391979376" sldId="278"/>
            <ac:spMk id="22" creationId="{0F9907E9-9E99-7B48-C944-E50333C37111}"/>
          </ac:spMkLst>
        </pc:spChg>
        <pc:spChg chg="mod">
          <ac:chgData name="Sebastian Taylor" userId="14345a32-29c6-470a-9ce2-4671cac2f60b" providerId="ADAL" clId="{F31F1F11-00E7-4C68-9253-224AAA41AAF4}" dt="2022-05-18T19:57:25.516" v="2203"/>
          <ac:spMkLst>
            <pc:docMk/>
            <pc:sldMk cId="3391979376" sldId="278"/>
            <ac:spMk id="23" creationId="{AADDAAB1-50BA-1826-62FD-1CB34C5D96EE}"/>
          </ac:spMkLst>
        </pc:spChg>
        <pc:spChg chg="mod">
          <ac:chgData name="Sebastian Taylor" userId="14345a32-29c6-470a-9ce2-4671cac2f60b" providerId="ADAL" clId="{F31F1F11-00E7-4C68-9253-224AAA41AAF4}" dt="2022-05-18T19:57:25.516" v="2203"/>
          <ac:spMkLst>
            <pc:docMk/>
            <pc:sldMk cId="3391979376" sldId="278"/>
            <ac:spMk id="24" creationId="{BE3F26A6-E51A-03F8-ED49-70ACC80EB8DA}"/>
          </ac:spMkLst>
        </pc:spChg>
        <pc:spChg chg="mod">
          <ac:chgData name="Sebastian Taylor" userId="14345a32-29c6-470a-9ce2-4671cac2f60b" providerId="ADAL" clId="{F31F1F11-00E7-4C68-9253-224AAA41AAF4}" dt="2022-05-18T19:57:25.516" v="2203"/>
          <ac:spMkLst>
            <pc:docMk/>
            <pc:sldMk cId="3391979376" sldId="278"/>
            <ac:spMk id="25" creationId="{AFD0397D-7718-0858-62E3-5B4356C4D595}"/>
          </ac:spMkLst>
        </pc:spChg>
        <pc:spChg chg="mod">
          <ac:chgData name="Sebastian Taylor" userId="14345a32-29c6-470a-9ce2-4671cac2f60b" providerId="ADAL" clId="{F31F1F11-00E7-4C68-9253-224AAA41AAF4}" dt="2022-05-18T19:57:25.516" v="2203"/>
          <ac:spMkLst>
            <pc:docMk/>
            <pc:sldMk cId="3391979376" sldId="278"/>
            <ac:spMk id="26" creationId="{7ED547A7-D612-568C-AD00-D18617DCA1F1}"/>
          </ac:spMkLst>
        </pc:spChg>
        <pc:spChg chg="mod">
          <ac:chgData name="Sebastian Taylor" userId="14345a32-29c6-470a-9ce2-4671cac2f60b" providerId="ADAL" clId="{F31F1F11-00E7-4C68-9253-224AAA41AAF4}" dt="2022-05-18T19:57:25.516" v="2203"/>
          <ac:spMkLst>
            <pc:docMk/>
            <pc:sldMk cId="3391979376" sldId="278"/>
            <ac:spMk id="27" creationId="{55715784-90B3-5238-3CF6-164058D2DDE8}"/>
          </ac:spMkLst>
        </pc:spChg>
        <pc:spChg chg="mod">
          <ac:chgData name="Sebastian Taylor" userId="14345a32-29c6-470a-9ce2-4671cac2f60b" providerId="ADAL" clId="{F31F1F11-00E7-4C68-9253-224AAA41AAF4}" dt="2022-05-18T19:57:25.516" v="2203"/>
          <ac:spMkLst>
            <pc:docMk/>
            <pc:sldMk cId="3391979376" sldId="278"/>
            <ac:spMk id="28" creationId="{7551A821-A923-F79F-85F9-4A8535322FD3}"/>
          </ac:spMkLst>
        </pc:spChg>
        <pc:spChg chg="mod">
          <ac:chgData name="Sebastian Taylor" userId="14345a32-29c6-470a-9ce2-4671cac2f60b" providerId="ADAL" clId="{F31F1F11-00E7-4C68-9253-224AAA41AAF4}" dt="2022-05-18T19:57:25.516" v="2203"/>
          <ac:spMkLst>
            <pc:docMk/>
            <pc:sldMk cId="3391979376" sldId="278"/>
            <ac:spMk id="30" creationId="{73C58CC5-0FFF-6329-BC8D-40F7C7AC3C16}"/>
          </ac:spMkLst>
        </pc:spChg>
        <pc:spChg chg="mod">
          <ac:chgData name="Sebastian Taylor" userId="14345a32-29c6-470a-9ce2-4671cac2f60b" providerId="ADAL" clId="{F31F1F11-00E7-4C68-9253-224AAA41AAF4}" dt="2022-05-18T19:57:25.516" v="2203"/>
          <ac:spMkLst>
            <pc:docMk/>
            <pc:sldMk cId="3391979376" sldId="278"/>
            <ac:spMk id="31" creationId="{CEEDE7C0-6D22-F76B-8327-3526EC9F29A5}"/>
          </ac:spMkLst>
        </pc:spChg>
        <pc:spChg chg="mod">
          <ac:chgData name="Sebastian Taylor" userId="14345a32-29c6-470a-9ce2-4671cac2f60b" providerId="ADAL" clId="{F31F1F11-00E7-4C68-9253-224AAA41AAF4}" dt="2022-05-18T19:57:25.516" v="2203"/>
          <ac:spMkLst>
            <pc:docMk/>
            <pc:sldMk cId="3391979376" sldId="278"/>
            <ac:spMk id="32" creationId="{4E07D957-3D2F-9FE6-4117-3DBAB4270870}"/>
          </ac:spMkLst>
        </pc:spChg>
        <pc:spChg chg="mod">
          <ac:chgData name="Sebastian Taylor" userId="14345a32-29c6-470a-9ce2-4671cac2f60b" providerId="ADAL" clId="{F31F1F11-00E7-4C68-9253-224AAA41AAF4}" dt="2022-05-18T19:57:25.516" v="2203"/>
          <ac:spMkLst>
            <pc:docMk/>
            <pc:sldMk cId="3391979376" sldId="278"/>
            <ac:spMk id="33" creationId="{5FE9FA45-248E-D15C-F9BB-E701EE800EAF}"/>
          </ac:spMkLst>
        </pc:spChg>
        <pc:spChg chg="mod">
          <ac:chgData name="Sebastian Taylor" userId="14345a32-29c6-470a-9ce2-4671cac2f60b" providerId="ADAL" clId="{F31F1F11-00E7-4C68-9253-224AAA41AAF4}" dt="2022-05-18T19:57:25.516" v="2203"/>
          <ac:spMkLst>
            <pc:docMk/>
            <pc:sldMk cId="3391979376" sldId="278"/>
            <ac:spMk id="35" creationId="{42ABC0CE-3779-DFB9-E396-9CE703F167AF}"/>
          </ac:spMkLst>
        </pc:spChg>
        <pc:spChg chg="mod">
          <ac:chgData name="Sebastian Taylor" userId="14345a32-29c6-470a-9ce2-4671cac2f60b" providerId="ADAL" clId="{F31F1F11-00E7-4C68-9253-224AAA41AAF4}" dt="2022-05-18T19:57:25.516" v="2203"/>
          <ac:spMkLst>
            <pc:docMk/>
            <pc:sldMk cId="3391979376" sldId="278"/>
            <ac:spMk id="36" creationId="{07D91E10-7E6B-73CD-9C74-9C7C5D96104D}"/>
          </ac:spMkLst>
        </pc:spChg>
        <pc:spChg chg="mod">
          <ac:chgData name="Sebastian Taylor" userId="14345a32-29c6-470a-9ce2-4671cac2f60b" providerId="ADAL" clId="{F31F1F11-00E7-4C68-9253-224AAA41AAF4}" dt="2022-05-18T19:57:25.516" v="2203"/>
          <ac:spMkLst>
            <pc:docMk/>
            <pc:sldMk cId="3391979376" sldId="278"/>
            <ac:spMk id="37" creationId="{E299BAA1-AFC2-35C6-0BBD-17BBBC6CE301}"/>
          </ac:spMkLst>
        </pc:spChg>
        <pc:spChg chg="mod">
          <ac:chgData name="Sebastian Taylor" userId="14345a32-29c6-470a-9ce2-4671cac2f60b" providerId="ADAL" clId="{F31F1F11-00E7-4C68-9253-224AAA41AAF4}" dt="2022-05-18T19:57:25.516" v="2203"/>
          <ac:spMkLst>
            <pc:docMk/>
            <pc:sldMk cId="3391979376" sldId="278"/>
            <ac:spMk id="38" creationId="{C1706690-63F8-B7B6-E91B-3FA8F44B3B22}"/>
          </ac:spMkLst>
        </pc:spChg>
        <pc:spChg chg="mod">
          <ac:chgData name="Sebastian Taylor" userId="14345a32-29c6-470a-9ce2-4671cac2f60b" providerId="ADAL" clId="{F31F1F11-00E7-4C68-9253-224AAA41AAF4}" dt="2022-05-18T19:57:25.516" v="2203"/>
          <ac:spMkLst>
            <pc:docMk/>
            <pc:sldMk cId="3391979376" sldId="278"/>
            <ac:spMk id="39" creationId="{1AE7AD0D-5883-7DE9-B071-4A65338BFF6A}"/>
          </ac:spMkLst>
        </pc:spChg>
        <pc:spChg chg="mod">
          <ac:chgData name="Sebastian Taylor" userId="14345a32-29c6-470a-9ce2-4671cac2f60b" providerId="ADAL" clId="{F31F1F11-00E7-4C68-9253-224AAA41AAF4}" dt="2022-05-18T19:57:25.516" v="2203"/>
          <ac:spMkLst>
            <pc:docMk/>
            <pc:sldMk cId="3391979376" sldId="278"/>
            <ac:spMk id="40" creationId="{53EBC800-C652-30B2-0BCA-0CF98EE459C3}"/>
          </ac:spMkLst>
        </pc:spChg>
        <pc:spChg chg="mod">
          <ac:chgData name="Sebastian Taylor" userId="14345a32-29c6-470a-9ce2-4671cac2f60b" providerId="ADAL" clId="{F31F1F11-00E7-4C68-9253-224AAA41AAF4}" dt="2022-05-18T19:57:25.516" v="2203"/>
          <ac:spMkLst>
            <pc:docMk/>
            <pc:sldMk cId="3391979376" sldId="278"/>
            <ac:spMk id="41" creationId="{100BE122-FDAB-3DD6-498B-220230380BD9}"/>
          </ac:spMkLst>
        </pc:spChg>
        <pc:spChg chg="mod">
          <ac:chgData name="Sebastian Taylor" userId="14345a32-29c6-470a-9ce2-4671cac2f60b" providerId="ADAL" clId="{F31F1F11-00E7-4C68-9253-224AAA41AAF4}" dt="2022-05-18T19:57:25.516" v="2203"/>
          <ac:spMkLst>
            <pc:docMk/>
            <pc:sldMk cId="3391979376" sldId="278"/>
            <ac:spMk id="42" creationId="{71B39BD1-785F-6B32-C5AD-ED3E8D40A13C}"/>
          </ac:spMkLst>
        </pc:spChg>
        <pc:spChg chg="mod">
          <ac:chgData name="Sebastian Taylor" userId="14345a32-29c6-470a-9ce2-4671cac2f60b" providerId="ADAL" clId="{F31F1F11-00E7-4C68-9253-224AAA41AAF4}" dt="2022-05-18T19:57:25.516" v="2203"/>
          <ac:spMkLst>
            <pc:docMk/>
            <pc:sldMk cId="3391979376" sldId="278"/>
            <ac:spMk id="43" creationId="{5C477B1F-50F8-F85A-FCF7-A585A022DC14}"/>
          </ac:spMkLst>
        </pc:spChg>
        <pc:spChg chg="mod">
          <ac:chgData name="Sebastian Taylor" userId="14345a32-29c6-470a-9ce2-4671cac2f60b" providerId="ADAL" clId="{F31F1F11-00E7-4C68-9253-224AAA41AAF4}" dt="2022-05-18T19:57:25.516" v="2203"/>
          <ac:spMkLst>
            <pc:docMk/>
            <pc:sldMk cId="3391979376" sldId="278"/>
            <ac:spMk id="44" creationId="{12062EA9-931B-B46D-5782-5797011DA646}"/>
          </ac:spMkLst>
        </pc:spChg>
        <pc:spChg chg="mod">
          <ac:chgData name="Sebastian Taylor" userId="14345a32-29c6-470a-9ce2-4671cac2f60b" providerId="ADAL" clId="{F31F1F11-00E7-4C68-9253-224AAA41AAF4}" dt="2022-05-18T19:57:25.516" v="2203"/>
          <ac:spMkLst>
            <pc:docMk/>
            <pc:sldMk cId="3391979376" sldId="278"/>
            <ac:spMk id="46" creationId="{EF7AADA6-8A78-EE47-3557-23A41BB389E0}"/>
          </ac:spMkLst>
        </pc:spChg>
        <pc:spChg chg="mod">
          <ac:chgData name="Sebastian Taylor" userId="14345a32-29c6-470a-9ce2-4671cac2f60b" providerId="ADAL" clId="{F31F1F11-00E7-4C68-9253-224AAA41AAF4}" dt="2022-05-18T19:57:25.516" v="2203"/>
          <ac:spMkLst>
            <pc:docMk/>
            <pc:sldMk cId="3391979376" sldId="278"/>
            <ac:spMk id="47" creationId="{D622DAF7-244F-FB71-D422-9C40BF363FD3}"/>
          </ac:spMkLst>
        </pc:spChg>
        <pc:spChg chg="mod">
          <ac:chgData name="Sebastian Taylor" userId="14345a32-29c6-470a-9ce2-4671cac2f60b" providerId="ADAL" clId="{F31F1F11-00E7-4C68-9253-224AAA41AAF4}" dt="2022-05-18T19:57:25.516" v="2203"/>
          <ac:spMkLst>
            <pc:docMk/>
            <pc:sldMk cId="3391979376" sldId="278"/>
            <ac:spMk id="48" creationId="{38F65983-1FCC-711C-E161-03CBB95A2DB1}"/>
          </ac:spMkLst>
        </pc:spChg>
        <pc:spChg chg="mod">
          <ac:chgData name="Sebastian Taylor" userId="14345a32-29c6-470a-9ce2-4671cac2f60b" providerId="ADAL" clId="{F31F1F11-00E7-4C68-9253-224AAA41AAF4}" dt="2022-05-18T19:57:25.516" v="2203"/>
          <ac:spMkLst>
            <pc:docMk/>
            <pc:sldMk cId="3391979376" sldId="278"/>
            <ac:spMk id="50" creationId="{50C00218-0234-8725-3E95-622965A28E89}"/>
          </ac:spMkLst>
        </pc:spChg>
        <pc:spChg chg="mod">
          <ac:chgData name="Sebastian Taylor" userId="14345a32-29c6-470a-9ce2-4671cac2f60b" providerId="ADAL" clId="{F31F1F11-00E7-4C68-9253-224AAA41AAF4}" dt="2022-05-18T19:57:25.516" v="2203"/>
          <ac:spMkLst>
            <pc:docMk/>
            <pc:sldMk cId="3391979376" sldId="278"/>
            <ac:spMk id="51" creationId="{C528E003-8ED7-8F94-FB07-D3D082A5E8FF}"/>
          </ac:spMkLst>
        </pc:spChg>
        <pc:spChg chg="mod">
          <ac:chgData name="Sebastian Taylor" userId="14345a32-29c6-470a-9ce2-4671cac2f60b" providerId="ADAL" clId="{F31F1F11-00E7-4C68-9253-224AAA41AAF4}" dt="2022-05-18T19:57:25.516" v="2203"/>
          <ac:spMkLst>
            <pc:docMk/>
            <pc:sldMk cId="3391979376" sldId="278"/>
            <ac:spMk id="52" creationId="{FFB82B02-C909-2628-F71D-DE788DD3A2DC}"/>
          </ac:spMkLst>
        </pc:spChg>
        <pc:spChg chg="mod">
          <ac:chgData name="Sebastian Taylor" userId="14345a32-29c6-470a-9ce2-4671cac2f60b" providerId="ADAL" clId="{F31F1F11-00E7-4C68-9253-224AAA41AAF4}" dt="2022-05-18T19:57:25.516" v="2203"/>
          <ac:spMkLst>
            <pc:docMk/>
            <pc:sldMk cId="3391979376" sldId="278"/>
            <ac:spMk id="53" creationId="{42D5D453-483F-CF56-B73E-289BD47752D4}"/>
          </ac:spMkLst>
        </pc:spChg>
        <pc:spChg chg="mod">
          <ac:chgData name="Sebastian Taylor" userId="14345a32-29c6-470a-9ce2-4671cac2f60b" providerId="ADAL" clId="{F31F1F11-00E7-4C68-9253-224AAA41AAF4}" dt="2022-05-18T19:57:25.516" v="2203"/>
          <ac:spMkLst>
            <pc:docMk/>
            <pc:sldMk cId="3391979376" sldId="278"/>
            <ac:spMk id="54" creationId="{0460619C-B3ED-99AB-346A-6B39841EEC48}"/>
          </ac:spMkLst>
        </pc:spChg>
        <pc:spChg chg="mod">
          <ac:chgData name="Sebastian Taylor" userId="14345a32-29c6-470a-9ce2-4671cac2f60b" providerId="ADAL" clId="{F31F1F11-00E7-4C68-9253-224AAA41AAF4}" dt="2022-05-18T19:57:25.516" v="2203"/>
          <ac:spMkLst>
            <pc:docMk/>
            <pc:sldMk cId="3391979376" sldId="278"/>
            <ac:spMk id="55" creationId="{0629F812-1556-A3AB-46C8-C9AE67EE7CA5}"/>
          </ac:spMkLst>
        </pc:spChg>
        <pc:spChg chg="mod">
          <ac:chgData name="Sebastian Taylor" userId="14345a32-29c6-470a-9ce2-4671cac2f60b" providerId="ADAL" clId="{F31F1F11-00E7-4C68-9253-224AAA41AAF4}" dt="2022-05-18T19:57:25.516" v="2203"/>
          <ac:spMkLst>
            <pc:docMk/>
            <pc:sldMk cId="3391979376" sldId="278"/>
            <ac:spMk id="56" creationId="{FD73B6B1-039F-FA13-82EE-BB0D4BA9AC8D}"/>
          </ac:spMkLst>
        </pc:spChg>
        <pc:spChg chg="mod">
          <ac:chgData name="Sebastian Taylor" userId="14345a32-29c6-470a-9ce2-4671cac2f60b" providerId="ADAL" clId="{F31F1F11-00E7-4C68-9253-224AAA41AAF4}" dt="2022-05-18T19:57:25.516" v="2203"/>
          <ac:spMkLst>
            <pc:docMk/>
            <pc:sldMk cId="3391979376" sldId="278"/>
            <ac:spMk id="57" creationId="{360C55C3-8FA4-C9BF-95BF-84408D402436}"/>
          </ac:spMkLst>
        </pc:spChg>
        <pc:spChg chg="mod">
          <ac:chgData name="Sebastian Taylor" userId="14345a32-29c6-470a-9ce2-4671cac2f60b" providerId="ADAL" clId="{F31F1F11-00E7-4C68-9253-224AAA41AAF4}" dt="2022-05-18T19:57:25.516" v="2203"/>
          <ac:spMkLst>
            <pc:docMk/>
            <pc:sldMk cId="3391979376" sldId="278"/>
            <ac:spMk id="58" creationId="{C8F3441F-F240-E8A8-BDC8-C19D67065D19}"/>
          </ac:spMkLst>
        </pc:spChg>
        <pc:spChg chg="mod">
          <ac:chgData name="Sebastian Taylor" userId="14345a32-29c6-470a-9ce2-4671cac2f60b" providerId="ADAL" clId="{F31F1F11-00E7-4C68-9253-224AAA41AAF4}" dt="2022-05-18T19:57:25.516" v="2203"/>
          <ac:spMkLst>
            <pc:docMk/>
            <pc:sldMk cId="3391979376" sldId="278"/>
            <ac:spMk id="59" creationId="{DB67BBDE-6AAC-3D74-0F72-25466787FB75}"/>
          </ac:spMkLst>
        </pc:spChg>
        <pc:spChg chg="mod">
          <ac:chgData name="Sebastian Taylor" userId="14345a32-29c6-470a-9ce2-4671cac2f60b" providerId="ADAL" clId="{F31F1F11-00E7-4C68-9253-224AAA41AAF4}" dt="2022-05-18T19:57:25.516" v="2203"/>
          <ac:spMkLst>
            <pc:docMk/>
            <pc:sldMk cId="3391979376" sldId="278"/>
            <ac:spMk id="60" creationId="{B9469299-004A-14EF-8C24-E988AB30AE39}"/>
          </ac:spMkLst>
        </pc:spChg>
        <pc:spChg chg="mod">
          <ac:chgData name="Sebastian Taylor" userId="14345a32-29c6-470a-9ce2-4671cac2f60b" providerId="ADAL" clId="{F31F1F11-00E7-4C68-9253-224AAA41AAF4}" dt="2022-05-18T19:57:25.516" v="2203"/>
          <ac:spMkLst>
            <pc:docMk/>
            <pc:sldMk cId="3391979376" sldId="278"/>
            <ac:spMk id="61" creationId="{5752E212-B600-BEFA-A0AC-2DFA0CE104EC}"/>
          </ac:spMkLst>
        </pc:spChg>
        <pc:spChg chg="mod">
          <ac:chgData name="Sebastian Taylor" userId="14345a32-29c6-470a-9ce2-4671cac2f60b" providerId="ADAL" clId="{F31F1F11-00E7-4C68-9253-224AAA41AAF4}" dt="2022-05-18T19:57:25.516" v="2203"/>
          <ac:spMkLst>
            <pc:docMk/>
            <pc:sldMk cId="3391979376" sldId="278"/>
            <ac:spMk id="62" creationId="{677C8B2E-9133-5098-6090-B32115718B18}"/>
          </ac:spMkLst>
        </pc:spChg>
        <pc:spChg chg="mod">
          <ac:chgData name="Sebastian Taylor" userId="14345a32-29c6-470a-9ce2-4671cac2f60b" providerId="ADAL" clId="{F31F1F11-00E7-4C68-9253-224AAA41AAF4}" dt="2022-05-18T19:57:25.516" v="2203"/>
          <ac:spMkLst>
            <pc:docMk/>
            <pc:sldMk cId="3391979376" sldId="278"/>
            <ac:spMk id="63" creationId="{6B0AB441-B469-6A6E-5621-01D47F0CA4DB}"/>
          </ac:spMkLst>
        </pc:spChg>
        <pc:spChg chg="mod">
          <ac:chgData name="Sebastian Taylor" userId="14345a32-29c6-470a-9ce2-4671cac2f60b" providerId="ADAL" clId="{F31F1F11-00E7-4C68-9253-224AAA41AAF4}" dt="2022-05-18T19:57:25.516" v="2203"/>
          <ac:spMkLst>
            <pc:docMk/>
            <pc:sldMk cId="3391979376" sldId="278"/>
            <ac:spMk id="64" creationId="{6DDBB3CC-7CC1-79F5-29DE-7E4D403DAD71}"/>
          </ac:spMkLst>
        </pc:spChg>
        <pc:spChg chg="mod">
          <ac:chgData name="Sebastian Taylor" userId="14345a32-29c6-470a-9ce2-4671cac2f60b" providerId="ADAL" clId="{F31F1F11-00E7-4C68-9253-224AAA41AAF4}" dt="2022-05-18T19:57:25.516" v="2203"/>
          <ac:spMkLst>
            <pc:docMk/>
            <pc:sldMk cId="3391979376" sldId="278"/>
            <ac:spMk id="65" creationId="{B0212102-A5A0-29C0-DC97-A08554777372}"/>
          </ac:spMkLst>
        </pc:spChg>
        <pc:spChg chg="mod">
          <ac:chgData name="Sebastian Taylor" userId="14345a32-29c6-470a-9ce2-4671cac2f60b" providerId="ADAL" clId="{F31F1F11-00E7-4C68-9253-224AAA41AAF4}" dt="2022-05-18T19:57:25.516" v="2203"/>
          <ac:spMkLst>
            <pc:docMk/>
            <pc:sldMk cId="3391979376" sldId="278"/>
            <ac:spMk id="66" creationId="{4E7FF05F-AB24-74BB-E226-5D3ADDDDED6A}"/>
          </ac:spMkLst>
        </pc:spChg>
        <pc:spChg chg="mod">
          <ac:chgData name="Sebastian Taylor" userId="14345a32-29c6-470a-9ce2-4671cac2f60b" providerId="ADAL" clId="{F31F1F11-00E7-4C68-9253-224AAA41AAF4}" dt="2022-05-18T19:57:25.516" v="2203"/>
          <ac:spMkLst>
            <pc:docMk/>
            <pc:sldMk cId="3391979376" sldId="278"/>
            <ac:spMk id="67" creationId="{7D73056E-D906-7D72-A8FD-ECD21EFE474F}"/>
          </ac:spMkLst>
        </pc:spChg>
        <pc:spChg chg="mod">
          <ac:chgData name="Sebastian Taylor" userId="14345a32-29c6-470a-9ce2-4671cac2f60b" providerId="ADAL" clId="{F31F1F11-00E7-4C68-9253-224AAA41AAF4}" dt="2022-05-18T19:57:25.516" v="2203"/>
          <ac:spMkLst>
            <pc:docMk/>
            <pc:sldMk cId="3391979376" sldId="278"/>
            <ac:spMk id="68" creationId="{C0C5661F-D0D2-38D5-449C-F0BC30F7974E}"/>
          </ac:spMkLst>
        </pc:spChg>
        <pc:spChg chg="mod">
          <ac:chgData name="Sebastian Taylor" userId="14345a32-29c6-470a-9ce2-4671cac2f60b" providerId="ADAL" clId="{F31F1F11-00E7-4C68-9253-224AAA41AAF4}" dt="2022-05-18T19:57:25.516" v="2203"/>
          <ac:spMkLst>
            <pc:docMk/>
            <pc:sldMk cId="3391979376" sldId="278"/>
            <ac:spMk id="69" creationId="{151C6EB6-88A8-34D5-D340-571803E2DA8D}"/>
          </ac:spMkLst>
        </pc:spChg>
        <pc:spChg chg="mod">
          <ac:chgData name="Sebastian Taylor" userId="14345a32-29c6-470a-9ce2-4671cac2f60b" providerId="ADAL" clId="{F31F1F11-00E7-4C68-9253-224AAA41AAF4}" dt="2022-05-18T19:57:25.516" v="2203"/>
          <ac:spMkLst>
            <pc:docMk/>
            <pc:sldMk cId="3391979376" sldId="278"/>
            <ac:spMk id="70" creationId="{007CAD12-F749-4B2C-BDCE-40443C38D28C}"/>
          </ac:spMkLst>
        </pc:spChg>
        <pc:spChg chg="mod">
          <ac:chgData name="Sebastian Taylor" userId="14345a32-29c6-470a-9ce2-4671cac2f60b" providerId="ADAL" clId="{F31F1F11-00E7-4C68-9253-224AAA41AAF4}" dt="2022-05-18T19:58:41.023" v="2217" actId="207"/>
          <ac:spMkLst>
            <pc:docMk/>
            <pc:sldMk cId="3391979376" sldId="278"/>
            <ac:spMk id="72" creationId="{72CBD9E0-86E8-1E3D-21C4-97E36EAB94DA}"/>
          </ac:spMkLst>
        </pc:spChg>
        <pc:spChg chg="mod">
          <ac:chgData name="Sebastian Taylor" userId="14345a32-29c6-470a-9ce2-4671cac2f60b" providerId="ADAL" clId="{F31F1F11-00E7-4C68-9253-224AAA41AAF4}" dt="2022-05-18T19:58:44.301" v="2218" actId="207"/>
          <ac:spMkLst>
            <pc:docMk/>
            <pc:sldMk cId="3391979376" sldId="278"/>
            <ac:spMk id="73" creationId="{D8E19B42-5F6D-8504-F99B-E8AD7CF537CB}"/>
          </ac:spMkLst>
        </pc:spChg>
        <pc:spChg chg="mod">
          <ac:chgData name="Sebastian Taylor" userId="14345a32-29c6-470a-9ce2-4671cac2f60b" providerId="ADAL" clId="{F31F1F11-00E7-4C68-9253-224AAA41AAF4}" dt="2022-05-18T19:58:44.301" v="2218" actId="207"/>
          <ac:spMkLst>
            <pc:docMk/>
            <pc:sldMk cId="3391979376" sldId="278"/>
            <ac:spMk id="74" creationId="{9417D1C5-F252-69A3-6423-DD813ABD49D4}"/>
          </ac:spMkLst>
        </pc:spChg>
        <pc:spChg chg="mod">
          <ac:chgData name="Sebastian Taylor" userId="14345a32-29c6-470a-9ce2-4671cac2f60b" providerId="ADAL" clId="{F31F1F11-00E7-4C68-9253-224AAA41AAF4}" dt="2022-05-18T19:58:41.023" v="2217" actId="207"/>
          <ac:spMkLst>
            <pc:docMk/>
            <pc:sldMk cId="3391979376" sldId="278"/>
            <ac:spMk id="75" creationId="{8538B952-C2B8-D8BA-B8F7-B972453C40E4}"/>
          </ac:spMkLst>
        </pc:spChg>
        <pc:spChg chg="mod">
          <ac:chgData name="Sebastian Taylor" userId="14345a32-29c6-470a-9ce2-4671cac2f60b" providerId="ADAL" clId="{F31F1F11-00E7-4C68-9253-224AAA41AAF4}" dt="2022-05-18T19:58:59.418" v="2221"/>
          <ac:spMkLst>
            <pc:docMk/>
            <pc:sldMk cId="3391979376" sldId="278"/>
            <ac:spMk id="77" creationId="{491DEF90-6C60-7CDB-6541-1D7281B2E5AE}"/>
          </ac:spMkLst>
        </pc:spChg>
        <pc:spChg chg="mod">
          <ac:chgData name="Sebastian Taylor" userId="14345a32-29c6-470a-9ce2-4671cac2f60b" providerId="ADAL" clId="{F31F1F11-00E7-4C68-9253-224AAA41AAF4}" dt="2022-05-18T19:58:59.418" v="2221"/>
          <ac:spMkLst>
            <pc:docMk/>
            <pc:sldMk cId="3391979376" sldId="278"/>
            <ac:spMk id="78" creationId="{0EBAE489-1FDC-2285-5357-D6B1D2833B8D}"/>
          </ac:spMkLst>
        </pc:spChg>
        <pc:spChg chg="mod">
          <ac:chgData name="Sebastian Taylor" userId="14345a32-29c6-470a-9ce2-4671cac2f60b" providerId="ADAL" clId="{F31F1F11-00E7-4C68-9253-224AAA41AAF4}" dt="2022-05-18T19:58:59.418" v="2221"/>
          <ac:spMkLst>
            <pc:docMk/>
            <pc:sldMk cId="3391979376" sldId="278"/>
            <ac:spMk id="79" creationId="{D7524D6C-5DD8-E610-CA0A-93D78A644E4A}"/>
          </ac:spMkLst>
        </pc:spChg>
        <pc:spChg chg="mod">
          <ac:chgData name="Sebastian Taylor" userId="14345a32-29c6-470a-9ce2-4671cac2f60b" providerId="ADAL" clId="{F31F1F11-00E7-4C68-9253-224AAA41AAF4}" dt="2022-05-18T19:58:59.418" v="2221"/>
          <ac:spMkLst>
            <pc:docMk/>
            <pc:sldMk cId="3391979376" sldId="278"/>
            <ac:spMk id="80" creationId="{6EFE7170-BC3D-7715-06E6-3B460599776E}"/>
          </ac:spMkLst>
        </pc:spChg>
        <pc:spChg chg="add mod">
          <ac:chgData name="Sebastian Taylor" userId="14345a32-29c6-470a-9ce2-4671cac2f60b" providerId="ADAL" clId="{F31F1F11-00E7-4C68-9253-224AAA41AAF4}" dt="2022-05-18T20:00:10.411" v="2243" actId="164"/>
          <ac:spMkLst>
            <pc:docMk/>
            <pc:sldMk cId="3391979376" sldId="278"/>
            <ac:spMk id="84" creationId="{B49127A9-5A57-CFA3-8CA0-58FF6917669E}"/>
          </ac:spMkLst>
        </pc:spChg>
        <pc:spChg chg="mod ord">
          <ac:chgData name="Sebastian Taylor" userId="14345a32-29c6-470a-9ce2-4671cac2f60b" providerId="ADAL" clId="{F31F1F11-00E7-4C68-9253-224AAA41AAF4}" dt="2022-05-18T20:01:52.929" v="2263" actId="1582"/>
          <ac:spMkLst>
            <pc:docMk/>
            <pc:sldMk cId="3391979376" sldId="278"/>
            <ac:spMk id="88" creationId="{9578E24E-EA58-CF8F-B3CF-95BA5B3C0128}"/>
          </ac:spMkLst>
        </pc:spChg>
        <pc:spChg chg="mod">
          <ac:chgData name="Sebastian Taylor" userId="14345a32-29c6-470a-9ce2-4671cac2f60b" providerId="ADAL" clId="{F31F1F11-00E7-4C68-9253-224AAA41AAF4}" dt="2022-05-18T19:56:53.933" v="2124" actId="20577"/>
          <ac:spMkLst>
            <pc:docMk/>
            <pc:sldMk cId="3391979376" sldId="278"/>
            <ac:spMk id="282" creationId="{00000000-0000-0000-0000-000000000000}"/>
          </ac:spMkLst>
        </pc:spChg>
        <pc:spChg chg="mod">
          <ac:chgData name="Sebastian Taylor" userId="14345a32-29c6-470a-9ce2-4671cac2f60b" providerId="ADAL" clId="{F31F1F11-00E7-4C68-9253-224AAA41AAF4}" dt="2022-05-18T19:55:54.523" v="1949" actId="20577"/>
          <ac:spMkLst>
            <pc:docMk/>
            <pc:sldMk cId="3391979376" sldId="278"/>
            <ac:spMk id="284" creationId="{00000000-0000-0000-0000-000000000000}"/>
          </ac:spMkLst>
        </pc:spChg>
        <pc:spChg chg="mod">
          <ac:chgData name="Sebastian Taylor" userId="14345a32-29c6-470a-9ce2-4671cac2f60b" providerId="ADAL" clId="{F31F1F11-00E7-4C68-9253-224AAA41AAF4}" dt="2022-05-18T19:56:24.668" v="2069" actId="20577"/>
          <ac:spMkLst>
            <pc:docMk/>
            <pc:sldMk cId="3391979376" sldId="278"/>
            <ac:spMk id="285" creationId="{00000000-0000-0000-0000-000000000000}"/>
          </ac:spMkLst>
        </pc:spChg>
        <pc:spChg chg="mod">
          <ac:chgData name="Sebastian Taylor" userId="14345a32-29c6-470a-9ce2-4671cac2f60b" providerId="ADAL" clId="{F31F1F11-00E7-4C68-9253-224AAA41AAF4}" dt="2022-05-18T19:56:54.813" v="2125" actId="20577"/>
          <ac:spMkLst>
            <pc:docMk/>
            <pc:sldMk cId="3391979376" sldId="278"/>
            <ac:spMk id="286" creationId="{00000000-0000-0000-0000-000000000000}"/>
          </ac:spMkLst>
        </pc:spChg>
        <pc:spChg chg="mod">
          <ac:chgData name="Sebastian Taylor" userId="14345a32-29c6-470a-9ce2-4671cac2f60b" providerId="ADAL" clId="{F31F1F11-00E7-4C68-9253-224AAA41AAF4}" dt="2022-05-18T19:56:55.455" v="2126" actId="20577"/>
          <ac:spMkLst>
            <pc:docMk/>
            <pc:sldMk cId="3391979376" sldId="278"/>
            <ac:spMk id="287" creationId="{00000000-0000-0000-0000-000000000000}"/>
          </ac:spMkLst>
        </pc:spChg>
        <pc:spChg chg="mod">
          <ac:chgData name="Sebastian Taylor" userId="14345a32-29c6-470a-9ce2-4671cac2f60b" providerId="ADAL" clId="{F31F1F11-00E7-4C68-9253-224AAA41AAF4}" dt="2022-05-18T19:57:11.582" v="2200" actId="20577"/>
          <ac:spMkLst>
            <pc:docMk/>
            <pc:sldMk cId="3391979376" sldId="278"/>
            <ac:spMk id="288" creationId="{00000000-0000-0000-0000-000000000000}"/>
          </ac:spMkLst>
        </pc:spChg>
        <pc:grpChg chg="add mod">
          <ac:chgData name="Sebastian Taylor" userId="14345a32-29c6-470a-9ce2-4671cac2f60b" providerId="ADAL" clId="{F31F1F11-00E7-4C68-9253-224AAA41AAF4}" dt="2022-05-18T20:00:10.411" v="2243" actId="164"/>
          <ac:grpSpMkLst>
            <pc:docMk/>
            <pc:sldMk cId="3391979376" sldId="278"/>
            <ac:grpSpMk id="5" creationId="{BF60DDB8-B743-9BB6-9653-C43395D3A749}"/>
          </ac:grpSpMkLst>
        </pc:grpChg>
        <pc:grpChg chg="add mod">
          <ac:chgData name="Sebastian Taylor" userId="14345a32-29c6-470a-9ce2-4671cac2f60b" providerId="ADAL" clId="{F31F1F11-00E7-4C68-9253-224AAA41AAF4}" dt="2022-05-18T19:57:18.781" v="2202"/>
          <ac:grpSpMkLst>
            <pc:docMk/>
            <pc:sldMk cId="3391979376" sldId="278"/>
            <ac:grpSpMk id="15" creationId="{51C2286E-66BB-1979-9EA2-0DE58FF2A1CF}"/>
          </ac:grpSpMkLst>
        </pc:grpChg>
        <pc:grpChg chg="add del mod">
          <ac:chgData name="Sebastian Taylor" userId="14345a32-29c6-470a-9ce2-4671cac2f60b" providerId="ADAL" clId="{F31F1F11-00E7-4C68-9253-224AAA41AAF4}" dt="2022-05-18T19:57:50.770" v="2206" actId="478"/>
          <ac:grpSpMkLst>
            <pc:docMk/>
            <pc:sldMk cId="3391979376" sldId="278"/>
            <ac:grpSpMk id="19" creationId="{6AEC2472-ADCF-5B9F-72BF-74B85F6157D8}"/>
          </ac:grpSpMkLst>
        </pc:grpChg>
        <pc:grpChg chg="add mod">
          <ac:chgData name="Sebastian Taylor" userId="14345a32-29c6-470a-9ce2-4671cac2f60b" providerId="ADAL" clId="{F31F1F11-00E7-4C68-9253-224AAA41AAF4}" dt="2022-05-18T19:57:25.516" v="2203"/>
          <ac:grpSpMkLst>
            <pc:docMk/>
            <pc:sldMk cId="3391979376" sldId="278"/>
            <ac:grpSpMk id="29" creationId="{3C8FBADE-0907-6892-EFAF-74E61B718DAC}"/>
          </ac:grpSpMkLst>
        </pc:grpChg>
        <pc:grpChg chg="add del mod">
          <ac:chgData name="Sebastian Taylor" userId="14345a32-29c6-470a-9ce2-4671cac2f60b" providerId="ADAL" clId="{F31F1F11-00E7-4C68-9253-224AAA41AAF4}" dt="2022-05-18T19:57:41.266" v="2205" actId="478"/>
          <ac:grpSpMkLst>
            <pc:docMk/>
            <pc:sldMk cId="3391979376" sldId="278"/>
            <ac:grpSpMk id="34" creationId="{C3976069-0FEE-7885-2D2C-2874F39943B8}"/>
          </ac:grpSpMkLst>
        </pc:grpChg>
        <pc:grpChg chg="add del mod">
          <ac:chgData name="Sebastian Taylor" userId="14345a32-29c6-470a-9ce2-4671cac2f60b" providerId="ADAL" clId="{F31F1F11-00E7-4C68-9253-224AAA41AAF4}" dt="2022-05-18T19:57:37.159" v="2204" actId="478"/>
          <ac:grpSpMkLst>
            <pc:docMk/>
            <pc:sldMk cId="3391979376" sldId="278"/>
            <ac:grpSpMk id="45" creationId="{445E7BE3-FF78-1F31-596A-98BD504CCDA5}"/>
          </ac:grpSpMkLst>
        </pc:grpChg>
        <pc:grpChg chg="add del mod">
          <ac:chgData name="Sebastian Taylor" userId="14345a32-29c6-470a-9ce2-4671cac2f60b" providerId="ADAL" clId="{F31F1F11-00E7-4C68-9253-224AAA41AAF4}" dt="2022-05-18T19:57:53.671" v="2207" actId="478"/>
          <ac:grpSpMkLst>
            <pc:docMk/>
            <pc:sldMk cId="3391979376" sldId="278"/>
            <ac:grpSpMk id="49" creationId="{925D8F40-9CDA-7736-62C9-4CA262907FC9}"/>
          </ac:grpSpMkLst>
        </pc:grpChg>
        <pc:grpChg chg="add mod">
          <ac:chgData name="Sebastian Taylor" userId="14345a32-29c6-470a-9ce2-4671cac2f60b" providerId="ADAL" clId="{F31F1F11-00E7-4C68-9253-224AAA41AAF4}" dt="2022-05-18T19:58:52.259" v="2220" actId="1076"/>
          <ac:grpSpMkLst>
            <pc:docMk/>
            <pc:sldMk cId="3391979376" sldId="278"/>
            <ac:grpSpMk id="71" creationId="{3E9BF505-D18F-DD38-D0D5-87F0FDA01B94}"/>
          </ac:grpSpMkLst>
        </pc:grpChg>
        <pc:grpChg chg="add mod">
          <ac:chgData name="Sebastian Taylor" userId="14345a32-29c6-470a-9ce2-4671cac2f60b" providerId="ADAL" clId="{F31F1F11-00E7-4C68-9253-224AAA41AAF4}" dt="2022-05-18T19:59:02.208" v="2222" actId="1076"/>
          <ac:grpSpMkLst>
            <pc:docMk/>
            <pc:sldMk cId="3391979376" sldId="278"/>
            <ac:grpSpMk id="76" creationId="{0B7BF215-3649-DA80-6D7D-ADC4C963170F}"/>
          </ac:grpSpMkLst>
        </pc:grpChg>
        <pc:grpChg chg="add mod">
          <ac:chgData name="Sebastian Taylor" userId="14345a32-29c6-470a-9ce2-4671cac2f60b" providerId="ADAL" clId="{F31F1F11-00E7-4C68-9253-224AAA41AAF4}" dt="2022-05-18T20:01:34.824" v="2260" actId="1076"/>
          <ac:grpSpMkLst>
            <pc:docMk/>
            <pc:sldMk cId="3391979376" sldId="278"/>
            <ac:grpSpMk id="86" creationId="{FEE51E14-00F7-186C-984E-58F00A8A2E94}"/>
          </ac:grpSpMkLst>
        </pc:grpChg>
        <pc:grpChg chg="mod">
          <ac:chgData name="Sebastian Taylor" userId="14345a32-29c6-470a-9ce2-4671cac2f60b" providerId="ADAL" clId="{F31F1F11-00E7-4C68-9253-224AAA41AAF4}" dt="2022-05-18T20:01:32.085" v="2259"/>
          <ac:grpSpMkLst>
            <pc:docMk/>
            <pc:sldMk cId="3391979376" sldId="278"/>
            <ac:grpSpMk id="87" creationId="{0150CE59-3163-8719-DC06-A9C7FE76E586}"/>
          </ac:grpSpMkLst>
        </pc:grpChg>
        <pc:picChg chg="add mod">
          <ac:chgData name="Sebastian Taylor" userId="14345a32-29c6-470a-9ce2-4671cac2f60b" providerId="ADAL" clId="{F31F1F11-00E7-4C68-9253-224AAA41AAF4}" dt="2022-05-18T20:00:10.411" v="2243" actId="164"/>
          <ac:picMkLst>
            <pc:docMk/>
            <pc:sldMk cId="3391979376" sldId="278"/>
            <ac:picMk id="3" creationId="{D4AFD61A-9A7A-7F40-037D-060DBA466C55}"/>
          </ac:picMkLst>
        </pc:picChg>
        <pc:picChg chg="mod">
          <ac:chgData name="Sebastian Taylor" userId="14345a32-29c6-470a-9ce2-4671cac2f60b" providerId="ADAL" clId="{F31F1F11-00E7-4C68-9253-224AAA41AAF4}" dt="2022-05-18T19:57:18.781" v="2202"/>
          <ac:picMkLst>
            <pc:docMk/>
            <pc:sldMk cId="3391979376" sldId="278"/>
            <ac:picMk id="16" creationId="{65F9B4FA-F222-DB17-2C8F-C95BC485229D}"/>
          </ac:picMkLst>
        </pc:picChg>
        <pc:picChg chg="del">
          <ac:chgData name="Sebastian Taylor" userId="14345a32-29c6-470a-9ce2-4671cac2f60b" providerId="ADAL" clId="{F31F1F11-00E7-4C68-9253-224AAA41AAF4}" dt="2022-05-18T19:53:05.522" v="1577" actId="478"/>
          <ac:picMkLst>
            <pc:docMk/>
            <pc:sldMk cId="3391979376" sldId="278"/>
            <ac:picMk id="289" creationId="{00000000-0000-0000-0000-000000000000}"/>
          </ac:picMkLst>
        </pc:picChg>
        <pc:picChg chg="del mod">
          <ac:chgData name="Sebastian Taylor" userId="14345a32-29c6-470a-9ce2-4671cac2f60b" providerId="ADAL" clId="{F31F1F11-00E7-4C68-9253-224AAA41AAF4}" dt="2022-05-18T19:53:10.587" v="1579" actId="478"/>
          <ac:picMkLst>
            <pc:docMk/>
            <pc:sldMk cId="3391979376" sldId="278"/>
            <ac:picMk id="290" creationId="{00000000-0000-0000-0000-000000000000}"/>
          </ac:picMkLst>
        </pc:picChg>
        <pc:picChg chg="del">
          <ac:chgData name="Sebastian Taylor" userId="14345a32-29c6-470a-9ce2-4671cac2f60b" providerId="ADAL" clId="{F31F1F11-00E7-4C68-9253-224AAA41AAF4}" dt="2022-05-18T19:53:13.060" v="1580" actId="478"/>
          <ac:picMkLst>
            <pc:docMk/>
            <pc:sldMk cId="3391979376" sldId="278"/>
            <ac:picMk id="291" creationId="{00000000-0000-0000-0000-000000000000}"/>
          </ac:picMkLst>
        </pc:picChg>
        <pc:picChg chg="del">
          <ac:chgData name="Sebastian Taylor" userId="14345a32-29c6-470a-9ce2-4671cac2f60b" providerId="ADAL" clId="{F31F1F11-00E7-4C68-9253-224AAA41AAF4}" dt="2022-05-18T19:53:14.295" v="1581" actId="478"/>
          <ac:picMkLst>
            <pc:docMk/>
            <pc:sldMk cId="3391979376" sldId="278"/>
            <ac:picMk id="292" creationId="{00000000-0000-0000-0000-000000000000}"/>
          </ac:picMkLst>
        </pc:picChg>
        <pc:picChg chg="del">
          <ac:chgData name="Sebastian Taylor" userId="14345a32-29c6-470a-9ce2-4671cac2f60b" providerId="ADAL" clId="{F31F1F11-00E7-4C68-9253-224AAA41AAF4}" dt="2022-05-18T19:53:18.211" v="1582" actId="478"/>
          <ac:picMkLst>
            <pc:docMk/>
            <pc:sldMk cId="3391979376" sldId="278"/>
            <ac:picMk id="293" creationId="{00000000-0000-0000-0000-000000000000}"/>
          </ac:picMkLst>
        </pc:picChg>
        <pc:picChg chg="del mod">
          <ac:chgData name="Sebastian Taylor" userId="14345a32-29c6-470a-9ce2-4671cac2f60b" providerId="ADAL" clId="{F31F1F11-00E7-4C68-9253-224AAA41AAF4}" dt="2022-05-18T19:57:13.707" v="2201" actId="478"/>
          <ac:picMkLst>
            <pc:docMk/>
            <pc:sldMk cId="3391979376" sldId="278"/>
            <ac:picMk id="294" creationId="{00000000-0000-0000-0000-000000000000}"/>
          </ac:picMkLst>
        </pc:picChg>
        <pc:cxnChg chg="mod">
          <ac:chgData name="Sebastian Taylor" userId="14345a32-29c6-470a-9ce2-4671cac2f60b" providerId="ADAL" clId="{F31F1F11-00E7-4C68-9253-224AAA41AAF4}" dt="2022-05-18T20:01:52.929" v="2263" actId="1582"/>
          <ac:cxnSpMkLst>
            <pc:docMk/>
            <pc:sldMk cId="3391979376" sldId="278"/>
            <ac:cxnSpMk id="89" creationId="{79A1071D-3EFD-9C3E-CB3D-B56611DB88EC}"/>
          </ac:cxnSpMkLst>
        </pc:cxnChg>
        <pc:cxnChg chg="mod">
          <ac:chgData name="Sebastian Taylor" userId="14345a32-29c6-470a-9ce2-4671cac2f60b" providerId="ADAL" clId="{F31F1F11-00E7-4C68-9253-224AAA41AAF4}" dt="2022-05-18T20:02:09.549" v="2267" actId="14100"/>
          <ac:cxnSpMkLst>
            <pc:docMk/>
            <pc:sldMk cId="3391979376" sldId="278"/>
            <ac:cxnSpMk id="90" creationId="{5897B464-5119-AFF3-640A-E71DEA5080FD}"/>
          </ac:cxnSpMkLst>
        </pc:cxnChg>
        <pc:cxnChg chg="mod">
          <ac:chgData name="Sebastian Taylor" userId="14345a32-29c6-470a-9ce2-4671cac2f60b" providerId="ADAL" clId="{F31F1F11-00E7-4C68-9253-224AAA41AAF4}" dt="2022-05-18T20:01:52.929" v="2263" actId="1582"/>
          <ac:cxnSpMkLst>
            <pc:docMk/>
            <pc:sldMk cId="3391979376" sldId="278"/>
            <ac:cxnSpMk id="91" creationId="{C30D1B29-8577-D4FE-0162-1977BF49E987}"/>
          </ac:cxnSpMkLst>
        </pc:cxnChg>
      </pc:sldChg>
      <pc:sldChg chg="modSp mod">
        <pc:chgData name="Sebastian Taylor" userId="14345a32-29c6-470a-9ce2-4671cac2f60b" providerId="ADAL" clId="{F31F1F11-00E7-4C68-9253-224AAA41AAF4}" dt="2022-05-18T22:21:27.779" v="2675" actId="1038"/>
        <pc:sldMkLst>
          <pc:docMk/>
          <pc:sldMk cId="4214412083" sldId="283"/>
        </pc:sldMkLst>
        <pc:spChg chg="mod">
          <ac:chgData name="Sebastian Taylor" userId="14345a32-29c6-470a-9ce2-4671cac2f60b" providerId="ADAL" clId="{F31F1F11-00E7-4C68-9253-224AAA41AAF4}" dt="2022-05-18T22:21:27.779" v="2675" actId="1038"/>
          <ac:spMkLst>
            <pc:docMk/>
            <pc:sldMk cId="4214412083" sldId="283"/>
            <ac:spMk id="75" creationId="{19AD1ABB-834E-4C47-8ED8-56ED2DB97610}"/>
          </ac:spMkLst>
        </pc:spChg>
        <pc:spChg chg="mod">
          <ac:chgData name="Sebastian Taylor" userId="14345a32-29c6-470a-9ce2-4671cac2f60b" providerId="ADAL" clId="{F31F1F11-00E7-4C68-9253-224AAA41AAF4}" dt="2022-05-18T22:21:27.779" v="2675" actId="1038"/>
          <ac:spMkLst>
            <pc:docMk/>
            <pc:sldMk cId="4214412083" sldId="283"/>
            <ac:spMk id="76" creationId="{30E99620-DB56-4B6C-A7E8-542706099C30}"/>
          </ac:spMkLst>
        </pc:spChg>
      </pc:sldChg>
      <pc:sldChg chg="addSp delSp modSp mod delAnim delCm">
        <pc:chgData name="Sebastian Taylor" userId="14345a32-29c6-470a-9ce2-4671cac2f60b" providerId="ADAL" clId="{F31F1F11-00E7-4C68-9253-224AAA41AAF4}" dt="2022-05-18T19:52:37.132" v="1574" actId="207"/>
        <pc:sldMkLst>
          <pc:docMk/>
          <pc:sldMk cId="833131475" sldId="295"/>
        </pc:sldMkLst>
        <pc:spChg chg="mod">
          <ac:chgData name="Sebastian Taylor" userId="14345a32-29c6-470a-9ce2-4671cac2f60b" providerId="ADAL" clId="{F31F1F11-00E7-4C68-9253-224AAA41AAF4}" dt="2022-05-18T19:52:26.999" v="1573" actId="27803"/>
          <ac:spMkLst>
            <pc:docMk/>
            <pc:sldMk cId="833131475" sldId="295"/>
            <ac:spMk id="5" creationId="{F6BB94AD-31FF-D8D8-1271-8C35B2777027}"/>
          </ac:spMkLst>
        </pc:spChg>
        <pc:spChg chg="mod">
          <ac:chgData name="Sebastian Taylor" userId="14345a32-29c6-470a-9ce2-4671cac2f60b" providerId="ADAL" clId="{F31F1F11-00E7-4C68-9253-224AAA41AAF4}" dt="2022-05-18T19:52:37.132" v="1574" actId="207"/>
          <ac:spMkLst>
            <pc:docMk/>
            <pc:sldMk cId="833131475" sldId="295"/>
            <ac:spMk id="6" creationId="{8AD083B7-34D3-DE4C-90EF-9AEB7031BC96}"/>
          </ac:spMkLst>
        </pc:spChg>
        <pc:spChg chg="mod">
          <ac:chgData name="Sebastian Taylor" userId="14345a32-29c6-470a-9ce2-4671cac2f60b" providerId="ADAL" clId="{F31F1F11-00E7-4C68-9253-224AAA41AAF4}" dt="2022-05-18T19:52:37.132" v="1574" actId="207"/>
          <ac:spMkLst>
            <pc:docMk/>
            <pc:sldMk cId="833131475" sldId="295"/>
            <ac:spMk id="7" creationId="{4390A501-5200-5498-55FB-736229F6F583}"/>
          </ac:spMkLst>
        </pc:spChg>
        <pc:spChg chg="mod">
          <ac:chgData name="Sebastian Taylor" userId="14345a32-29c6-470a-9ce2-4671cac2f60b" providerId="ADAL" clId="{F31F1F11-00E7-4C68-9253-224AAA41AAF4}" dt="2022-05-18T19:52:37.132" v="1574" actId="207"/>
          <ac:spMkLst>
            <pc:docMk/>
            <pc:sldMk cId="833131475" sldId="295"/>
            <ac:spMk id="8" creationId="{99262B94-A422-005E-D107-BEE3A3B912A5}"/>
          </ac:spMkLst>
        </pc:spChg>
        <pc:spChg chg="mod">
          <ac:chgData name="Sebastian Taylor" userId="14345a32-29c6-470a-9ce2-4671cac2f60b" providerId="ADAL" clId="{F31F1F11-00E7-4C68-9253-224AAA41AAF4}" dt="2022-05-18T19:52:37.132" v="1574" actId="207"/>
          <ac:spMkLst>
            <pc:docMk/>
            <pc:sldMk cId="833131475" sldId="295"/>
            <ac:spMk id="9" creationId="{6980A90C-A594-C7C2-04F2-B965B7D43251}"/>
          </ac:spMkLst>
        </pc:spChg>
        <pc:spChg chg="mod">
          <ac:chgData name="Sebastian Taylor" userId="14345a32-29c6-470a-9ce2-4671cac2f60b" providerId="ADAL" clId="{F31F1F11-00E7-4C68-9253-224AAA41AAF4}" dt="2022-05-18T19:52:37.132" v="1574" actId="207"/>
          <ac:spMkLst>
            <pc:docMk/>
            <pc:sldMk cId="833131475" sldId="295"/>
            <ac:spMk id="10" creationId="{CC16AAAE-E75B-B596-F74D-11BA5AB59C91}"/>
          </ac:spMkLst>
        </pc:spChg>
        <pc:spChg chg="mod">
          <ac:chgData name="Sebastian Taylor" userId="14345a32-29c6-470a-9ce2-4671cac2f60b" providerId="ADAL" clId="{F31F1F11-00E7-4C68-9253-224AAA41AAF4}" dt="2022-05-18T19:52:37.132" v="1574" actId="207"/>
          <ac:spMkLst>
            <pc:docMk/>
            <pc:sldMk cId="833131475" sldId="295"/>
            <ac:spMk id="11" creationId="{0B46304C-7072-C7F5-1DA7-C21234373312}"/>
          </ac:spMkLst>
        </pc:spChg>
        <pc:spChg chg="mod">
          <ac:chgData name="Sebastian Taylor" userId="14345a32-29c6-470a-9ce2-4671cac2f60b" providerId="ADAL" clId="{F31F1F11-00E7-4C68-9253-224AAA41AAF4}" dt="2022-05-18T19:52:26.999" v="1573" actId="27803"/>
          <ac:spMkLst>
            <pc:docMk/>
            <pc:sldMk cId="833131475" sldId="295"/>
            <ac:spMk id="12" creationId="{D963082B-16F5-5632-7598-2F6B322E82FD}"/>
          </ac:spMkLst>
        </pc:spChg>
        <pc:spChg chg="mod">
          <ac:chgData name="Sebastian Taylor" userId="14345a32-29c6-470a-9ce2-4671cac2f60b" providerId="ADAL" clId="{F31F1F11-00E7-4C68-9253-224AAA41AAF4}" dt="2022-05-18T19:52:26.999" v="1573" actId="27803"/>
          <ac:spMkLst>
            <pc:docMk/>
            <pc:sldMk cId="833131475" sldId="295"/>
            <ac:spMk id="13" creationId="{361D620A-2497-E8D8-C82B-8B9DB49266F4}"/>
          </ac:spMkLst>
        </pc:spChg>
        <pc:spChg chg="mod">
          <ac:chgData name="Sebastian Taylor" userId="14345a32-29c6-470a-9ce2-4671cac2f60b" providerId="ADAL" clId="{F31F1F11-00E7-4C68-9253-224AAA41AAF4}" dt="2022-05-18T19:52:26.999" v="1573" actId="27803"/>
          <ac:spMkLst>
            <pc:docMk/>
            <pc:sldMk cId="833131475" sldId="295"/>
            <ac:spMk id="14" creationId="{E4C679E9-221F-8858-C397-F5F0AD2A44DB}"/>
          </ac:spMkLst>
        </pc:spChg>
        <pc:spChg chg="mod">
          <ac:chgData name="Sebastian Taylor" userId="14345a32-29c6-470a-9ce2-4671cac2f60b" providerId="ADAL" clId="{F31F1F11-00E7-4C68-9253-224AAA41AAF4}" dt="2022-05-18T19:48:57.491" v="1369"/>
          <ac:spMkLst>
            <pc:docMk/>
            <pc:sldMk cId="833131475" sldId="295"/>
            <ac:spMk id="16" creationId="{D018B230-3AF1-86AC-1CB4-54A1D156E51C}"/>
          </ac:spMkLst>
        </pc:spChg>
        <pc:spChg chg="mod">
          <ac:chgData name="Sebastian Taylor" userId="14345a32-29c6-470a-9ce2-4671cac2f60b" providerId="ADAL" clId="{F31F1F11-00E7-4C68-9253-224AAA41AAF4}" dt="2022-05-18T19:48:57.491" v="1369"/>
          <ac:spMkLst>
            <pc:docMk/>
            <pc:sldMk cId="833131475" sldId="295"/>
            <ac:spMk id="17" creationId="{3C3B85A7-B7CB-209F-29DC-9A81692A2208}"/>
          </ac:spMkLst>
        </pc:spChg>
        <pc:spChg chg="mod">
          <ac:chgData name="Sebastian Taylor" userId="14345a32-29c6-470a-9ce2-4671cac2f60b" providerId="ADAL" clId="{F31F1F11-00E7-4C68-9253-224AAA41AAF4}" dt="2022-05-18T19:48:57.491" v="1369"/>
          <ac:spMkLst>
            <pc:docMk/>
            <pc:sldMk cId="833131475" sldId="295"/>
            <ac:spMk id="18" creationId="{5CD7DB34-E51A-BCBE-8E1A-4EA0768691DD}"/>
          </ac:spMkLst>
        </pc:spChg>
        <pc:spChg chg="mod">
          <ac:chgData name="Sebastian Taylor" userId="14345a32-29c6-470a-9ce2-4671cac2f60b" providerId="ADAL" clId="{F31F1F11-00E7-4C68-9253-224AAA41AAF4}" dt="2022-05-18T19:48:57.491" v="1369"/>
          <ac:spMkLst>
            <pc:docMk/>
            <pc:sldMk cId="833131475" sldId="295"/>
            <ac:spMk id="19" creationId="{B781BF8A-D378-C565-AC91-56A038360D35}"/>
          </ac:spMkLst>
        </pc:spChg>
        <pc:spChg chg="mod">
          <ac:chgData name="Sebastian Taylor" userId="14345a32-29c6-470a-9ce2-4671cac2f60b" providerId="ADAL" clId="{F31F1F11-00E7-4C68-9253-224AAA41AAF4}" dt="2022-05-18T19:48:57.491" v="1369"/>
          <ac:spMkLst>
            <pc:docMk/>
            <pc:sldMk cId="833131475" sldId="295"/>
            <ac:spMk id="20" creationId="{9AF4679D-E644-6B73-21BB-5BDC48B63F72}"/>
          </ac:spMkLst>
        </pc:spChg>
        <pc:spChg chg="mod">
          <ac:chgData name="Sebastian Taylor" userId="14345a32-29c6-470a-9ce2-4671cac2f60b" providerId="ADAL" clId="{F31F1F11-00E7-4C68-9253-224AAA41AAF4}" dt="2022-05-18T19:48:57.491" v="1369"/>
          <ac:spMkLst>
            <pc:docMk/>
            <pc:sldMk cId="833131475" sldId="295"/>
            <ac:spMk id="21" creationId="{632603AF-31F0-DE9D-0A72-B60FBE25905B}"/>
          </ac:spMkLst>
        </pc:spChg>
        <pc:spChg chg="mod">
          <ac:chgData name="Sebastian Taylor" userId="14345a32-29c6-470a-9ce2-4671cac2f60b" providerId="ADAL" clId="{F31F1F11-00E7-4C68-9253-224AAA41AAF4}" dt="2022-05-18T19:48:57.491" v="1369"/>
          <ac:spMkLst>
            <pc:docMk/>
            <pc:sldMk cId="833131475" sldId="295"/>
            <ac:spMk id="22" creationId="{EAAB216E-5174-E970-37C5-3DED584A6871}"/>
          </ac:spMkLst>
        </pc:spChg>
        <pc:spChg chg="mod">
          <ac:chgData name="Sebastian Taylor" userId="14345a32-29c6-470a-9ce2-4671cac2f60b" providerId="ADAL" clId="{F31F1F11-00E7-4C68-9253-224AAA41AAF4}" dt="2022-05-18T19:48:57.491" v="1369"/>
          <ac:spMkLst>
            <pc:docMk/>
            <pc:sldMk cId="833131475" sldId="295"/>
            <ac:spMk id="23" creationId="{96236713-C309-45A1-5BC6-88199CA16071}"/>
          </ac:spMkLst>
        </pc:spChg>
        <pc:spChg chg="mod">
          <ac:chgData name="Sebastian Taylor" userId="14345a32-29c6-470a-9ce2-4671cac2f60b" providerId="ADAL" clId="{F31F1F11-00E7-4C68-9253-224AAA41AAF4}" dt="2022-05-18T19:48:57.491" v="1369"/>
          <ac:spMkLst>
            <pc:docMk/>
            <pc:sldMk cId="833131475" sldId="295"/>
            <ac:spMk id="24" creationId="{37E715CE-D1AA-C640-105E-F497F9B79823}"/>
          </ac:spMkLst>
        </pc:spChg>
        <pc:spChg chg="mod">
          <ac:chgData name="Sebastian Taylor" userId="14345a32-29c6-470a-9ce2-4671cac2f60b" providerId="ADAL" clId="{F31F1F11-00E7-4C68-9253-224AAA41AAF4}" dt="2022-05-18T19:48:57.491" v="1369"/>
          <ac:spMkLst>
            <pc:docMk/>
            <pc:sldMk cId="833131475" sldId="295"/>
            <ac:spMk id="26" creationId="{C43A2459-79AF-32C6-0372-9DB027F05687}"/>
          </ac:spMkLst>
        </pc:spChg>
        <pc:spChg chg="mod">
          <ac:chgData name="Sebastian Taylor" userId="14345a32-29c6-470a-9ce2-4671cac2f60b" providerId="ADAL" clId="{F31F1F11-00E7-4C68-9253-224AAA41AAF4}" dt="2022-05-18T19:48:57.491" v="1369"/>
          <ac:spMkLst>
            <pc:docMk/>
            <pc:sldMk cId="833131475" sldId="295"/>
            <ac:spMk id="29" creationId="{357F06D4-443B-02AB-576A-48A170C3431C}"/>
          </ac:spMkLst>
        </pc:spChg>
        <pc:spChg chg="mod">
          <ac:chgData name="Sebastian Taylor" userId="14345a32-29c6-470a-9ce2-4671cac2f60b" providerId="ADAL" clId="{F31F1F11-00E7-4C68-9253-224AAA41AAF4}" dt="2022-05-18T19:48:57.491" v="1369"/>
          <ac:spMkLst>
            <pc:docMk/>
            <pc:sldMk cId="833131475" sldId="295"/>
            <ac:spMk id="30" creationId="{432BFBFE-EFCF-0F62-F984-D27A160F8634}"/>
          </ac:spMkLst>
        </pc:spChg>
        <pc:spChg chg="mod">
          <ac:chgData name="Sebastian Taylor" userId="14345a32-29c6-470a-9ce2-4671cac2f60b" providerId="ADAL" clId="{F31F1F11-00E7-4C68-9253-224AAA41AAF4}" dt="2022-05-18T19:48:57.491" v="1369"/>
          <ac:spMkLst>
            <pc:docMk/>
            <pc:sldMk cId="833131475" sldId="295"/>
            <ac:spMk id="31" creationId="{AAF0F0CD-4EAF-BE2C-A090-05DC0DCC4458}"/>
          </ac:spMkLst>
        </pc:spChg>
        <pc:spChg chg="mod">
          <ac:chgData name="Sebastian Taylor" userId="14345a32-29c6-470a-9ce2-4671cac2f60b" providerId="ADAL" clId="{F31F1F11-00E7-4C68-9253-224AAA41AAF4}" dt="2022-05-18T19:48:57.491" v="1369"/>
          <ac:spMkLst>
            <pc:docMk/>
            <pc:sldMk cId="833131475" sldId="295"/>
            <ac:spMk id="32" creationId="{0CFDBAB6-7E3B-4852-0395-609E5D2D3EED}"/>
          </ac:spMkLst>
        </pc:spChg>
        <pc:spChg chg="mod">
          <ac:chgData name="Sebastian Taylor" userId="14345a32-29c6-470a-9ce2-4671cac2f60b" providerId="ADAL" clId="{F31F1F11-00E7-4C68-9253-224AAA41AAF4}" dt="2022-05-18T19:48:57.491" v="1369"/>
          <ac:spMkLst>
            <pc:docMk/>
            <pc:sldMk cId="833131475" sldId="295"/>
            <ac:spMk id="33" creationId="{4AF61ABB-01E1-0C1E-A48D-6193250A19CE}"/>
          </ac:spMkLst>
        </pc:spChg>
        <pc:spChg chg="mod">
          <ac:chgData name="Sebastian Taylor" userId="14345a32-29c6-470a-9ce2-4671cac2f60b" providerId="ADAL" clId="{F31F1F11-00E7-4C68-9253-224AAA41AAF4}" dt="2022-05-18T19:48:57.491" v="1369"/>
          <ac:spMkLst>
            <pc:docMk/>
            <pc:sldMk cId="833131475" sldId="295"/>
            <ac:spMk id="34" creationId="{77088D3A-D743-876A-5ABB-136CBCC8AF48}"/>
          </ac:spMkLst>
        </pc:spChg>
        <pc:spChg chg="mod">
          <ac:chgData name="Sebastian Taylor" userId="14345a32-29c6-470a-9ce2-4671cac2f60b" providerId="ADAL" clId="{F31F1F11-00E7-4C68-9253-224AAA41AAF4}" dt="2022-05-18T19:48:57.491" v="1369"/>
          <ac:spMkLst>
            <pc:docMk/>
            <pc:sldMk cId="833131475" sldId="295"/>
            <ac:spMk id="35" creationId="{F716E5DE-2F39-75FF-360B-5F61295F9767}"/>
          </ac:spMkLst>
        </pc:spChg>
        <pc:spChg chg="mod">
          <ac:chgData name="Sebastian Taylor" userId="14345a32-29c6-470a-9ce2-4671cac2f60b" providerId="ADAL" clId="{F31F1F11-00E7-4C68-9253-224AAA41AAF4}" dt="2022-05-18T19:48:57.491" v="1369"/>
          <ac:spMkLst>
            <pc:docMk/>
            <pc:sldMk cId="833131475" sldId="295"/>
            <ac:spMk id="36" creationId="{368BBB77-26F4-CC27-19B0-01ADDDF00EAF}"/>
          </ac:spMkLst>
        </pc:spChg>
        <pc:spChg chg="mod">
          <ac:chgData name="Sebastian Taylor" userId="14345a32-29c6-470a-9ce2-4671cac2f60b" providerId="ADAL" clId="{F31F1F11-00E7-4C68-9253-224AAA41AAF4}" dt="2022-05-18T19:48:57.491" v="1369"/>
          <ac:spMkLst>
            <pc:docMk/>
            <pc:sldMk cId="833131475" sldId="295"/>
            <ac:spMk id="37" creationId="{6CB1C159-7021-0C9D-F5FB-7A9DA9535986}"/>
          </ac:spMkLst>
        </pc:spChg>
        <pc:spChg chg="mod">
          <ac:chgData name="Sebastian Taylor" userId="14345a32-29c6-470a-9ce2-4671cac2f60b" providerId="ADAL" clId="{F31F1F11-00E7-4C68-9253-224AAA41AAF4}" dt="2022-05-18T19:48:57.491" v="1369"/>
          <ac:spMkLst>
            <pc:docMk/>
            <pc:sldMk cId="833131475" sldId="295"/>
            <ac:spMk id="38" creationId="{B67D8005-7CA6-D826-2E32-265534575244}"/>
          </ac:spMkLst>
        </pc:spChg>
        <pc:spChg chg="mod">
          <ac:chgData name="Sebastian Taylor" userId="14345a32-29c6-470a-9ce2-4671cac2f60b" providerId="ADAL" clId="{F31F1F11-00E7-4C68-9253-224AAA41AAF4}" dt="2022-05-18T19:48:57.491" v="1369"/>
          <ac:spMkLst>
            <pc:docMk/>
            <pc:sldMk cId="833131475" sldId="295"/>
            <ac:spMk id="39" creationId="{A1546307-F077-F380-0F93-E54823DD62BE}"/>
          </ac:spMkLst>
        </pc:spChg>
        <pc:spChg chg="mod">
          <ac:chgData name="Sebastian Taylor" userId="14345a32-29c6-470a-9ce2-4671cac2f60b" providerId="ADAL" clId="{F31F1F11-00E7-4C68-9253-224AAA41AAF4}" dt="2022-05-18T19:48:57.491" v="1369"/>
          <ac:spMkLst>
            <pc:docMk/>
            <pc:sldMk cId="833131475" sldId="295"/>
            <ac:spMk id="41" creationId="{3E1F2953-EFBF-5E79-A65E-12BCA12BC8F0}"/>
          </ac:spMkLst>
        </pc:spChg>
        <pc:spChg chg="mod">
          <ac:chgData name="Sebastian Taylor" userId="14345a32-29c6-470a-9ce2-4671cac2f60b" providerId="ADAL" clId="{F31F1F11-00E7-4C68-9253-224AAA41AAF4}" dt="2022-05-18T19:48:57.491" v="1369"/>
          <ac:spMkLst>
            <pc:docMk/>
            <pc:sldMk cId="833131475" sldId="295"/>
            <ac:spMk id="44" creationId="{99033EA3-131E-A1B8-2740-DEC9E2FEDBEB}"/>
          </ac:spMkLst>
        </pc:spChg>
        <pc:spChg chg="mod">
          <ac:chgData name="Sebastian Taylor" userId="14345a32-29c6-470a-9ce2-4671cac2f60b" providerId="ADAL" clId="{F31F1F11-00E7-4C68-9253-224AAA41AAF4}" dt="2022-05-18T19:48:57.491" v="1369"/>
          <ac:spMkLst>
            <pc:docMk/>
            <pc:sldMk cId="833131475" sldId="295"/>
            <ac:spMk id="45" creationId="{266AC6FF-3780-A81B-F85E-BDF57E264425}"/>
          </ac:spMkLst>
        </pc:spChg>
        <pc:spChg chg="mod">
          <ac:chgData name="Sebastian Taylor" userId="14345a32-29c6-470a-9ce2-4671cac2f60b" providerId="ADAL" clId="{F31F1F11-00E7-4C68-9253-224AAA41AAF4}" dt="2022-05-18T19:48:57.491" v="1369"/>
          <ac:spMkLst>
            <pc:docMk/>
            <pc:sldMk cId="833131475" sldId="295"/>
            <ac:spMk id="46" creationId="{09434217-CBC2-C75A-1B03-5629B4638F80}"/>
          </ac:spMkLst>
        </pc:spChg>
        <pc:spChg chg="mod">
          <ac:chgData name="Sebastian Taylor" userId="14345a32-29c6-470a-9ce2-4671cac2f60b" providerId="ADAL" clId="{F31F1F11-00E7-4C68-9253-224AAA41AAF4}" dt="2022-05-18T19:48:57.491" v="1369"/>
          <ac:spMkLst>
            <pc:docMk/>
            <pc:sldMk cId="833131475" sldId="295"/>
            <ac:spMk id="47" creationId="{DA724CBE-FDC8-9647-8C35-8B1199C0F78F}"/>
          </ac:spMkLst>
        </pc:spChg>
        <pc:spChg chg="mod">
          <ac:chgData name="Sebastian Taylor" userId="14345a32-29c6-470a-9ce2-4671cac2f60b" providerId="ADAL" clId="{F31F1F11-00E7-4C68-9253-224AAA41AAF4}" dt="2022-05-18T19:48:57.491" v="1369"/>
          <ac:spMkLst>
            <pc:docMk/>
            <pc:sldMk cId="833131475" sldId="295"/>
            <ac:spMk id="50" creationId="{20156920-E0C4-2475-9CF1-BF9D2032E8FC}"/>
          </ac:spMkLst>
        </pc:spChg>
        <pc:spChg chg="mod">
          <ac:chgData name="Sebastian Taylor" userId="14345a32-29c6-470a-9ce2-4671cac2f60b" providerId="ADAL" clId="{F31F1F11-00E7-4C68-9253-224AAA41AAF4}" dt="2022-05-18T19:48:57.491" v="1369"/>
          <ac:spMkLst>
            <pc:docMk/>
            <pc:sldMk cId="833131475" sldId="295"/>
            <ac:spMk id="51" creationId="{06B41EDF-891B-8DC7-9FF1-E1EA221AE13E}"/>
          </ac:spMkLst>
        </pc:spChg>
        <pc:spChg chg="mod">
          <ac:chgData name="Sebastian Taylor" userId="14345a32-29c6-470a-9ce2-4671cac2f60b" providerId="ADAL" clId="{F31F1F11-00E7-4C68-9253-224AAA41AAF4}" dt="2022-05-18T19:48:57.491" v="1369"/>
          <ac:spMkLst>
            <pc:docMk/>
            <pc:sldMk cId="833131475" sldId="295"/>
            <ac:spMk id="53" creationId="{4C71CA6A-905A-DE7F-5273-507EDE2C49C4}"/>
          </ac:spMkLst>
        </pc:spChg>
        <pc:spChg chg="mod">
          <ac:chgData name="Sebastian Taylor" userId="14345a32-29c6-470a-9ce2-4671cac2f60b" providerId="ADAL" clId="{F31F1F11-00E7-4C68-9253-224AAA41AAF4}" dt="2022-05-18T19:48:57.491" v="1369"/>
          <ac:spMkLst>
            <pc:docMk/>
            <pc:sldMk cId="833131475" sldId="295"/>
            <ac:spMk id="54" creationId="{A08006A0-2164-DD2F-55AB-FFC9FD0E4DE3}"/>
          </ac:spMkLst>
        </pc:spChg>
        <pc:spChg chg="mod">
          <ac:chgData name="Sebastian Taylor" userId="14345a32-29c6-470a-9ce2-4671cac2f60b" providerId="ADAL" clId="{F31F1F11-00E7-4C68-9253-224AAA41AAF4}" dt="2022-05-18T19:48:57.491" v="1369"/>
          <ac:spMkLst>
            <pc:docMk/>
            <pc:sldMk cId="833131475" sldId="295"/>
            <ac:spMk id="55" creationId="{02167568-417D-B89E-F0E8-D2FA7FC9B996}"/>
          </ac:spMkLst>
        </pc:spChg>
        <pc:spChg chg="mod">
          <ac:chgData name="Sebastian Taylor" userId="14345a32-29c6-470a-9ce2-4671cac2f60b" providerId="ADAL" clId="{F31F1F11-00E7-4C68-9253-224AAA41AAF4}" dt="2022-05-18T19:48:57.491" v="1369"/>
          <ac:spMkLst>
            <pc:docMk/>
            <pc:sldMk cId="833131475" sldId="295"/>
            <ac:spMk id="56" creationId="{8C8004FA-1A0C-6FEA-D376-027ED3F7395F}"/>
          </ac:spMkLst>
        </pc:spChg>
        <pc:spChg chg="mod">
          <ac:chgData name="Sebastian Taylor" userId="14345a32-29c6-470a-9ce2-4671cac2f60b" providerId="ADAL" clId="{F31F1F11-00E7-4C68-9253-224AAA41AAF4}" dt="2022-05-18T19:48:57.491" v="1369"/>
          <ac:spMkLst>
            <pc:docMk/>
            <pc:sldMk cId="833131475" sldId="295"/>
            <ac:spMk id="58" creationId="{64514C14-8B69-69A7-AF1F-150900C461FF}"/>
          </ac:spMkLst>
        </pc:spChg>
        <pc:spChg chg="mod">
          <ac:chgData name="Sebastian Taylor" userId="14345a32-29c6-470a-9ce2-4671cac2f60b" providerId="ADAL" clId="{F31F1F11-00E7-4C68-9253-224AAA41AAF4}" dt="2022-05-18T19:48:57.491" v="1369"/>
          <ac:spMkLst>
            <pc:docMk/>
            <pc:sldMk cId="833131475" sldId="295"/>
            <ac:spMk id="59" creationId="{CBB5BF60-8905-93D2-5AF4-F6A16CCD7861}"/>
          </ac:spMkLst>
        </pc:spChg>
        <pc:spChg chg="mod">
          <ac:chgData name="Sebastian Taylor" userId="14345a32-29c6-470a-9ce2-4671cac2f60b" providerId="ADAL" clId="{F31F1F11-00E7-4C68-9253-224AAA41AAF4}" dt="2022-05-18T19:48:57.491" v="1369"/>
          <ac:spMkLst>
            <pc:docMk/>
            <pc:sldMk cId="833131475" sldId="295"/>
            <ac:spMk id="60" creationId="{424B60F2-2D35-AAC6-D508-91FA6C14A95C}"/>
          </ac:spMkLst>
        </pc:spChg>
        <pc:spChg chg="mod">
          <ac:chgData name="Sebastian Taylor" userId="14345a32-29c6-470a-9ce2-4671cac2f60b" providerId="ADAL" clId="{F31F1F11-00E7-4C68-9253-224AAA41AAF4}" dt="2022-05-18T19:48:57.491" v="1369"/>
          <ac:spMkLst>
            <pc:docMk/>
            <pc:sldMk cId="833131475" sldId="295"/>
            <ac:spMk id="61" creationId="{F7DCC41B-AF6E-37AB-F80D-BBD9BC64D11E}"/>
          </ac:spMkLst>
        </pc:spChg>
        <pc:spChg chg="mod">
          <ac:chgData name="Sebastian Taylor" userId="14345a32-29c6-470a-9ce2-4671cac2f60b" providerId="ADAL" clId="{F31F1F11-00E7-4C68-9253-224AAA41AAF4}" dt="2022-05-18T19:48:57.491" v="1369"/>
          <ac:spMkLst>
            <pc:docMk/>
            <pc:sldMk cId="833131475" sldId="295"/>
            <ac:spMk id="62" creationId="{DDE51D5A-F75E-FB08-F2AB-A8D9C1B3FE13}"/>
          </ac:spMkLst>
        </pc:spChg>
        <pc:spChg chg="mod">
          <ac:chgData name="Sebastian Taylor" userId="14345a32-29c6-470a-9ce2-4671cac2f60b" providerId="ADAL" clId="{F31F1F11-00E7-4C68-9253-224AAA41AAF4}" dt="2022-05-18T19:48:57.491" v="1369"/>
          <ac:spMkLst>
            <pc:docMk/>
            <pc:sldMk cId="833131475" sldId="295"/>
            <ac:spMk id="63" creationId="{932EFA9C-20C7-A2F0-4918-94C4864EDD05}"/>
          </ac:spMkLst>
        </pc:spChg>
        <pc:spChg chg="mod">
          <ac:chgData name="Sebastian Taylor" userId="14345a32-29c6-470a-9ce2-4671cac2f60b" providerId="ADAL" clId="{F31F1F11-00E7-4C68-9253-224AAA41AAF4}" dt="2022-05-18T19:48:57.491" v="1369"/>
          <ac:spMkLst>
            <pc:docMk/>
            <pc:sldMk cId="833131475" sldId="295"/>
            <ac:spMk id="64" creationId="{6DA1146C-2D53-D0DF-27ED-4141C5D07128}"/>
          </ac:spMkLst>
        </pc:spChg>
        <pc:spChg chg="mod">
          <ac:chgData name="Sebastian Taylor" userId="14345a32-29c6-470a-9ce2-4671cac2f60b" providerId="ADAL" clId="{F31F1F11-00E7-4C68-9253-224AAA41AAF4}" dt="2022-05-18T19:48:57.491" v="1369"/>
          <ac:spMkLst>
            <pc:docMk/>
            <pc:sldMk cId="833131475" sldId="295"/>
            <ac:spMk id="65" creationId="{2BDFCF36-05D6-8704-C328-89F8FB732DF5}"/>
          </ac:spMkLst>
        </pc:spChg>
        <pc:spChg chg="mod">
          <ac:chgData name="Sebastian Taylor" userId="14345a32-29c6-470a-9ce2-4671cac2f60b" providerId="ADAL" clId="{F31F1F11-00E7-4C68-9253-224AAA41AAF4}" dt="2022-05-18T19:48:57.491" v="1369"/>
          <ac:spMkLst>
            <pc:docMk/>
            <pc:sldMk cId="833131475" sldId="295"/>
            <ac:spMk id="66" creationId="{36115B97-562A-F890-CE06-24A7303462F0}"/>
          </ac:spMkLst>
        </pc:spChg>
        <pc:spChg chg="mod">
          <ac:chgData name="Sebastian Taylor" userId="14345a32-29c6-470a-9ce2-4671cac2f60b" providerId="ADAL" clId="{F31F1F11-00E7-4C68-9253-224AAA41AAF4}" dt="2022-05-18T19:48:57.491" v="1369"/>
          <ac:spMkLst>
            <pc:docMk/>
            <pc:sldMk cId="833131475" sldId="295"/>
            <ac:spMk id="67" creationId="{CB5996F3-B5F9-0828-C9F9-A9BE6F264D7A}"/>
          </ac:spMkLst>
        </pc:spChg>
        <pc:spChg chg="mod">
          <ac:chgData name="Sebastian Taylor" userId="14345a32-29c6-470a-9ce2-4671cac2f60b" providerId="ADAL" clId="{F31F1F11-00E7-4C68-9253-224AAA41AAF4}" dt="2022-05-18T19:51:41.526" v="1567" actId="207"/>
          <ac:spMkLst>
            <pc:docMk/>
            <pc:sldMk cId="833131475" sldId="295"/>
            <ac:spMk id="69" creationId="{18E3C812-39F8-83C2-71FD-10798C1E8863}"/>
          </ac:spMkLst>
        </pc:spChg>
        <pc:spChg chg="mod">
          <ac:chgData name="Sebastian Taylor" userId="14345a32-29c6-470a-9ce2-4671cac2f60b" providerId="ADAL" clId="{F31F1F11-00E7-4C68-9253-224AAA41AAF4}" dt="2022-05-18T19:51:33.831" v="1564" actId="207"/>
          <ac:spMkLst>
            <pc:docMk/>
            <pc:sldMk cId="833131475" sldId="295"/>
            <ac:spMk id="70" creationId="{17822DF5-1335-4015-26AD-D19FC1664BB5}"/>
          </ac:spMkLst>
        </pc:spChg>
        <pc:spChg chg="mod">
          <ac:chgData name="Sebastian Taylor" userId="14345a32-29c6-470a-9ce2-4671cac2f60b" providerId="ADAL" clId="{F31F1F11-00E7-4C68-9253-224AAA41AAF4}" dt="2022-05-18T19:51:44.481" v="1568" actId="207"/>
          <ac:spMkLst>
            <pc:docMk/>
            <pc:sldMk cId="833131475" sldId="295"/>
            <ac:spMk id="71" creationId="{005B6A0F-59DE-BEAF-C3A2-0165601C3DD2}"/>
          </ac:spMkLst>
        </pc:spChg>
        <pc:spChg chg="mod">
          <ac:chgData name="Sebastian Taylor" userId="14345a32-29c6-470a-9ce2-4671cac2f60b" providerId="ADAL" clId="{F31F1F11-00E7-4C68-9253-224AAA41AAF4}" dt="2022-05-18T19:52:26.999" v="1573" actId="27803"/>
          <ac:spMkLst>
            <pc:docMk/>
            <pc:sldMk cId="833131475" sldId="295"/>
            <ac:spMk id="72" creationId="{0FFC9B26-C9E3-3EEE-2A9D-BEE3A53CEFBF}"/>
          </ac:spMkLst>
        </pc:spChg>
        <pc:spChg chg="mod">
          <ac:chgData name="Sebastian Taylor" userId="14345a32-29c6-470a-9ce2-4671cac2f60b" providerId="ADAL" clId="{F31F1F11-00E7-4C68-9253-224AAA41AAF4}" dt="2022-05-18T19:52:26.999" v="1573" actId="27803"/>
          <ac:spMkLst>
            <pc:docMk/>
            <pc:sldMk cId="833131475" sldId="295"/>
            <ac:spMk id="73" creationId="{068CE983-1DD3-B381-3652-11544455FA81}"/>
          </ac:spMkLst>
        </pc:spChg>
        <pc:spChg chg="mod">
          <ac:chgData name="Sebastian Taylor" userId="14345a32-29c6-470a-9ce2-4671cac2f60b" providerId="ADAL" clId="{F31F1F11-00E7-4C68-9253-224AAA41AAF4}" dt="2022-05-18T19:52:26.999" v="1573" actId="27803"/>
          <ac:spMkLst>
            <pc:docMk/>
            <pc:sldMk cId="833131475" sldId="295"/>
            <ac:spMk id="74" creationId="{D7922530-BEFE-3910-5427-2A390BFCFA9D}"/>
          </ac:spMkLst>
        </pc:spChg>
        <pc:spChg chg="mod">
          <ac:chgData name="Sebastian Taylor" userId="14345a32-29c6-470a-9ce2-4671cac2f60b" providerId="ADAL" clId="{F31F1F11-00E7-4C68-9253-224AAA41AAF4}" dt="2022-05-18T19:52:26.999" v="1573" actId="27803"/>
          <ac:spMkLst>
            <pc:docMk/>
            <pc:sldMk cId="833131475" sldId="295"/>
            <ac:spMk id="75" creationId="{C887B79C-E0F9-59D3-1150-423B54E24F22}"/>
          </ac:spMkLst>
        </pc:spChg>
        <pc:spChg chg="mod">
          <ac:chgData name="Sebastian Taylor" userId="14345a32-29c6-470a-9ce2-4671cac2f60b" providerId="ADAL" clId="{F31F1F11-00E7-4C68-9253-224AAA41AAF4}" dt="2022-05-18T19:52:26.999" v="1573" actId="27803"/>
          <ac:spMkLst>
            <pc:docMk/>
            <pc:sldMk cId="833131475" sldId="295"/>
            <ac:spMk id="76" creationId="{E71325CD-29D9-C790-96D4-93DC0C3658A3}"/>
          </ac:spMkLst>
        </pc:spChg>
        <pc:spChg chg="mod">
          <ac:chgData name="Sebastian Taylor" userId="14345a32-29c6-470a-9ce2-4671cac2f60b" providerId="ADAL" clId="{F31F1F11-00E7-4C68-9253-224AAA41AAF4}" dt="2022-05-18T19:52:26.999" v="1573" actId="27803"/>
          <ac:spMkLst>
            <pc:docMk/>
            <pc:sldMk cId="833131475" sldId="295"/>
            <ac:spMk id="77" creationId="{E7FEB334-1D6E-007E-49E1-B3A745FC631A}"/>
          </ac:spMkLst>
        </pc:spChg>
        <pc:spChg chg="mod">
          <ac:chgData name="Sebastian Taylor" userId="14345a32-29c6-470a-9ce2-4671cac2f60b" providerId="ADAL" clId="{F31F1F11-00E7-4C68-9253-224AAA41AAF4}" dt="2022-05-18T19:52:26.999" v="1573" actId="27803"/>
          <ac:spMkLst>
            <pc:docMk/>
            <pc:sldMk cId="833131475" sldId="295"/>
            <ac:spMk id="78" creationId="{C5F3DD0B-C8A9-8AEF-1B41-DBB6E063F1EE}"/>
          </ac:spMkLst>
        </pc:spChg>
        <pc:spChg chg="mod">
          <ac:chgData name="Sebastian Taylor" userId="14345a32-29c6-470a-9ce2-4671cac2f60b" providerId="ADAL" clId="{F31F1F11-00E7-4C68-9253-224AAA41AAF4}" dt="2022-05-18T19:52:26.999" v="1573" actId="27803"/>
          <ac:spMkLst>
            <pc:docMk/>
            <pc:sldMk cId="833131475" sldId="295"/>
            <ac:spMk id="79" creationId="{DB60BD95-901A-08CE-61F2-73399F8C0538}"/>
          </ac:spMkLst>
        </pc:spChg>
        <pc:spChg chg="mod">
          <ac:chgData name="Sebastian Taylor" userId="14345a32-29c6-470a-9ce2-4671cac2f60b" providerId="ADAL" clId="{F31F1F11-00E7-4C68-9253-224AAA41AAF4}" dt="2022-05-18T19:52:26.999" v="1573" actId="27803"/>
          <ac:spMkLst>
            <pc:docMk/>
            <pc:sldMk cId="833131475" sldId="295"/>
            <ac:spMk id="80" creationId="{D0E57252-160F-EB97-5517-B3CE28E5F5D0}"/>
          </ac:spMkLst>
        </pc:spChg>
        <pc:spChg chg="mod">
          <ac:chgData name="Sebastian Taylor" userId="14345a32-29c6-470a-9ce2-4671cac2f60b" providerId="ADAL" clId="{F31F1F11-00E7-4C68-9253-224AAA41AAF4}" dt="2022-05-18T19:52:26.999" v="1573" actId="27803"/>
          <ac:spMkLst>
            <pc:docMk/>
            <pc:sldMk cId="833131475" sldId="295"/>
            <ac:spMk id="81" creationId="{80276707-7069-8304-6CA9-68CFE0F6BF03}"/>
          </ac:spMkLst>
        </pc:spChg>
        <pc:spChg chg="mod">
          <ac:chgData name="Sebastian Taylor" userId="14345a32-29c6-470a-9ce2-4671cac2f60b" providerId="ADAL" clId="{F31F1F11-00E7-4C68-9253-224AAA41AAF4}" dt="2022-05-18T19:52:26.999" v="1573" actId="27803"/>
          <ac:spMkLst>
            <pc:docMk/>
            <pc:sldMk cId="833131475" sldId="295"/>
            <ac:spMk id="82" creationId="{13B52A9C-6F6B-EEC0-4382-367E8822F79B}"/>
          </ac:spMkLst>
        </pc:spChg>
        <pc:spChg chg="mod">
          <ac:chgData name="Sebastian Taylor" userId="14345a32-29c6-470a-9ce2-4671cac2f60b" providerId="ADAL" clId="{F31F1F11-00E7-4C68-9253-224AAA41AAF4}" dt="2022-05-18T19:50:13.828" v="1450" actId="20577"/>
          <ac:spMkLst>
            <pc:docMk/>
            <pc:sldMk cId="833131475" sldId="295"/>
            <ac:spMk id="285" creationId="{00000000-0000-0000-0000-000000000000}"/>
          </ac:spMkLst>
        </pc:spChg>
        <pc:spChg chg="mod">
          <ac:chgData name="Sebastian Taylor" userId="14345a32-29c6-470a-9ce2-4671cac2f60b" providerId="ADAL" clId="{F31F1F11-00E7-4C68-9253-224AAA41AAF4}" dt="2022-05-18T19:50:52.244" v="1550" actId="20577"/>
          <ac:spMkLst>
            <pc:docMk/>
            <pc:sldMk cId="833131475" sldId="295"/>
            <ac:spMk id="288" creationId="{00000000-0000-0000-0000-000000000000}"/>
          </ac:spMkLst>
        </pc:spChg>
        <pc:grpChg chg="mod">
          <ac:chgData name="Sebastian Taylor" userId="14345a32-29c6-470a-9ce2-4671cac2f60b" providerId="ADAL" clId="{F31F1F11-00E7-4C68-9253-224AAA41AAF4}" dt="2022-05-18T19:52:26.999" v="1573" actId="27803"/>
          <ac:grpSpMkLst>
            <pc:docMk/>
            <pc:sldMk cId="833131475" sldId="295"/>
            <ac:grpSpMk id="4" creationId="{7321FC67-E956-8FC3-8025-74AE4D503A05}"/>
          </ac:grpSpMkLst>
        </pc:grpChg>
        <pc:grpChg chg="add mod">
          <ac:chgData name="Sebastian Taylor" userId="14345a32-29c6-470a-9ce2-4671cac2f60b" providerId="ADAL" clId="{F31F1F11-00E7-4C68-9253-224AAA41AAF4}" dt="2022-05-18T19:49:08.666" v="1372" actId="1076"/>
          <ac:grpSpMkLst>
            <pc:docMk/>
            <pc:sldMk cId="833131475" sldId="295"/>
            <ac:grpSpMk id="15" creationId="{B4EB8BE0-57BB-6B61-5E26-3A180C71F5AE}"/>
          </ac:grpSpMkLst>
        </pc:grpChg>
        <pc:grpChg chg="add del mod">
          <ac:chgData name="Sebastian Taylor" userId="14345a32-29c6-470a-9ce2-4671cac2f60b" providerId="ADAL" clId="{F31F1F11-00E7-4C68-9253-224AAA41AAF4}" dt="2022-05-18T19:49:00.537" v="1370" actId="478"/>
          <ac:grpSpMkLst>
            <pc:docMk/>
            <pc:sldMk cId="833131475" sldId="295"/>
            <ac:grpSpMk id="25" creationId="{D444BCC3-9CE5-734B-FBA5-C5F211F01091}"/>
          </ac:grpSpMkLst>
        </pc:grpChg>
        <pc:grpChg chg="mod">
          <ac:chgData name="Sebastian Taylor" userId="14345a32-29c6-470a-9ce2-4671cac2f60b" providerId="ADAL" clId="{F31F1F11-00E7-4C68-9253-224AAA41AAF4}" dt="2022-05-18T19:48:57.491" v="1369"/>
          <ac:grpSpMkLst>
            <pc:docMk/>
            <pc:sldMk cId="833131475" sldId="295"/>
            <ac:grpSpMk id="27" creationId="{20190DD7-30CE-CB6A-D975-31E1B4AD98AC}"/>
          </ac:grpSpMkLst>
        </pc:grpChg>
        <pc:grpChg chg="mod">
          <ac:chgData name="Sebastian Taylor" userId="14345a32-29c6-470a-9ce2-4671cac2f60b" providerId="ADAL" clId="{F31F1F11-00E7-4C68-9253-224AAA41AAF4}" dt="2022-05-18T19:48:57.491" v="1369"/>
          <ac:grpSpMkLst>
            <pc:docMk/>
            <pc:sldMk cId="833131475" sldId="295"/>
            <ac:grpSpMk id="28" creationId="{70D851D5-E908-7E04-B3E1-53998E51FD45}"/>
          </ac:grpSpMkLst>
        </pc:grpChg>
        <pc:grpChg chg="add del mod">
          <ac:chgData name="Sebastian Taylor" userId="14345a32-29c6-470a-9ce2-4671cac2f60b" providerId="ADAL" clId="{F31F1F11-00E7-4C68-9253-224AAA41AAF4}" dt="2022-05-18T19:50:58.461" v="1551" actId="478"/>
          <ac:grpSpMkLst>
            <pc:docMk/>
            <pc:sldMk cId="833131475" sldId="295"/>
            <ac:grpSpMk id="40" creationId="{658AB1FA-F99B-783E-DE7F-EB56D824DE12}"/>
          </ac:grpSpMkLst>
        </pc:grpChg>
        <pc:grpChg chg="mod">
          <ac:chgData name="Sebastian Taylor" userId="14345a32-29c6-470a-9ce2-4671cac2f60b" providerId="ADAL" clId="{F31F1F11-00E7-4C68-9253-224AAA41AAF4}" dt="2022-05-18T19:48:57.491" v="1369"/>
          <ac:grpSpMkLst>
            <pc:docMk/>
            <pc:sldMk cId="833131475" sldId="295"/>
            <ac:grpSpMk id="42" creationId="{B07F5EA8-5D07-14B9-5D80-2C35BBBFED44}"/>
          </ac:grpSpMkLst>
        </pc:grpChg>
        <pc:grpChg chg="mod">
          <ac:chgData name="Sebastian Taylor" userId="14345a32-29c6-470a-9ce2-4671cac2f60b" providerId="ADAL" clId="{F31F1F11-00E7-4C68-9253-224AAA41AAF4}" dt="2022-05-18T19:48:57.491" v="1369"/>
          <ac:grpSpMkLst>
            <pc:docMk/>
            <pc:sldMk cId="833131475" sldId="295"/>
            <ac:grpSpMk id="43" creationId="{9B44E5D0-1C43-157B-5279-0B8807D4EC9F}"/>
          </ac:grpSpMkLst>
        </pc:grpChg>
        <pc:grpChg chg="add mod">
          <ac:chgData name="Sebastian Taylor" userId="14345a32-29c6-470a-9ce2-4671cac2f60b" providerId="ADAL" clId="{F31F1F11-00E7-4C68-9253-224AAA41AAF4}" dt="2022-05-18T19:49:38.538" v="1381" actId="1076"/>
          <ac:grpSpMkLst>
            <pc:docMk/>
            <pc:sldMk cId="833131475" sldId="295"/>
            <ac:grpSpMk id="48" creationId="{5D632088-367A-010B-77B4-4F44C9B9CA89}"/>
          </ac:grpSpMkLst>
        </pc:grpChg>
        <pc:grpChg chg="add mod">
          <ac:chgData name="Sebastian Taylor" userId="14345a32-29c6-470a-9ce2-4671cac2f60b" providerId="ADAL" clId="{F31F1F11-00E7-4C68-9253-224AAA41AAF4}" dt="2022-05-18T19:48:57.491" v="1369"/>
          <ac:grpSpMkLst>
            <pc:docMk/>
            <pc:sldMk cId="833131475" sldId="295"/>
            <ac:grpSpMk id="52" creationId="{561A1801-68F5-C757-32D4-59F8022494D3}"/>
          </ac:grpSpMkLst>
        </pc:grpChg>
        <pc:grpChg chg="add mod">
          <ac:chgData name="Sebastian Taylor" userId="14345a32-29c6-470a-9ce2-4671cac2f60b" providerId="ADAL" clId="{F31F1F11-00E7-4C68-9253-224AAA41AAF4}" dt="2022-05-18T19:49:33.964" v="1380" actId="1076"/>
          <ac:grpSpMkLst>
            <pc:docMk/>
            <pc:sldMk cId="833131475" sldId="295"/>
            <ac:grpSpMk id="57" creationId="{014D6BE4-912D-E87F-05DA-BAF5060F65B9}"/>
          </ac:grpSpMkLst>
        </pc:grpChg>
        <pc:grpChg chg="add mod">
          <ac:chgData name="Sebastian Taylor" userId="14345a32-29c6-470a-9ce2-4671cac2f60b" providerId="ADAL" clId="{F31F1F11-00E7-4C68-9253-224AAA41AAF4}" dt="2022-05-18T19:51:39.126" v="1565" actId="1076"/>
          <ac:grpSpMkLst>
            <pc:docMk/>
            <pc:sldMk cId="833131475" sldId="295"/>
            <ac:grpSpMk id="68" creationId="{77C7653E-00BF-0CAF-4E2E-4AC84FECC2C1}"/>
          </ac:grpSpMkLst>
        </pc:grpChg>
        <pc:picChg chg="add del mod">
          <ac:chgData name="Sebastian Taylor" userId="14345a32-29c6-470a-9ce2-4671cac2f60b" providerId="ADAL" clId="{F31F1F11-00E7-4C68-9253-224AAA41AAF4}" dt="2022-05-18T19:52:26.999" v="1573" actId="27803"/>
          <ac:picMkLst>
            <pc:docMk/>
            <pc:sldMk cId="833131475" sldId="295"/>
            <ac:picMk id="3" creationId="{49D7C839-E9D9-CF27-6378-0E94CF9FAB3F}"/>
          </ac:picMkLst>
        </pc:picChg>
        <pc:picChg chg="mod">
          <ac:chgData name="Sebastian Taylor" userId="14345a32-29c6-470a-9ce2-4671cac2f60b" providerId="ADAL" clId="{F31F1F11-00E7-4C68-9253-224AAA41AAF4}" dt="2022-05-18T19:48:57.491" v="1369"/>
          <ac:picMkLst>
            <pc:docMk/>
            <pc:sldMk cId="833131475" sldId="295"/>
            <ac:picMk id="49" creationId="{34B2A2C1-534D-AE4B-A577-3012D6B2245F}"/>
          </ac:picMkLst>
        </pc:picChg>
        <pc:picChg chg="del">
          <ac:chgData name="Sebastian Taylor" userId="14345a32-29c6-470a-9ce2-4671cac2f60b" providerId="ADAL" clId="{F31F1F11-00E7-4C68-9253-224AAA41AAF4}" dt="2022-05-18T19:48:34.776" v="1361" actId="478"/>
          <ac:picMkLst>
            <pc:docMk/>
            <pc:sldMk cId="833131475" sldId="295"/>
            <ac:picMk id="289" creationId="{00000000-0000-0000-0000-000000000000}"/>
          </ac:picMkLst>
        </pc:picChg>
        <pc:picChg chg="del">
          <ac:chgData name="Sebastian Taylor" userId="14345a32-29c6-470a-9ce2-4671cac2f60b" providerId="ADAL" clId="{F31F1F11-00E7-4C68-9253-224AAA41AAF4}" dt="2022-05-18T19:48:41.010" v="1364" actId="478"/>
          <ac:picMkLst>
            <pc:docMk/>
            <pc:sldMk cId="833131475" sldId="295"/>
            <ac:picMk id="290" creationId="{00000000-0000-0000-0000-000000000000}"/>
          </ac:picMkLst>
        </pc:picChg>
        <pc:picChg chg="del">
          <ac:chgData name="Sebastian Taylor" userId="14345a32-29c6-470a-9ce2-4671cac2f60b" providerId="ADAL" clId="{F31F1F11-00E7-4C68-9253-224AAA41AAF4}" dt="2022-05-18T19:48:44.457" v="1365" actId="478"/>
          <ac:picMkLst>
            <pc:docMk/>
            <pc:sldMk cId="833131475" sldId="295"/>
            <ac:picMk id="291" creationId="{00000000-0000-0000-0000-000000000000}"/>
          </ac:picMkLst>
        </pc:picChg>
        <pc:picChg chg="del">
          <ac:chgData name="Sebastian Taylor" userId="14345a32-29c6-470a-9ce2-4671cac2f60b" providerId="ADAL" clId="{F31F1F11-00E7-4C68-9253-224AAA41AAF4}" dt="2022-05-18T19:48:48.844" v="1368" actId="478"/>
          <ac:picMkLst>
            <pc:docMk/>
            <pc:sldMk cId="833131475" sldId="295"/>
            <ac:picMk id="292" creationId="{00000000-0000-0000-0000-000000000000}"/>
          </ac:picMkLst>
        </pc:picChg>
        <pc:picChg chg="del">
          <ac:chgData name="Sebastian Taylor" userId="14345a32-29c6-470a-9ce2-4671cac2f60b" providerId="ADAL" clId="{F31F1F11-00E7-4C68-9253-224AAA41AAF4}" dt="2022-05-18T19:48:46.715" v="1367" actId="478"/>
          <ac:picMkLst>
            <pc:docMk/>
            <pc:sldMk cId="833131475" sldId="295"/>
            <ac:picMk id="293" creationId="{00000000-0000-0000-0000-000000000000}"/>
          </ac:picMkLst>
        </pc:picChg>
        <pc:picChg chg="del">
          <ac:chgData name="Sebastian Taylor" userId="14345a32-29c6-470a-9ce2-4671cac2f60b" providerId="ADAL" clId="{F31F1F11-00E7-4C68-9253-224AAA41AAF4}" dt="2022-05-18T19:48:46.041" v="1366" actId="478"/>
          <ac:picMkLst>
            <pc:docMk/>
            <pc:sldMk cId="833131475" sldId="295"/>
            <ac:picMk id="294" creationId="{00000000-0000-0000-0000-000000000000}"/>
          </ac:picMkLst>
        </pc:picChg>
      </pc:sldChg>
      <pc:sldChg chg="addSp delSp modSp mod delCm">
        <pc:chgData name="Sebastian Taylor" userId="14345a32-29c6-470a-9ce2-4671cac2f60b" providerId="ADAL" clId="{F31F1F11-00E7-4C68-9253-224AAA41AAF4}" dt="2022-05-18T19:52:52.478" v="1576" actId="1076"/>
        <pc:sldMkLst>
          <pc:docMk/>
          <pc:sldMk cId="801670914" sldId="296"/>
        </pc:sldMkLst>
        <pc:spChg chg="mod">
          <ac:chgData name="Sebastian Taylor" userId="14345a32-29c6-470a-9ce2-4671cac2f60b" providerId="ADAL" clId="{F31F1F11-00E7-4C68-9253-224AAA41AAF4}" dt="2022-05-18T19:52:47.087" v="1575"/>
          <ac:spMkLst>
            <pc:docMk/>
            <pc:sldMk cId="801670914" sldId="296"/>
            <ac:spMk id="6" creationId="{0BC2481F-C68F-F325-3521-C93A13BE95BF}"/>
          </ac:spMkLst>
        </pc:spChg>
        <pc:spChg chg="mod">
          <ac:chgData name="Sebastian Taylor" userId="14345a32-29c6-470a-9ce2-4671cac2f60b" providerId="ADAL" clId="{F31F1F11-00E7-4C68-9253-224AAA41AAF4}" dt="2022-05-18T19:52:47.087" v="1575"/>
          <ac:spMkLst>
            <pc:docMk/>
            <pc:sldMk cId="801670914" sldId="296"/>
            <ac:spMk id="7" creationId="{D12A9B96-AB5C-FF35-E204-FADE0844A9E4}"/>
          </ac:spMkLst>
        </pc:spChg>
        <pc:spChg chg="mod">
          <ac:chgData name="Sebastian Taylor" userId="14345a32-29c6-470a-9ce2-4671cac2f60b" providerId="ADAL" clId="{F31F1F11-00E7-4C68-9253-224AAA41AAF4}" dt="2022-05-18T19:52:47.087" v="1575"/>
          <ac:spMkLst>
            <pc:docMk/>
            <pc:sldMk cId="801670914" sldId="296"/>
            <ac:spMk id="8" creationId="{5C2A4924-233D-9DBE-EAF5-E6A17E9474E5}"/>
          </ac:spMkLst>
        </pc:spChg>
        <pc:spChg chg="mod">
          <ac:chgData name="Sebastian Taylor" userId="14345a32-29c6-470a-9ce2-4671cac2f60b" providerId="ADAL" clId="{F31F1F11-00E7-4C68-9253-224AAA41AAF4}" dt="2022-05-18T19:52:47.087" v="1575"/>
          <ac:spMkLst>
            <pc:docMk/>
            <pc:sldMk cId="801670914" sldId="296"/>
            <ac:spMk id="9" creationId="{1913D0EC-8BFF-2F87-A4D3-E1263FDA5E7D}"/>
          </ac:spMkLst>
        </pc:spChg>
        <pc:spChg chg="mod">
          <ac:chgData name="Sebastian Taylor" userId="14345a32-29c6-470a-9ce2-4671cac2f60b" providerId="ADAL" clId="{F31F1F11-00E7-4C68-9253-224AAA41AAF4}" dt="2022-05-18T19:52:47.087" v="1575"/>
          <ac:spMkLst>
            <pc:docMk/>
            <pc:sldMk cId="801670914" sldId="296"/>
            <ac:spMk id="10" creationId="{1F568420-F833-3C84-C592-35001748DE31}"/>
          </ac:spMkLst>
        </pc:spChg>
        <pc:spChg chg="mod">
          <ac:chgData name="Sebastian Taylor" userId="14345a32-29c6-470a-9ce2-4671cac2f60b" providerId="ADAL" clId="{F31F1F11-00E7-4C68-9253-224AAA41AAF4}" dt="2022-05-18T19:52:47.087" v="1575"/>
          <ac:spMkLst>
            <pc:docMk/>
            <pc:sldMk cId="801670914" sldId="296"/>
            <ac:spMk id="11" creationId="{6FD0B82D-8E8D-826E-91CC-26790F91A9B3}"/>
          </ac:spMkLst>
        </pc:spChg>
        <pc:spChg chg="mod">
          <ac:chgData name="Sebastian Taylor" userId="14345a32-29c6-470a-9ce2-4671cac2f60b" providerId="ADAL" clId="{F31F1F11-00E7-4C68-9253-224AAA41AAF4}" dt="2022-05-18T19:52:47.087" v="1575"/>
          <ac:spMkLst>
            <pc:docMk/>
            <pc:sldMk cId="801670914" sldId="296"/>
            <ac:spMk id="12" creationId="{B7BAE793-9B58-0F6B-F8AD-1132AF9B2B24}"/>
          </ac:spMkLst>
        </pc:spChg>
        <pc:spChg chg="mod">
          <ac:chgData name="Sebastian Taylor" userId="14345a32-29c6-470a-9ce2-4671cac2f60b" providerId="ADAL" clId="{F31F1F11-00E7-4C68-9253-224AAA41AAF4}" dt="2022-05-18T19:52:47.087" v="1575"/>
          <ac:spMkLst>
            <pc:docMk/>
            <pc:sldMk cId="801670914" sldId="296"/>
            <ac:spMk id="13" creationId="{03A3CE56-B29F-A732-FB81-03933BD559F6}"/>
          </ac:spMkLst>
        </pc:spChg>
        <pc:spChg chg="mod">
          <ac:chgData name="Sebastian Taylor" userId="14345a32-29c6-470a-9ce2-4671cac2f60b" providerId="ADAL" clId="{F31F1F11-00E7-4C68-9253-224AAA41AAF4}" dt="2022-05-18T19:52:47.087" v="1575"/>
          <ac:spMkLst>
            <pc:docMk/>
            <pc:sldMk cId="801670914" sldId="296"/>
            <ac:spMk id="14" creationId="{DFD4266A-B410-6E6C-90F7-C43FABB9991A}"/>
          </ac:spMkLst>
        </pc:spChg>
        <pc:spChg chg="mod">
          <ac:chgData name="Sebastian Taylor" userId="14345a32-29c6-470a-9ce2-4671cac2f60b" providerId="ADAL" clId="{F31F1F11-00E7-4C68-9253-224AAA41AAF4}" dt="2022-05-18T19:52:47.087" v="1575"/>
          <ac:spMkLst>
            <pc:docMk/>
            <pc:sldMk cId="801670914" sldId="296"/>
            <ac:spMk id="15" creationId="{67C1AE2F-D8E7-0D66-A5E2-46DA8F0F5D6E}"/>
          </ac:spMkLst>
        </pc:spChg>
        <pc:spChg chg="mod">
          <ac:chgData name="Sebastian Taylor" userId="14345a32-29c6-470a-9ce2-4671cac2f60b" providerId="ADAL" clId="{F31F1F11-00E7-4C68-9253-224AAA41AAF4}" dt="2022-05-18T19:52:47.087" v="1575"/>
          <ac:spMkLst>
            <pc:docMk/>
            <pc:sldMk cId="801670914" sldId="296"/>
            <ac:spMk id="16" creationId="{7BF54CC2-4FE7-DDC4-9A75-9922F3D5D66D}"/>
          </ac:spMkLst>
        </pc:spChg>
        <pc:spChg chg="mod">
          <ac:chgData name="Sebastian Taylor" userId="14345a32-29c6-470a-9ce2-4671cac2f60b" providerId="ADAL" clId="{F31F1F11-00E7-4C68-9253-224AAA41AAF4}" dt="2022-05-18T19:52:47.087" v="1575"/>
          <ac:spMkLst>
            <pc:docMk/>
            <pc:sldMk cId="801670914" sldId="296"/>
            <ac:spMk id="17" creationId="{54E26466-5FF8-73D5-7CC4-7F63812827AE}"/>
          </ac:spMkLst>
        </pc:spChg>
        <pc:spChg chg="mod">
          <ac:chgData name="Sebastian Taylor" userId="14345a32-29c6-470a-9ce2-4671cac2f60b" providerId="ADAL" clId="{F31F1F11-00E7-4C68-9253-224AAA41AAF4}" dt="2022-05-18T19:52:47.087" v="1575"/>
          <ac:spMkLst>
            <pc:docMk/>
            <pc:sldMk cId="801670914" sldId="296"/>
            <ac:spMk id="18" creationId="{CE275DF7-B2F7-1138-C0FC-38CA03FE2FAC}"/>
          </ac:spMkLst>
        </pc:spChg>
        <pc:spChg chg="mod">
          <ac:chgData name="Sebastian Taylor" userId="14345a32-29c6-470a-9ce2-4671cac2f60b" providerId="ADAL" clId="{F31F1F11-00E7-4C68-9253-224AAA41AAF4}" dt="2022-05-18T19:52:47.087" v="1575"/>
          <ac:spMkLst>
            <pc:docMk/>
            <pc:sldMk cId="801670914" sldId="296"/>
            <ac:spMk id="19" creationId="{47C92A08-6DCC-F479-E225-D74BDBB60F53}"/>
          </ac:spMkLst>
        </pc:spChg>
        <pc:spChg chg="mod">
          <ac:chgData name="Sebastian Taylor" userId="14345a32-29c6-470a-9ce2-4671cac2f60b" providerId="ADAL" clId="{F31F1F11-00E7-4C68-9253-224AAA41AAF4}" dt="2022-05-18T19:52:47.087" v="1575"/>
          <ac:spMkLst>
            <pc:docMk/>
            <pc:sldMk cId="801670914" sldId="296"/>
            <ac:spMk id="20" creationId="{87D61755-9E62-5187-7E35-D959FBE05D1E}"/>
          </ac:spMkLst>
        </pc:spChg>
        <pc:spChg chg="mod">
          <ac:chgData name="Sebastian Taylor" userId="14345a32-29c6-470a-9ce2-4671cac2f60b" providerId="ADAL" clId="{F31F1F11-00E7-4C68-9253-224AAA41AAF4}" dt="2022-05-18T19:52:47.087" v="1575"/>
          <ac:spMkLst>
            <pc:docMk/>
            <pc:sldMk cId="801670914" sldId="296"/>
            <ac:spMk id="21" creationId="{FE3194C3-45AB-857A-EAB1-183156143D52}"/>
          </ac:spMkLst>
        </pc:spChg>
        <pc:spChg chg="mod">
          <ac:chgData name="Sebastian Taylor" userId="14345a32-29c6-470a-9ce2-4671cac2f60b" providerId="ADAL" clId="{F31F1F11-00E7-4C68-9253-224AAA41AAF4}" dt="2022-05-18T19:52:47.087" v="1575"/>
          <ac:spMkLst>
            <pc:docMk/>
            <pc:sldMk cId="801670914" sldId="296"/>
            <ac:spMk id="22" creationId="{DE111225-613D-75B3-E7C0-3F9408876077}"/>
          </ac:spMkLst>
        </pc:spChg>
        <pc:spChg chg="mod">
          <ac:chgData name="Sebastian Taylor" userId="14345a32-29c6-470a-9ce2-4671cac2f60b" providerId="ADAL" clId="{F31F1F11-00E7-4C68-9253-224AAA41AAF4}" dt="2022-05-18T19:52:47.087" v="1575"/>
          <ac:spMkLst>
            <pc:docMk/>
            <pc:sldMk cId="801670914" sldId="296"/>
            <ac:spMk id="23" creationId="{562634E9-3A5E-CC37-B144-537B8A1E2DFE}"/>
          </ac:spMkLst>
        </pc:spChg>
        <pc:spChg chg="mod">
          <ac:chgData name="Sebastian Taylor" userId="14345a32-29c6-470a-9ce2-4671cac2f60b" providerId="ADAL" clId="{F31F1F11-00E7-4C68-9253-224AAA41AAF4}" dt="2022-05-18T19:52:47.087" v="1575"/>
          <ac:spMkLst>
            <pc:docMk/>
            <pc:sldMk cId="801670914" sldId="296"/>
            <ac:spMk id="24" creationId="{80651863-86D7-740B-EEDE-EAF0D2E2F097}"/>
          </ac:spMkLst>
        </pc:spChg>
        <pc:spChg chg="mod">
          <ac:chgData name="Sebastian Taylor" userId="14345a32-29c6-470a-9ce2-4671cac2f60b" providerId="ADAL" clId="{F31F1F11-00E7-4C68-9253-224AAA41AAF4}" dt="2022-05-18T19:52:47.087" v="1575"/>
          <ac:spMkLst>
            <pc:docMk/>
            <pc:sldMk cId="801670914" sldId="296"/>
            <ac:spMk id="25" creationId="{5789BBD1-F862-6A1A-4CB2-DE4AD2289B17}"/>
          </ac:spMkLst>
        </pc:spChg>
        <pc:spChg chg="mod">
          <ac:chgData name="Sebastian Taylor" userId="14345a32-29c6-470a-9ce2-4671cac2f60b" providerId="ADAL" clId="{F31F1F11-00E7-4C68-9253-224AAA41AAF4}" dt="2022-05-18T19:52:47.087" v="1575"/>
          <ac:spMkLst>
            <pc:docMk/>
            <pc:sldMk cId="801670914" sldId="296"/>
            <ac:spMk id="26" creationId="{7BF592C5-EEF0-8D4B-6097-076BD9752F49}"/>
          </ac:spMkLst>
        </pc:spChg>
        <pc:grpChg chg="add mod">
          <ac:chgData name="Sebastian Taylor" userId="14345a32-29c6-470a-9ce2-4671cac2f60b" providerId="ADAL" clId="{F31F1F11-00E7-4C68-9253-224AAA41AAF4}" dt="2022-05-18T19:52:52.478" v="1576" actId="1076"/>
          <ac:grpSpMkLst>
            <pc:docMk/>
            <pc:sldMk cId="801670914" sldId="296"/>
            <ac:grpSpMk id="5" creationId="{94E3D972-F9EC-8D89-8C86-89A596DA1E2F}"/>
          </ac:grpSpMkLst>
        </pc:grpChg>
        <pc:picChg chg="del">
          <ac:chgData name="Sebastian Taylor" userId="14345a32-29c6-470a-9ce2-4671cac2f60b" providerId="ADAL" clId="{F31F1F11-00E7-4C68-9253-224AAA41AAF4}" dt="2022-05-18T19:51:00.737" v="1552" actId="478"/>
          <ac:picMkLst>
            <pc:docMk/>
            <pc:sldMk cId="801670914" sldId="296"/>
            <ac:picMk id="2" creationId="{4E23A5A6-EF13-4F38-A454-7B6345D64848}"/>
          </ac:picMkLst>
        </pc:picChg>
      </pc:sldChg>
      <pc:sldChg chg="addSp delSp modSp mod delAnim modAnim delCm">
        <pc:chgData name="Sebastian Taylor" userId="14345a32-29c6-470a-9ce2-4671cac2f60b" providerId="ADAL" clId="{F31F1F11-00E7-4C68-9253-224AAA41AAF4}" dt="2022-05-18T19:48:23.488" v="1360" actId="1592"/>
        <pc:sldMkLst>
          <pc:docMk/>
          <pc:sldMk cId="1021284066" sldId="309"/>
        </pc:sldMkLst>
        <pc:spChg chg="del mod">
          <ac:chgData name="Sebastian Taylor" userId="14345a32-29c6-470a-9ce2-4671cac2f60b" providerId="ADAL" clId="{F31F1F11-00E7-4C68-9253-224AAA41AAF4}" dt="2022-05-18T19:39:49.396" v="1083" actId="478"/>
          <ac:spMkLst>
            <pc:docMk/>
            <pc:sldMk cId="1021284066" sldId="309"/>
            <ac:spMk id="3" creationId="{72AF94DF-D060-2F5B-B1CA-D824C1CB99E8}"/>
          </ac:spMkLst>
        </pc:spChg>
        <pc:spChg chg="del mod">
          <ac:chgData name="Sebastian Taylor" userId="14345a32-29c6-470a-9ce2-4671cac2f60b" providerId="ADAL" clId="{F31F1F11-00E7-4C68-9253-224AAA41AAF4}" dt="2022-05-18T19:39:49.396" v="1083" actId="478"/>
          <ac:spMkLst>
            <pc:docMk/>
            <pc:sldMk cId="1021284066" sldId="309"/>
            <ac:spMk id="4" creationId="{405C8054-1612-E10D-BB44-CB36BAD8ED46}"/>
          </ac:spMkLst>
        </pc:spChg>
        <pc:spChg chg="del mod">
          <ac:chgData name="Sebastian Taylor" userId="14345a32-29c6-470a-9ce2-4671cac2f60b" providerId="ADAL" clId="{F31F1F11-00E7-4C68-9253-224AAA41AAF4}" dt="2022-05-18T19:39:49.396" v="1083" actId="478"/>
          <ac:spMkLst>
            <pc:docMk/>
            <pc:sldMk cId="1021284066" sldId="309"/>
            <ac:spMk id="5" creationId="{4BFD3013-C7BC-5CC7-72B8-2A233F609434}"/>
          </ac:spMkLst>
        </pc:spChg>
        <pc:spChg chg="del mod">
          <ac:chgData name="Sebastian Taylor" userId="14345a32-29c6-470a-9ce2-4671cac2f60b" providerId="ADAL" clId="{F31F1F11-00E7-4C68-9253-224AAA41AAF4}" dt="2022-05-18T19:39:49.396" v="1083" actId="478"/>
          <ac:spMkLst>
            <pc:docMk/>
            <pc:sldMk cId="1021284066" sldId="309"/>
            <ac:spMk id="6" creationId="{6E21DB0E-A290-2145-2145-5556D50C09BF}"/>
          </ac:spMkLst>
        </pc:spChg>
        <pc:spChg chg="del mod">
          <ac:chgData name="Sebastian Taylor" userId="14345a32-29c6-470a-9ce2-4671cac2f60b" providerId="ADAL" clId="{F31F1F11-00E7-4C68-9253-224AAA41AAF4}" dt="2022-05-18T19:39:49.396" v="1083" actId="478"/>
          <ac:spMkLst>
            <pc:docMk/>
            <pc:sldMk cId="1021284066" sldId="309"/>
            <ac:spMk id="7" creationId="{CCBB0166-13B8-95AE-4EE9-EAE0923AEF08}"/>
          </ac:spMkLst>
        </pc:spChg>
        <pc:spChg chg="del mod">
          <ac:chgData name="Sebastian Taylor" userId="14345a32-29c6-470a-9ce2-4671cac2f60b" providerId="ADAL" clId="{F31F1F11-00E7-4C68-9253-224AAA41AAF4}" dt="2022-05-18T19:39:49.396" v="1083" actId="478"/>
          <ac:spMkLst>
            <pc:docMk/>
            <pc:sldMk cId="1021284066" sldId="309"/>
            <ac:spMk id="8" creationId="{3BBBB167-A3EE-6C06-664E-87D939BBF8EB}"/>
          </ac:spMkLst>
        </pc:spChg>
        <pc:spChg chg="del mod">
          <ac:chgData name="Sebastian Taylor" userId="14345a32-29c6-470a-9ce2-4671cac2f60b" providerId="ADAL" clId="{F31F1F11-00E7-4C68-9253-224AAA41AAF4}" dt="2022-05-18T19:39:49.396" v="1083" actId="478"/>
          <ac:spMkLst>
            <pc:docMk/>
            <pc:sldMk cId="1021284066" sldId="309"/>
            <ac:spMk id="9" creationId="{F06BEE80-3C11-2FCC-D379-3EC61B1458F1}"/>
          </ac:spMkLst>
        </pc:spChg>
        <pc:spChg chg="del mod">
          <ac:chgData name="Sebastian Taylor" userId="14345a32-29c6-470a-9ce2-4671cac2f60b" providerId="ADAL" clId="{F31F1F11-00E7-4C68-9253-224AAA41AAF4}" dt="2022-05-18T19:39:49.396" v="1083" actId="478"/>
          <ac:spMkLst>
            <pc:docMk/>
            <pc:sldMk cId="1021284066" sldId="309"/>
            <ac:spMk id="10" creationId="{16537B79-C3CC-682A-3081-92022E233709}"/>
          </ac:spMkLst>
        </pc:spChg>
        <pc:spChg chg="mod">
          <ac:chgData name="Sebastian Taylor" userId="14345a32-29c6-470a-9ce2-4671cac2f60b" providerId="ADAL" clId="{F31F1F11-00E7-4C68-9253-224AAA41AAF4}" dt="2022-05-18T19:46:12.774" v="1261" actId="164"/>
          <ac:spMkLst>
            <pc:docMk/>
            <pc:sldMk cId="1021284066" sldId="309"/>
            <ac:spMk id="12" creationId="{2B27114F-0A37-2709-B263-ECF9F74C0D9D}"/>
          </ac:spMkLst>
        </pc:spChg>
        <pc:spChg chg="mod">
          <ac:chgData name="Sebastian Taylor" userId="14345a32-29c6-470a-9ce2-4671cac2f60b" providerId="ADAL" clId="{F31F1F11-00E7-4C68-9253-224AAA41AAF4}" dt="2022-05-18T19:46:12.774" v="1261" actId="164"/>
          <ac:spMkLst>
            <pc:docMk/>
            <pc:sldMk cId="1021284066" sldId="309"/>
            <ac:spMk id="13" creationId="{18502E87-83FE-A15B-48B7-49843E92AE88}"/>
          </ac:spMkLst>
        </pc:spChg>
        <pc:spChg chg="mod">
          <ac:chgData name="Sebastian Taylor" userId="14345a32-29c6-470a-9ce2-4671cac2f60b" providerId="ADAL" clId="{F31F1F11-00E7-4C68-9253-224AAA41AAF4}" dt="2022-05-18T19:46:12.774" v="1261" actId="164"/>
          <ac:spMkLst>
            <pc:docMk/>
            <pc:sldMk cId="1021284066" sldId="309"/>
            <ac:spMk id="14" creationId="{BD6376E7-E373-11EA-939C-4F39892D402D}"/>
          </ac:spMkLst>
        </pc:spChg>
        <pc:spChg chg="mod">
          <ac:chgData name="Sebastian Taylor" userId="14345a32-29c6-470a-9ce2-4671cac2f60b" providerId="ADAL" clId="{F31F1F11-00E7-4C68-9253-224AAA41AAF4}" dt="2022-05-18T19:46:12.774" v="1261" actId="164"/>
          <ac:spMkLst>
            <pc:docMk/>
            <pc:sldMk cId="1021284066" sldId="309"/>
            <ac:spMk id="15" creationId="{56C65D79-D29E-5089-BD1F-25DDD593A758}"/>
          </ac:spMkLst>
        </pc:spChg>
        <pc:spChg chg="mod">
          <ac:chgData name="Sebastian Taylor" userId="14345a32-29c6-470a-9ce2-4671cac2f60b" providerId="ADAL" clId="{F31F1F11-00E7-4C68-9253-224AAA41AAF4}" dt="2022-05-18T19:46:12.774" v="1261" actId="164"/>
          <ac:spMkLst>
            <pc:docMk/>
            <pc:sldMk cId="1021284066" sldId="309"/>
            <ac:spMk id="16" creationId="{47D2C3BE-6BB6-2EA1-B689-B683AE630771}"/>
          </ac:spMkLst>
        </pc:spChg>
        <pc:spChg chg="mod">
          <ac:chgData name="Sebastian Taylor" userId="14345a32-29c6-470a-9ce2-4671cac2f60b" providerId="ADAL" clId="{F31F1F11-00E7-4C68-9253-224AAA41AAF4}" dt="2022-05-18T19:46:12.774" v="1261" actId="164"/>
          <ac:spMkLst>
            <pc:docMk/>
            <pc:sldMk cId="1021284066" sldId="309"/>
            <ac:spMk id="17" creationId="{A5AC4AD7-AB1C-EDED-C7C9-779B1170D1BD}"/>
          </ac:spMkLst>
        </pc:spChg>
        <pc:spChg chg="mod">
          <ac:chgData name="Sebastian Taylor" userId="14345a32-29c6-470a-9ce2-4671cac2f60b" providerId="ADAL" clId="{F31F1F11-00E7-4C68-9253-224AAA41AAF4}" dt="2022-05-18T19:46:12.774" v="1261" actId="164"/>
          <ac:spMkLst>
            <pc:docMk/>
            <pc:sldMk cId="1021284066" sldId="309"/>
            <ac:spMk id="18" creationId="{22F7D810-08B7-C934-FA70-29B20608CBEF}"/>
          </ac:spMkLst>
        </pc:spChg>
        <pc:spChg chg="mod">
          <ac:chgData name="Sebastian Taylor" userId="14345a32-29c6-470a-9ce2-4671cac2f60b" providerId="ADAL" clId="{F31F1F11-00E7-4C68-9253-224AAA41AAF4}" dt="2022-05-18T19:46:12.774" v="1261" actId="164"/>
          <ac:spMkLst>
            <pc:docMk/>
            <pc:sldMk cId="1021284066" sldId="309"/>
            <ac:spMk id="19" creationId="{C25D10CC-1E6A-BA54-D03F-EA8B4EB2FB7E}"/>
          </ac:spMkLst>
        </pc:spChg>
        <pc:spChg chg="mod">
          <ac:chgData name="Sebastian Taylor" userId="14345a32-29c6-470a-9ce2-4671cac2f60b" providerId="ADAL" clId="{F31F1F11-00E7-4C68-9253-224AAA41AAF4}" dt="2022-05-18T19:46:12.774" v="1261" actId="164"/>
          <ac:spMkLst>
            <pc:docMk/>
            <pc:sldMk cId="1021284066" sldId="309"/>
            <ac:spMk id="20" creationId="{A04A9405-16DD-9F98-574F-383913A43E6E}"/>
          </ac:spMkLst>
        </pc:spChg>
        <pc:spChg chg="mod">
          <ac:chgData name="Sebastian Taylor" userId="14345a32-29c6-470a-9ce2-4671cac2f60b" providerId="ADAL" clId="{F31F1F11-00E7-4C68-9253-224AAA41AAF4}" dt="2022-05-18T19:45:45.646" v="1253" actId="207"/>
          <ac:spMkLst>
            <pc:docMk/>
            <pc:sldMk cId="1021284066" sldId="309"/>
            <ac:spMk id="24" creationId="{011D5FBD-339F-7A02-727A-697DF953F213}"/>
          </ac:spMkLst>
        </pc:spChg>
        <pc:spChg chg="mod">
          <ac:chgData name="Sebastian Taylor" userId="14345a32-29c6-470a-9ce2-4671cac2f60b" providerId="ADAL" clId="{F31F1F11-00E7-4C68-9253-224AAA41AAF4}" dt="2022-05-18T19:45:45.646" v="1253" actId="207"/>
          <ac:spMkLst>
            <pc:docMk/>
            <pc:sldMk cId="1021284066" sldId="309"/>
            <ac:spMk id="26" creationId="{52FC7D29-2575-CF5B-C3CA-A87CD2B3166E}"/>
          </ac:spMkLst>
        </pc:spChg>
        <pc:spChg chg="mod">
          <ac:chgData name="Sebastian Taylor" userId="14345a32-29c6-470a-9ce2-4671cac2f60b" providerId="ADAL" clId="{F31F1F11-00E7-4C68-9253-224AAA41AAF4}" dt="2022-05-18T19:45:45.646" v="1253" actId="207"/>
          <ac:spMkLst>
            <pc:docMk/>
            <pc:sldMk cId="1021284066" sldId="309"/>
            <ac:spMk id="27" creationId="{5766675B-9DC4-BEF3-ECA0-18F6DBA27452}"/>
          </ac:spMkLst>
        </pc:spChg>
        <pc:spChg chg="mod">
          <ac:chgData name="Sebastian Taylor" userId="14345a32-29c6-470a-9ce2-4671cac2f60b" providerId="ADAL" clId="{F31F1F11-00E7-4C68-9253-224AAA41AAF4}" dt="2022-05-18T19:45:58.117" v="1257" actId="207"/>
          <ac:spMkLst>
            <pc:docMk/>
            <pc:sldMk cId="1021284066" sldId="309"/>
            <ac:spMk id="29" creationId="{311160CC-E4DC-910E-F224-8407255C9FBE}"/>
          </ac:spMkLst>
        </pc:spChg>
        <pc:spChg chg="mod">
          <ac:chgData name="Sebastian Taylor" userId="14345a32-29c6-470a-9ce2-4671cac2f60b" providerId="ADAL" clId="{F31F1F11-00E7-4C68-9253-224AAA41AAF4}" dt="2022-05-18T19:46:00.885" v="1258" actId="207"/>
          <ac:spMkLst>
            <pc:docMk/>
            <pc:sldMk cId="1021284066" sldId="309"/>
            <ac:spMk id="30" creationId="{A9866AE9-2579-6376-B58E-E8FEA87FDE84}"/>
          </ac:spMkLst>
        </pc:spChg>
        <pc:spChg chg="add mod">
          <ac:chgData name="Sebastian Taylor" userId="14345a32-29c6-470a-9ce2-4671cac2f60b" providerId="ADAL" clId="{F31F1F11-00E7-4C68-9253-224AAA41AAF4}" dt="2022-05-18T19:46:44.597" v="1334" actId="164"/>
          <ac:spMkLst>
            <pc:docMk/>
            <pc:sldMk cId="1021284066" sldId="309"/>
            <ac:spMk id="32" creationId="{AFAC4547-FAB3-5DD7-4E5C-24234289EA45}"/>
          </ac:spMkLst>
        </pc:spChg>
        <pc:spChg chg="mod">
          <ac:chgData name="Sebastian Taylor" userId="14345a32-29c6-470a-9ce2-4671cac2f60b" providerId="ADAL" clId="{F31F1F11-00E7-4C68-9253-224AAA41AAF4}" dt="2022-05-18T19:43:18.233" v="1178"/>
          <ac:spMkLst>
            <pc:docMk/>
            <pc:sldMk cId="1021284066" sldId="309"/>
            <ac:spMk id="35" creationId="{79458992-AEE2-3BD4-D736-B32AF1CD8F88}"/>
          </ac:spMkLst>
        </pc:spChg>
        <pc:spChg chg="mod">
          <ac:chgData name="Sebastian Taylor" userId="14345a32-29c6-470a-9ce2-4671cac2f60b" providerId="ADAL" clId="{F31F1F11-00E7-4C68-9253-224AAA41AAF4}" dt="2022-05-18T19:43:18.233" v="1178"/>
          <ac:spMkLst>
            <pc:docMk/>
            <pc:sldMk cId="1021284066" sldId="309"/>
            <ac:spMk id="38" creationId="{8EB07F5D-0D6B-F586-A5A0-8B32F184CBFD}"/>
          </ac:spMkLst>
        </pc:spChg>
        <pc:spChg chg="mod">
          <ac:chgData name="Sebastian Taylor" userId="14345a32-29c6-470a-9ce2-4671cac2f60b" providerId="ADAL" clId="{F31F1F11-00E7-4C68-9253-224AAA41AAF4}" dt="2022-05-18T19:43:18.233" v="1178"/>
          <ac:spMkLst>
            <pc:docMk/>
            <pc:sldMk cId="1021284066" sldId="309"/>
            <ac:spMk id="39" creationId="{9BACB75F-0FFB-902A-D346-21B7CE595465}"/>
          </ac:spMkLst>
        </pc:spChg>
        <pc:spChg chg="mod">
          <ac:chgData name="Sebastian Taylor" userId="14345a32-29c6-470a-9ce2-4671cac2f60b" providerId="ADAL" clId="{F31F1F11-00E7-4C68-9253-224AAA41AAF4}" dt="2022-05-18T19:43:18.233" v="1178"/>
          <ac:spMkLst>
            <pc:docMk/>
            <pc:sldMk cId="1021284066" sldId="309"/>
            <ac:spMk id="40" creationId="{5BA11A98-8922-A97C-AD0A-A581F0F43686}"/>
          </ac:spMkLst>
        </pc:spChg>
        <pc:spChg chg="mod">
          <ac:chgData name="Sebastian Taylor" userId="14345a32-29c6-470a-9ce2-4671cac2f60b" providerId="ADAL" clId="{F31F1F11-00E7-4C68-9253-224AAA41AAF4}" dt="2022-05-18T19:43:18.233" v="1178"/>
          <ac:spMkLst>
            <pc:docMk/>
            <pc:sldMk cId="1021284066" sldId="309"/>
            <ac:spMk id="41" creationId="{1B0134A5-2744-F8E5-F12C-C21A93550BA2}"/>
          </ac:spMkLst>
        </pc:spChg>
        <pc:spChg chg="mod">
          <ac:chgData name="Sebastian Taylor" userId="14345a32-29c6-470a-9ce2-4671cac2f60b" providerId="ADAL" clId="{F31F1F11-00E7-4C68-9253-224AAA41AAF4}" dt="2022-05-18T19:43:18.233" v="1178"/>
          <ac:spMkLst>
            <pc:docMk/>
            <pc:sldMk cId="1021284066" sldId="309"/>
            <ac:spMk id="42" creationId="{719DA6C9-5A52-0899-8FBF-B6B6B54E76D2}"/>
          </ac:spMkLst>
        </pc:spChg>
        <pc:spChg chg="mod">
          <ac:chgData name="Sebastian Taylor" userId="14345a32-29c6-470a-9ce2-4671cac2f60b" providerId="ADAL" clId="{F31F1F11-00E7-4C68-9253-224AAA41AAF4}" dt="2022-05-18T19:43:18.233" v="1178"/>
          <ac:spMkLst>
            <pc:docMk/>
            <pc:sldMk cId="1021284066" sldId="309"/>
            <ac:spMk id="43" creationId="{CAC8F15E-5DFC-FD6E-7178-9DAAFE3E0E16}"/>
          </ac:spMkLst>
        </pc:spChg>
        <pc:spChg chg="mod">
          <ac:chgData name="Sebastian Taylor" userId="14345a32-29c6-470a-9ce2-4671cac2f60b" providerId="ADAL" clId="{F31F1F11-00E7-4C68-9253-224AAA41AAF4}" dt="2022-05-18T19:43:18.233" v="1178"/>
          <ac:spMkLst>
            <pc:docMk/>
            <pc:sldMk cId="1021284066" sldId="309"/>
            <ac:spMk id="44" creationId="{FF676263-EFA7-30C2-8804-2327576CEF3E}"/>
          </ac:spMkLst>
        </pc:spChg>
        <pc:spChg chg="mod">
          <ac:chgData name="Sebastian Taylor" userId="14345a32-29c6-470a-9ce2-4671cac2f60b" providerId="ADAL" clId="{F31F1F11-00E7-4C68-9253-224AAA41AAF4}" dt="2022-05-18T19:43:18.233" v="1178"/>
          <ac:spMkLst>
            <pc:docMk/>
            <pc:sldMk cId="1021284066" sldId="309"/>
            <ac:spMk id="45" creationId="{7B3D7C9E-12D8-2630-7942-860A8B550C53}"/>
          </ac:spMkLst>
        </pc:spChg>
        <pc:spChg chg="mod">
          <ac:chgData name="Sebastian Taylor" userId="14345a32-29c6-470a-9ce2-4671cac2f60b" providerId="ADAL" clId="{F31F1F11-00E7-4C68-9253-224AAA41AAF4}" dt="2022-05-18T19:43:18.233" v="1178"/>
          <ac:spMkLst>
            <pc:docMk/>
            <pc:sldMk cId="1021284066" sldId="309"/>
            <ac:spMk id="46" creationId="{50FBCD89-F5E5-E506-509B-F39369E26A6D}"/>
          </ac:spMkLst>
        </pc:spChg>
        <pc:spChg chg="mod">
          <ac:chgData name="Sebastian Taylor" userId="14345a32-29c6-470a-9ce2-4671cac2f60b" providerId="ADAL" clId="{F31F1F11-00E7-4C68-9253-224AAA41AAF4}" dt="2022-05-18T19:43:18.233" v="1178"/>
          <ac:spMkLst>
            <pc:docMk/>
            <pc:sldMk cId="1021284066" sldId="309"/>
            <ac:spMk id="47" creationId="{AA030DF5-50A1-158E-3607-D2BF5E891E82}"/>
          </ac:spMkLst>
        </pc:spChg>
        <pc:spChg chg="mod">
          <ac:chgData name="Sebastian Taylor" userId="14345a32-29c6-470a-9ce2-4671cac2f60b" providerId="ADAL" clId="{F31F1F11-00E7-4C68-9253-224AAA41AAF4}" dt="2022-05-18T19:43:18.233" v="1178"/>
          <ac:spMkLst>
            <pc:docMk/>
            <pc:sldMk cId="1021284066" sldId="309"/>
            <ac:spMk id="48" creationId="{59A38951-C62F-D351-00EE-AEA654C6C43E}"/>
          </ac:spMkLst>
        </pc:spChg>
        <pc:spChg chg="mod">
          <ac:chgData name="Sebastian Taylor" userId="14345a32-29c6-470a-9ce2-4671cac2f60b" providerId="ADAL" clId="{F31F1F11-00E7-4C68-9253-224AAA41AAF4}" dt="2022-05-18T19:47:06.917" v="1341" actId="164"/>
          <ac:spMkLst>
            <pc:docMk/>
            <pc:sldMk cId="1021284066" sldId="309"/>
            <ac:spMk id="52" creationId="{57FAC7FA-BC9E-A559-8F32-B8B3B63B2EC9}"/>
          </ac:spMkLst>
        </pc:spChg>
        <pc:spChg chg="mod">
          <ac:chgData name="Sebastian Taylor" userId="14345a32-29c6-470a-9ce2-4671cac2f60b" providerId="ADAL" clId="{F31F1F11-00E7-4C68-9253-224AAA41AAF4}" dt="2022-05-18T19:47:06.917" v="1341" actId="164"/>
          <ac:spMkLst>
            <pc:docMk/>
            <pc:sldMk cId="1021284066" sldId="309"/>
            <ac:spMk id="53" creationId="{11398C7B-59A7-1DF6-6156-F110CB0D465B}"/>
          </ac:spMkLst>
        </pc:spChg>
        <pc:spChg chg="mod">
          <ac:chgData name="Sebastian Taylor" userId="14345a32-29c6-470a-9ce2-4671cac2f60b" providerId="ADAL" clId="{F31F1F11-00E7-4C68-9253-224AAA41AAF4}" dt="2022-05-18T19:47:06.917" v="1341" actId="164"/>
          <ac:spMkLst>
            <pc:docMk/>
            <pc:sldMk cId="1021284066" sldId="309"/>
            <ac:spMk id="54" creationId="{049FA8D8-3873-FF9E-ABAA-CB69A873F0BD}"/>
          </ac:spMkLst>
        </pc:spChg>
        <pc:spChg chg="mod">
          <ac:chgData name="Sebastian Taylor" userId="14345a32-29c6-470a-9ce2-4671cac2f60b" providerId="ADAL" clId="{F31F1F11-00E7-4C68-9253-224AAA41AAF4}" dt="2022-05-18T19:47:06.917" v="1341" actId="164"/>
          <ac:spMkLst>
            <pc:docMk/>
            <pc:sldMk cId="1021284066" sldId="309"/>
            <ac:spMk id="55" creationId="{14A877C7-92BF-153A-8AB9-679A1A902001}"/>
          </ac:spMkLst>
        </pc:spChg>
        <pc:spChg chg="mod">
          <ac:chgData name="Sebastian Taylor" userId="14345a32-29c6-470a-9ce2-4671cac2f60b" providerId="ADAL" clId="{F31F1F11-00E7-4C68-9253-224AAA41AAF4}" dt="2022-05-18T19:48:04.589" v="1353" actId="164"/>
          <ac:spMkLst>
            <pc:docMk/>
            <pc:sldMk cId="1021284066" sldId="309"/>
            <ac:spMk id="60" creationId="{8C2FE667-32A0-8ABD-DB66-C7B91C2495D5}"/>
          </ac:spMkLst>
        </pc:spChg>
        <pc:spChg chg="add mod">
          <ac:chgData name="Sebastian Taylor" userId="14345a32-29c6-470a-9ce2-4671cac2f60b" providerId="ADAL" clId="{F31F1F11-00E7-4C68-9253-224AAA41AAF4}" dt="2022-05-18T19:46:44.597" v="1334" actId="164"/>
          <ac:spMkLst>
            <pc:docMk/>
            <pc:sldMk cId="1021284066" sldId="309"/>
            <ac:spMk id="61" creationId="{0304A68C-4039-85E2-86D0-7949CF878D7B}"/>
          </ac:spMkLst>
        </pc:spChg>
        <pc:spChg chg="mod">
          <ac:chgData name="Sebastian Taylor" userId="14345a32-29c6-470a-9ce2-4671cac2f60b" providerId="ADAL" clId="{F31F1F11-00E7-4C68-9253-224AAA41AAF4}" dt="2022-05-18T19:48:04.589" v="1353" actId="164"/>
          <ac:spMkLst>
            <pc:docMk/>
            <pc:sldMk cId="1021284066" sldId="309"/>
            <ac:spMk id="62" creationId="{D4EB0D20-0080-5E71-876F-2D27140848A8}"/>
          </ac:spMkLst>
        </pc:spChg>
        <pc:spChg chg="mod">
          <ac:chgData name="Sebastian Taylor" userId="14345a32-29c6-470a-9ce2-4671cac2f60b" providerId="ADAL" clId="{F31F1F11-00E7-4C68-9253-224AAA41AAF4}" dt="2022-05-18T19:48:04.589" v="1353" actId="164"/>
          <ac:spMkLst>
            <pc:docMk/>
            <pc:sldMk cId="1021284066" sldId="309"/>
            <ac:spMk id="63" creationId="{80AA024C-683E-7B0B-7976-2377768DA528}"/>
          </ac:spMkLst>
        </pc:spChg>
        <pc:spChg chg="mod">
          <ac:chgData name="Sebastian Taylor" userId="14345a32-29c6-470a-9ce2-4671cac2f60b" providerId="ADAL" clId="{F31F1F11-00E7-4C68-9253-224AAA41AAF4}" dt="2022-05-18T19:48:04.589" v="1353" actId="164"/>
          <ac:spMkLst>
            <pc:docMk/>
            <pc:sldMk cId="1021284066" sldId="309"/>
            <ac:spMk id="256" creationId="{43ED52D6-7183-122B-7750-6BD3C0EF5215}"/>
          </ac:spMkLst>
        </pc:spChg>
        <pc:spChg chg="mod">
          <ac:chgData name="Sebastian Taylor" userId="14345a32-29c6-470a-9ce2-4671cac2f60b" providerId="ADAL" clId="{F31F1F11-00E7-4C68-9253-224AAA41AAF4}" dt="2022-05-18T19:48:04.589" v="1353" actId="164"/>
          <ac:spMkLst>
            <pc:docMk/>
            <pc:sldMk cId="1021284066" sldId="309"/>
            <ac:spMk id="257" creationId="{B65C7AFD-B6C8-EA9F-4E45-5CBDFDE1B035}"/>
          </ac:spMkLst>
        </pc:spChg>
        <pc:spChg chg="mod">
          <ac:chgData name="Sebastian Taylor" userId="14345a32-29c6-470a-9ce2-4671cac2f60b" providerId="ADAL" clId="{F31F1F11-00E7-4C68-9253-224AAA41AAF4}" dt="2022-05-18T19:48:04.589" v="1353" actId="164"/>
          <ac:spMkLst>
            <pc:docMk/>
            <pc:sldMk cId="1021284066" sldId="309"/>
            <ac:spMk id="258" creationId="{5D20821E-2316-B731-57BD-E5885DD450C1}"/>
          </ac:spMkLst>
        </pc:spChg>
        <pc:spChg chg="mod">
          <ac:chgData name="Sebastian Taylor" userId="14345a32-29c6-470a-9ce2-4671cac2f60b" providerId="ADAL" clId="{F31F1F11-00E7-4C68-9253-224AAA41AAF4}" dt="2022-05-18T19:48:04.589" v="1353" actId="164"/>
          <ac:spMkLst>
            <pc:docMk/>
            <pc:sldMk cId="1021284066" sldId="309"/>
            <ac:spMk id="259" creationId="{F020AFBF-9C51-B5C3-D8A4-FC4B1E75F2CB}"/>
          </ac:spMkLst>
        </pc:spChg>
        <pc:spChg chg="mod">
          <ac:chgData name="Sebastian Taylor" userId="14345a32-29c6-470a-9ce2-4671cac2f60b" providerId="ADAL" clId="{F31F1F11-00E7-4C68-9253-224AAA41AAF4}" dt="2022-05-18T19:48:04.589" v="1353" actId="164"/>
          <ac:spMkLst>
            <pc:docMk/>
            <pc:sldMk cId="1021284066" sldId="309"/>
            <ac:spMk id="260" creationId="{47A12DC5-809A-088A-CB5A-80AFC0EC2B1B}"/>
          </ac:spMkLst>
        </pc:spChg>
        <pc:spChg chg="mod">
          <ac:chgData name="Sebastian Taylor" userId="14345a32-29c6-470a-9ce2-4671cac2f60b" providerId="ADAL" clId="{F31F1F11-00E7-4C68-9253-224AAA41AAF4}" dt="2022-05-18T19:48:04.589" v="1353" actId="164"/>
          <ac:spMkLst>
            <pc:docMk/>
            <pc:sldMk cId="1021284066" sldId="309"/>
            <ac:spMk id="261" creationId="{8AA36A85-57A0-6D47-F2AD-0586AD01A335}"/>
          </ac:spMkLst>
        </pc:spChg>
        <pc:spChg chg="mod">
          <ac:chgData name="Sebastian Taylor" userId="14345a32-29c6-470a-9ce2-4671cac2f60b" providerId="ADAL" clId="{F31F1F11-00E7-4C68-9253-224AAA41AAF4}" dt="2022-05-18T19:48:04.589" v="1353" actId="164"/>
          <ac:spMkLst>
            <pc:docMk/>
            <pc:sldMk cId="1021284066" sldId="309"/>
            <ac:spMk id="262" creationId="{8E04753D-9DAA-B4CC-11F4-436A3E8A631E}"/>
          </ac:spMkLst>
        </pc:spChg>
        <pc:spChg chg="mod">
          <ac:chgData name="Sebastian Taylor" userId="14345a32-29c6-470a-9ce2-4671cac2f60b" providerId="ADAL" clId="{F31F1F11-00E7-4C68-9253-224AAA41AAF4}" dt="2022-05-18T19:46:07.215" v="1259" actId="14100"/>
          <ac:spMkLst>
            <pc:docMk/>
            <pc:sldMk cId="1021284066" sldId="309"/>
            <ac:spMk id="283" creationId="{00000000-0000-0000-0000-000000000000}"/>
          </ac:spMkLst>
        </pc:spChg>
        <pc:spChg chg="mod">
          <ac:chgData name="Sebastian Taylor" userId="14345a32-29c6-470a-9ce2-4671cac2f60b" providerId="ADAL" clId="{F31F1F11-00E7-4C68-9253-224AAA41AAF4}" dt="2022-05-18T19:44:36.888" v="1226" actId="20577"/>
          <ac:spMkLst>
            <pc:docMk/>
            <pc:sldMk cId="1021284066" sldId="309"/>
            <ac:spMk id="284" creationId="{00000000-0000-0000-0000-000000000000}"/>
          </ac:spMkLst>
        </pc:spChg>
        <pc:spChg chg="mod">
          <ac:chgData name="Sebastian Taylor" userId="14345a32-29c6-470a-9ce2-4671cac2f60b" providerId="ADAL" clId="{F31F1F11-00E7-4C68-9253-224AAA41AAF4}" dt="2022-05-18T19:44:49.246" v="1250" actId="20577"/>
          <ac:spMkLst>
            <pc:docMk/>
            <pc:sldMk cId="1021284066" sldId="309"/>
            <ac:spMk id="287" creationId="{00000000-0000-0000-0000-000000000000}"/>
          </ac:spMkLst>
        </pc:spChg>
        <pc:grpChg chg="del mod">
          <ac:chgData name="Sebastian Taylor" userId="14345a32-29c6-470a-9ce2-4671cac2f60b" providerId="ADAL" clId="{F31F1F11-00E7-4C68-9253-224AAA41AAF4}" dt="2022-05-18T19:39:24.961" v="1080" actId="27803"/>
          <ac:grpSpMkLst>
            <pc:docMk/>
            <pc:sldMk cId="1021284066" sldId="309"/>
            <ac:grpSpMk id="2" creationId="{DA1D6B12-9A5B-3FE9-D509-EA6013AF89A7}"/>
          </ac:grpSpMkLst>
        </pc:grpChg>
        <pc:grpChg chg="del mod">
          <ac:chgData name="Sebastian Taylor" userId="14345a32-29c6-470a-9ce2-4671cac2f60b" providerId="ADAL" clId="{F31F1F11-00E7-4C68-9253-224AAA41AAF4}" dt="2022-05-18T19:39:56.770" v="1084" actId="27803"/>
          <ac:grpSpMkLst>
            <pc:docMk/>
            <pc:sldMk cId="1021284066" sldId="309"/>
            <ac:grpSpMk id="11" creationId="{85D3D01A-E66D-56E1-0F8E-B225B52FED39}"/>
          </ac:grpSpMkLst>
        </pc:grpChg>
        <pc:grpChg chg="mod">
          <ac:chgData name="Sebastian Taylor" userId="14345a32-29c6-470a-9ce2-4671cac2f60b" providerId="ADAL" clId="{F31F1F11-00E7-4C68-9253-224AAA41AAF4}" dt="2022-05-18T19:45:52.132" v="1255" actId="1076"/>
          <ac:grpSpMkLst>
            <pc:docMk/>
            <pc:sldMk cId="1021284066" sldId="309"/>
            <ac:grpSpMk id="23" creationId="{C71F3AF2-3C13-104A-3698-126A804616D1}"/>
          </ac:grpSpMkLst>
        </pc:grpChg>
        <pc:grpChg chg="mod">
          <ac:chgData name="Sebastian Taylor" userId="14345a32-29c6-470a-9ce2-4671cac2f60b" providerId="ADAL" clId="{F31F1F11-00E7-4C68-9253-224AAA41AAF4}" dt="2022-05-18T19:45:45.646" v="1253" actId="207"/>
          <ac:grpSpMkLst>
            <pc:docMk/>
            <pc:sldMk cId="1021284066" sldId="309"/>
            <ac:grpSpMk id="25" creationId="{925E2B5C-7A50-111F-44C5-39FAB14F3D81}"/>
          </ac:grpSpMkLst>
        </pc:grpChg>
        <pc:grpChg chg="mod">
          <ac:chgData name="Sebastian Taylor" userId="14345a32-29c6-470a-9ce2-4671cac2f60b" providerId="ADAL" clId="{F31F1F11-00E7-4C68-9253-224AAA41AAF4}" dt="2022-05-18T19:45:45.646" v="1253" actId="207"/>
          <ac:grpSpMkLst>
            <pc:docMk/>
            <pc:sldMk cId="1021284066" sldId="309"/>
            <ac:grpSpMk id="28" creationId="{5C9A13A5-A2B9-E515-9D1C-C388CBAA8944}"/>
          </ac:grpSpMkLst>
        </pc:grpChg>
        <pc:grpChg chg="add mod">
          <ac:chgData name="Sebastian Taylor" userId="14345a32-29c6-470a-9ce2-4671cac2f60b" providerId="ADAL" clId="{F31F1F11-00E7-4C68-9253-224AAA41AAF4}" dt="2022-05-18T19:46:12.774" v="1261" actId="164"/>
          <ac:grpSpMkLst>
            <pc:docMk/>
            <pc:sldMk cId="1021284066" sldId="309"/>
            <ac:grpSpMk id="31" creationId="{FCAD393F-AADF-9174-ADFC-1630C5EF7F01}"/>
          </ac:grpSpMkLst>
        </pc:grpChg>
        <pc:grpChg chg="add mod">
          <ac:chgData name="Sebastian Taylor" userId="14345a32-29c6-470a-9ce2-4671cac2f60b" providerId="ADAL" clId="{F31F1F11-00E7-4C68-9253-224AAA41AAF4}" dt="2022-05-18T19:48:18.797" v="1359" actId="1076"/>
          <ac:grpSpMkLst>
            <pc:docMk/>
            <pc:sldMk cId="1021284066" sldId="309"/>
            <ac:grpSpMk id="33" creationId="{5C4B32F7-1482-8B50-927F-AF1D4F281A69}"/>
          </ac:grpSpMkLst>
        </pc:grpChg>
        <pc:grpChg chg="add mod">
          <ac:chgData name="Sebastian Taylor" userId="14345a32-29c6-470a-9ce2-4671cac2f60b" providerId="ADAL" clId="{F31F1F11-00E7-4C68-9253-224AAA41AAF4}" dt="2022-05-18T19:43:23.016" v="1179" actId="1076"/>
          <ac:grpSpMkLst>
            <pc:docMk/>
            <pc:sldMk cId="1021284066" sldId="309"/>
            <ac:grpSpMk id="34" creationId="{5449ECA8-AC27-D275-14E8-724C84C8441D}"/>
          </ac:grpSpMkLst>
        </pc:grpChg>
        <pc:grpChg chg="mod">
          <ac:chgData name="Sebastian Taylor" userId="14345a32-29c6-470a-9ce2-4671cac2f60b" providerId="ADAL" clId="{F31F1F11-00E7-4C68-9253-224AAA41AAF4}" dt="2022-05-18T19:43:18.233" v="1178"/>
          <ac:grpSpMkLst>
            <pc:docMk/>
            <pc:sldMk cId="1021284066" sldId="309"/>
            <ac:grpSpMk id="36" creationId="{FDE833C5-A82A-DF7C-D590-0999A30A0E6C}"/>
          </ac:grpSpMkLst>
        </pc:grpChg>
        <pc:grpChg chg="mod">
          <ac:chgData name="Sebastian Taylor" userId="14345a32-29c6-470a-9ce2-4671cac2f60b" providerId="ADAL" clId="{F31F1F11-00E7-4C68-9253-224AAA41AAF4}" dt="2022-05-18T19:43:18.233" v="1178"/>
          <ac:grpSpMkLst>
            <pc:docMk/>
            <pc:sldMk cId="1021284066" sldId="309"/>
            <ac:grpSpMk id="37" creationId="{542AB591-2D18-ACD1-A613-72498393538D}"/>
          </ac:grpSpMkLst>
        </pc:grpChg>
        <pc:grpChg chg="del mod">
          <ac:chgData name="Sebastian Taylor" userId="14345a32-29c6-470a-9ce2-4671cac2f60b" providerId="ADAL" clId="{F31F1F11-00E7-4C68-9253-224AAA41AAF4}" dt="2022-05-18T19:46:59.121" v="1339" actId="27803"/>
          <ac:grpSpMkLst>
            <pc:docMk/>
            <pc:sldMk cId="1021284066" sldId="309"/>
            <ac:grpSpMk id="51" creationId="{F57A7A73-B5E9-DE54-A8B4-31B1365B27E7}"/>
          </ac:grpSpMkLst>
        </pc:grpChg>
        <pc:grpChg chg="add mod">
          <ac:chgData name="Sebastian Taylor" userId="14345a32-29c6-470a-9ce2-4671cac2f60b" providerId="ADAL" clId="{F31F1F11-00E7-4C68-9253-224AAA41AAF4}" dt="2022-05-18T19:47:11.537" v="1343" actId="1076"/>
          <ac:grpSpMkLst>
            <pc:docMk/>
            <pc:sldMk cId="1021284066" sldId="309"/>
            <ac:grpSpMk id="56" creationId="{5FD5FA9F-FED3-3440-630C-9BD1A3050D10}"/>
          </ac:grpSpMkLst>
        </pc:grpChg>
        <pc:grpChg chg="del mod">
          <ac:chgData name="Sebastian Taylor" userId="14345a32-29c6-470a-9ce2-4671cac2f60b" providerId="ADAL" clId="{F31F1F11-00E7-4C68-9253-224AAA41AAF4}" dt="2022-05-18T19:47:44.105" v="1348" actId="27803"/>
          <ac:grpSpMkLst>
            <pc:docMk/>
            <pc:sldMk cId="1021284066" sldId="309"/>
            <ac:grpSpMk id="59" creationId="{711CD853-5B05-E04B-D096-B336C5E42D17}"/>
          </ac:grpSpMkLst>
        </pc:grpChg>
        <pc:grpChg chg="add mod">
          <ac:chgData name="Sebastian Taylor" userId="14345a32-29c6-470a-9ce2-4671cac2f60b" providerId="ADAL" clId="{F31F1F11-00E7-4C68-9253-224AAA41AAF4}" dt="2022-05-18T19:48:13.404" v="1357" actId="1076"/>
          <ac:grpSpMkLst>
            <pc:docMk/>
            <pc:sldMk cId="1021284066" sldId="309"/>
            <ac:grpSpMk id="263" creationId="{B42921DE-1AEF-0E7B-C394-EFC99DC9C5F9}"/>
          </ac:grpSpMkLst>
        </pc:grpChg>
        <pc:picChg chg="add del mod">
          <ac:chgData name="Sebastian Taylor" userId="14345a32-29c6-470a-9ce2-4671cac2f60b" providerId="ADAL" clId="{F31F1F11-00E7-4C68-9253-224AAA41AAF4}" dt="2022-05-18T19:45:44.241" v="1252" actId="27803"/>
          <ac:picMkLst>
            <pc:docMk/>
            <pc:sldMk cId="1021284066" sldId="309"/>
            <ac:picMk id="22" creationId="{9D02FEDD-3E71-9D63-B756-FE35D2A5321D}"/>
          </ac:picMkLst>
        </pc:picChg>
        <pc:picChg chg="add del mod">
          <ac:chgData name="Sebastian Taylor" userId="14345a32-29c6-470a-9ce2-4671cac2f60b" providerId="ADAL" clId="{F31F1F11-00E7-4C68-9253-224AAA41AAF4}" dt="2022-05-18T19:46:59.121" v="1339" actId="27803"/>
          <ac:picMkLst>
            <pc:docMk/>
            <pc:sldMk cId="1021284066" sldId="309"/>
            <ac:picMk id="50" creationId="{7122C2EE-C214-3617-A394-08B5468EC88F}"/>
          </ac:picMkLst>
        </pc:picChg>
        <pc:picChg chg="add del mod">
          <ac:chgData name="Sebastian Taylor" userId="14345a32-29c6-470a-9ce2-4671cac2f60b" providerId="ADAL" clId="{F31F1F11-00E7-4C68-9253-224AAA41AAF4}" dt="2022-05-18T19:47:44.105" v="1348" actId="27803"/>
          <ac:picMkLst>
            <pc:docMk/>
            <pc:sldMk cId="1021284066" sldId="309"/>
            <ac:picMk id="58" creationId="{862CD4A8-2563-D26E-C570-5BE1B1214BB6}"/>
          </ac:picMkLst>
        </pc:picChg>
        <pc:picChg chg="del">
          <ac:chgData name="Sebastian Taylor" userId="14345a32-29c6-470a-9ce2-4671cac2f60b" providerId="ADAL" clId="{F31F1F11-00E7-4C68-9253-224AAA41AAF4}" dt="2022-05-18T19:39:24.961" v="1080" actId="27803"/>
          <ac:picMkLst>
            <pc:docMk/>
            <pc:sldMk cId="1021284066" sldId="309"/>
            <ac:picMk id="289" creationId="{00000000-0000-0000-0000-000000000000}"/>
          </ac:picMkLst>
        </pc:picChg>
        <pc:picChg chg="del">
          <ac:chgData name="Sebastian Taylor" userId="14345a32-29c6-470a-9ce2-4671cac2f60b" providerId="ADAL" clId="{F31F1F11-00E7-4C68-9253-224AAA41AAF4}" dt="2022-05-18T19:39:47.097" v="1082" actId="478"/>
          <ac:picMkLst>
            <pc:docMk/>
            <pc:sldMk cId="1021284066" sldId="309"/>
            <ac:picMk id="290" creationId="{00000000-0000-0000-0000-000000000000}"/>
          </ac:picMkLst>
        </pc:picChg>
        <pc:picChg chg="del">
          <ac:chgData name="Sebastian Taylor" userId="14345a32-29c6-470a-9ce2-4671cac2f60b" providerId="ADAL" clId="{F31F1F11-00E7-4C68-9253-224AAA41AAF4}" dt="2022-05-18T19:39:56.770" v="1084" actId="27803"/>
          <ac:picMkLst>
            <pc:docMk/>
            <pc:sldMk cId="1021284066" sldId="309"/>
            <ac:picMk id="291" creationId="{00000000-0000-0000-0000-000000000000}"/>
          </ac:picMkLst>
        </pc:picChg>
        <pc:picChg chg="del">
          <ac:chgData name="Sebastian Taylor" userId="14345a32-29c6-470a-9ce2-4671cac2f60b" providerId="ADAL" clId="{F31F1F11-00E7-4C68-9253-224AAA41AAF4}" dt="2022-05-18T19:40:08.402" v="1087" actId="478"/>
          <ac:picMkLst>
            <pc:docMk/>
            <pc:sldMk cId="1021284066" sldId="309"/>
            <ac:picMk id="292" creationId="{00000000-0000-0000-0000-000000000000}"/>
          </ac:picMkLst>
        </pc:picChg>
        <pc:picChg chg="del">
          <ac:chgData name="Sebastian Taylor" userId="14345a32-29c6-470a-9ce2-4671cac2f60b" providerId="ADAL" clId="{F31F1F11-00E7-4C68-9253-224AAA41AAF4}" dt="2022-05-18T19:40:07.262" v="1086" actId="478"/>
          <ac:picMkLst>
            <pc:docMk/>
            <pc:sldMk cId="1021284066" sldId="309"/>
            <ac:picMk id="293" creationId="{00000000-0000-0000-0000-000000000000}"/>
          </ac:picMkLst>
        </pc:picChg>
        <pc:picChg chg="mod">
          <ac:chgData name="Sebastian Taylor" userId="14345a32-29c6-470a-9ce2-4671cac2f60b" providerId="ADAL" clId="{F31F1F11-00E7-4C68-9253-224AAA41AAF4}" dt="2022-05-18T19:46:44.597" v="1334" actId="164"/>
          <ac:picMkLst>
            <pc:docMk/>
            <pc:sldMk cId="1021284066" sldId="309"/>
            <ac:picMk id="294" creationId="{00000000-0000-0000-0000-000000000000}"/>
          </ac:picMkLst>
        </pc:picChg>
      </pc:sldChg>
      <pc:sldChg chg="addSp delSp modSp mod">
        <pc:chgData name="Sebastian Taylor" userId="14345a32-29c6-470a-9ce2-4671cac2f60b" providerId="ADAL" clId="{F31F1F11-00E7-4C68-9253-224AAA41AAF4}" dt="2022-05-18T19:43:12.705" v="1177" actId="207"/>
        <pc:sldMkLst>
          <pc:docMk/>
          <pc:sldMk cId="2221394706" sldId="310"/>
        </pc:sldMkLst>
        <pc:spChg chg="del">
          <ac:chgData name="Sebastian Taylor" userId="14345a32-29c6-470a-9ce2-4671cac2f60b" providerId="ADAL" clId="{F31F1F11-00E7-4C68-9253-224AAA41AAF4}" dt="2022-05-18T19:40:15.677" v="1088" actId="478"/>
          <ac:spMkLst>
            <pc:docMk/>
            <pc:sldMk cId="2221394706" sldId="310"/>
            <ac:spMk id="4" creationId="{290CCCB9-2F30-4729-AD1D-3C43C01537DF}"/>
          </ac:spMkLst>
        </pc:spChg>
        <pc:spChg chg="del">
          <ac:chgData name="Sebastian Taylor" userId="14345a32-29c6-470a-9ce2-4671cac2f60b" providerId="ADAL" clId="{F31F1F11-00E7-4C68-9253-224AAA41AAF4}" dt="2022-05-18T19:40:17.636" v="1091" actId="478"/>
          <ac:spMkLst>
            <pc:docMk/>
            <pc:sldMk cId="2221394706" sldId="310"/>
            <ac:spMk id="5" creationId="{FEDF3867-BA50-4076-BB45-2213F57FE4DC}"/>
          </ac:spMkLst>
        </pc:spChg>
        <pc:spChg chg="del">
          <ac:chgData name="Sebastian Taylor" userId="14345a32-29c6-470a-9ce2-4671cac2f60b" providerId="ADAL" clId="{F31F1F11-00E7-4C68-9253-224AAA41AAF4}" dt="2022-05-18T19:40:18.137" v="1092" actId="478"/>
          <ac:spMkLst>
            <pc:docMk/>
            <pc:sldMk cId="2221394706" sldId="310"/>
            <ac:spMk id="9" creationId="{43579836-0329-48C8-A7BF-BDB19BB89798}"/>
          </ac:spMkLst>
        </pc:spChg>
        <pc:spChg chg="mod">
          <ac:chgData name="Sebastian Taylor" userId="14345a32-29c6-470a-9ce2-4671cac2f60b" providerId="ADAL" clId="{F31F1F11-00E7-4C68-9253-224AAA41AAF4}" dt="2022-05-18T19:42:54.333" v="1173"/>
          <ac:spMkLst>
            <pc:docMk/>
            <pc:sldMk cId="2221394706" sldId="310"/>
            <ac:spMk id="12" creationId="{DE4D7F8A-2FD6-46DD-2EDB-D5962F07BDAF}"/>
          </ac:spMkLst>
        </pc:spChg>
        <pc:spChg chg="mod">
          <ac:chgData name="Sebastian Taylor" userId="14345a32-29c6-470a-9ce2-4671cac2f60b" providerId="ADAL" clId="{F31F1F11-00E7-4C68-9253-224AAA41AAF4}" dt="2022-05-18T19:43:08.282" v="1176" actId="207"/>
          <ac:spMkLst>
            <pc:docMk/>
            <pc:sldMk cId="2221394706" sldId="310"/>
            <ac:spMk id="15" creationId="{D0D2C85F-B911-86CA-40B8-FB39111B2022}"/>
          </ac:spMkLst>
        </pc:spChg>
        <pc:spChg chg="mod">
          <ac:chgData name="Sebastian Taylor" userId="14345a32-29c6-470a-9ce2-4671cac2f60b" providerId="ADAL" clId="{F31F1F11-00E7-4C68-9253-224AAA41AAF4}" dt="2022-05-18T19:43:08.282" v="1176" actId="207"/>
          <ac:spMkLst>
            <pc:docMk/>
            <pc:sldMk cId="2221394706" sldId="310"/>
            <ac:spMk id="16" creationId="{4990FF5E-9256-00E5-2A7D-D9ED4218B30F}"/>
          </ac:spMkLst>
        </pc:spChg>
        <pc:spChg chg="mod">
          <ac:chgData name="Sebastian Taylor" userId="14345a32-29c6-470a-9ce2-4671cac2f60b" providerId="ADAL" clId="{F31F1F11-00E7-4C68-9253-224AAA41AAF4}" dt="2022-05-18T19:43:08.282" v="1176" actId="207"/>
          <ac:spMkLst>
            <pc:docMk/>
            <pc:sldMk cId="2221394706" sldId="310"/>
            <ac:spMk id="17" creationId="{8606CD16-25AA-6049-980E-2C2F1E4D762D}"/>
          </ac:spMkLst>
        </pc:spChg>
        <pc:spChg chg="mod">
          <ac:chgData name="Sebastian Taylor" userId="14345a32-29c6-470a-9ce2-4671cac2f60b" providerId="ADAL" clId="{F31F1F11-00E7-4C68-9253-224AAA41AAF4}" dt="2022-05-18T19:43:08.282" v="1176" actId="207"/>
          <ac:spMkLst>
            <pc:docMk/>
            <pc:sldMk cId="2221394706" sldId="310"/>
            <ac:spMk id="18" creationId="{80FC8B03-5C80-1DF5-D576-960D3092ED9E}"/>
          </ac:spMkLst>
        </pc:spChg>
        <pc:spChg chg="mod">
          <ac:chgData name="Sebastian Taylor" userId="14345a32-29c6-470a-9ce2-4671cac2f60b" providerId="ADAL" clId="{F31F1F11-00E7-4C68-9253-224AAA41AAF4}" dt="2022-05-18T19:43:08.282" v="1176" actId="207"/>
          <ac:spMkLst>
            <pc:docMk/>
            <pc:sldMk cId="2221394706" sldId="310"/>
            <ac:spMk id="19" creationId="{E6A33E80-A2FB-15AD-6F07-169DB29D8ED6}"/>
          </ac:spMkLst>
        </pc:spChg>
        <pc:spChg chg="mod">
          <ac:chgData name="Sebastian Taylor" userId="14345a32-29c6-470a-9ce2-4671cac2f60b" providerId="ADAL" clId="{F31F1F11-00E7-4C68-9253-224AAA41AAF4}" dt="2022-05-18T19:43:08.282" v="1176" actId="207"/>
          <ac:spMkLst>
            <pc:docMk/>
            <pc:sldMk cId="2221394706" sldId="310"/>
            <ac:spMk id="20" creationId="{05E8E45E-BB0A-9DC1-BABB-2C8499641ACD}"/>
          </ac:spMkLst>
        </pc:spChg>
        <pc:spChg chg="mod">
          <ac:chgData name="Sebastian Taylor" userId="14345a32-29c6-470a-9ce2-4671cac2f60b" providerId="ADAL" clId="{F31F1F11-00E7-4C68-9253-224AAA41AAF4}" dt="2022-05-18T19:43:12.705" v="1177" actId="207"/>
          <ac:spMkLst>
            <pc:docMk/>
            <pc:sldMk cId="2221394706" sldId="310"/>
            <ac:spMk id="21" creationId="{8D2E6101-7FE6-C8B2-1B09-BD096BC680F4}"/>
          </ac:spMkLst>
        </pc:spChg>
        <pc:spChg chg="mod">
          <ac:chgData name="Sebastian Taylor" userId="14345a32-29c6-470a-9ce2-4671cac2f60b" providerId="ADAL" clId="{F31F1F11-00E7-4C68-9253-224AAA41AAF4}" dt="2022-05-18T19:43:12.705" v="1177" actId="207"/>
          <ac:spMkLst>
            <pc:docMk/>
            <pc:sldMk cId="2221394706" sldId="310"/>
            <ac:spMk id="22" creationId="{1E9BC1A4-40B9-9C6D-AEF4-78B3AD18354E}"/>
          </ac:spMkLst>
        </pc:spChg>
        <pc:spChg chg="mod">
          <ac:chgData name="Sebastian Taylor" userId="14345a32-29c6-470a-9ce2-4671cac2f60b" providerId="ADAL" clId="{F31F1F11-00E7-4C68-9253-224AAA41AAF4}" dt="2022-05-18T19:43:12.705" v="1177" actId="207"/>
          <ac:spMkLst>
            <pc:docMk/>
            <pc:sldMk cId="2221394706" sldId="310"/>
            <ac:spMk id="23" creationId="{B159E023-3406-563C-1692-00B696CFA142}"/>
          </ac:spMkLst>
        </pc:spChg>
        <pc:spChg chg="mod">
          <ac:chgData name="Sebastian Taylor" userId="14345a32-29c6-470a-9ce2-4671cac2f60b" providerId="ADAL" clId="{F31F1F11-00E7-4C68-9253-224AAA41AAF4}" dt="2022-05-18T19:43:12.705" v="1177" actId="207"/>
          <ac:spMkLst>
            <pc:docMk/>
            <pc:sldMk cId="2221394706" sldId="310"/>
            <ac:spMk id="24" creationId="{10E09EB7-3C84-FF85-5922-0B98BC294C38}"/>
          </ac:spMkLst>
        </pc:spChg>
        <pc:spChg chg="mod">
          <ac:chgData name="Sebastian Taylor" userId="14345a32-29c6-470a-9ce2-4671cac2f60b" providerId="ADAL" clId="{F31F1F11-00E7-4C68-9253-224AAA41AAF4}" dt="2022-05-18T19:43:12.705" v="1177" actId="207"/>
          <ac:spMkLst>
            <pc:docMk/>
            <pc:sldMk cId="2221394706" sldId="310"/>
            <ac:spMk id="25" creationId="{064BFF89-A6EE-9D37-76DC-95671A2EBF22}"/>
          </ac:spMkLst>
        </pc:spChg>
        <pc:grpChg chg="add mod">
          <ac:chgData name="Sebastian Taylor" userId="14345a32-29c6-470a-9ce2-4671cac2f60b" providerId="ADAL" clId="{F31F1F11-00E7-4C68-9253-224AAA41AAF4}" dt="2022-05-18T19:43:00.240" v="1175" actId="1076"/>
          <ac:grpSpMkLst>
            <pc:docMk/>
            <pc:sldMk cId="2221394706" sldId="310"/>
            <ac:grpSpMk id="10" creationId="{DDADADEE-D2F0-EDED-3245-085374300346}"/>
          </ac:grpSpMkLst>
        </pc:grpChg>
        <pc:grpChg chg="mod">
          <ac:chgData name="Sebastian Taylor" userId="14345a32-29c6-470a-9ce2-4671cac2f60b" providerId="ADAL" clId="{F31F1F11-00E7-4C68-9253-224AAA41AAF4}" dt="2022-05-18T19:42:54.333" v="1173"/>
          <ac:grpSpMkLst>
            <pc:docMk/>
            <pc:sldMk cId="2221394706" sldId="310"/>
            <ac:grpSpMk id="13" creationId="{55B5F108-2E21-999E-EA6A-331E35EEF45F}"/>
          </ac:grpSpMkLst>
        </pc:grpChg>
        <pc:grpChg chg="mod">
          <ac:chgData name="Sebastian Taylor" userId="14345a32-29c6-470a-9ce2-4671cac2f60b" providerId="ADAL" clId="{F31F1F11-00E7-4C68-9253-224AAA41AAF4}" dt="2022-05-18T19:42:54.333" v="1173"/>
          <ac:grpSpMkLst>
            <pc:docMk/>
            <pc:sldMk cId="2221394706" sldId="310"/>
            <ac:grpSpMk id="14" creationId="{EEE25FE6-4FDE-BEBE-343C-29C455869E79}"/>
          </ac:grpSpMkLst>
        </pc:grpChg>
        <pc:cxnChg chg="del">
          <ac:chgData name="Sebastian Taylor" userId="14345a32-29c6-470a-9ce2-4671cac2f60b" providerId="ADAL" clId="{F31F1F11-00E7-4C68-9253-224AAA41AAF4}" dt="2022-05-18T19:40:17.003" v="1090" actId="478"/>
          <ac:cxnSpMkLst>
            <pc:docMk/>
            <pc:sldMk cId="2221394706" sldId="310"/>
            <ac:cxnSpMk id="6" creationId="{9A3CB3B0-DDDD-4325-9BBA-E42F99699B9B}"/>
          </ac:cxnSpMkLst>
        </pc:cxnChg>
        <pc:cxnChg chg="del">
          <ac:chgData name="Sebastian Taylor" userId="14345a32-29c6-470a-9ce2-4671cac2f60b" providerId="ADAL" clId="{F31F1F11-00E7-4C68-9253-224AAA41AAF4}" dt="2022-05-18T19:40:16.427" v="1089" actId="478"/>
          <ac:cxnSpMkLst>
            <pc:docMk/>
            <pc:sldMk cId="2221394706" sldId="310"/>
            <ac:cxnSpMk id="11" creationId="{4F92FC6F-CA08-430E-8C09-96283B78C656}"/>
          </ac:cxnSpMkLst>
        </pc:cxnChg>
      </pc:sldChg>
      <pc:sldChg chg="addSp delSp modSp mod">
        <pc:chgData name="Sebastian Taylor" userId="14345a32-29c6-470a-9ce2-4671cac2f60b" providerId="ADAL" clId="{F31F1F11-00E7-4C68-9253-224AAA41AAF4}" dt="2022-05-18T19:42:52.842" v="1172" actId="21"/>
        <pc:sldMkLst>
          <pc:docMk/>
          <pc:sldMk cId="2152817644" sldId="311"/>
        </pc:sldMkLst>
        <pc:spChg chg="del">
          <ac:chgData name="Sebastian Taylor" userId="14345a32-29c6-470a-9ce2-4671cac2f60b" providerId="ADAL" clId="{F31F1F11-00E7-4C68-9253-224AAA41AAF4}" dt="2022-05-18T19:40:37.075" v="1097" actId="478"/>
          <ac:spMkLst>
            <pc:docMk/>
            <pc:sldMk cId="2152817644" sldId="311"/>
            <ac:spMk id="4" creationId="{BEDCB2FB-639E-457A-B35A-C811037C6315}"/>
          </ac:spMkLst>
        </pc:spChg>
        <pc:spChg chg="del">
          <ac:chgData name="Sebastian Taylor" userId="14345a32-29c6-470a-9ce2-4671cac2f60b" providerId="ADAL" clId="{F31F1F11-00E7-4C68-9253-224AAA41AAF4}" dt="2022-05-18T19:40:36.008" v="1096" actId="478"/>
          <ac:spMkLst>
            <pc:docMk/>
            <pc:sldMk cId="2152817644" sldId="311"/>
            <ac:spMk id="5" creationId="{44705953-5D90-4258-ABBF-33D4F22FDA8E}"/>
          </ac:spMkLst>
        </pc:spChg>
        <pc:spChg chg="del mod">
          <ac:chgData name="Sebastian Taylor" userId="14345a32-29c6-470a-9ce2-4671cac2f60b" providerId="ADAL" clId="{F31F1F11-00E7-4C68-9253-224AAA41AAF4}" dt="2022-05-18T19:41:29.576" v="1111" actId="478"/>
          <ac:spMkLst>
            <pc:docMk/>
            <pc:sldMk cId="2152817644" sldId="311"/>
            <ac:spMk id="10" creationId="{8B5FF919-B326-4782-9CEB-C40F6D4D66FB}"/>
          </ac:spMkLst>
        </pc:spChg>
        <pc:spChg chg="mod">
          <ac:chgData name="Sebastian Taylor" userId="14345a32-29c6-470a-9ce2-4671cac2f60b" providerId="ADAL" clId="{F31F1F11-00E7-4C68-9253-224AAA41AAF4}" dt="2022-05-18T19:41:11.045" v="1105" actId="165"/>
          <ac:spMkLst>
            <pc:docMk/>
            <pc:sldMk cId="2152817644" sldId="311"/>
            <ac:spMk id="11" creationId="{644BFC17-D8CA-4A79-95C8-3ABD01F5C78F}"/>
          </ac:spMkLst>
        </pc:spChg>
        <pc:spChg chg="mod">
          <ac:chgData name="Sebastian Taylor" userId="14345a32-29c6-470a-9ce2-4671cac2f60b" providerId="ADAL" clId="{F31F1F11-00E7-4C68-9253-224AAA41AAF4}" dt="2022-05-18T19:41:11.045" v="1105" actId="165"/>
          <ac:spMkLst>
            <pc:docMk/>
            <pc:sldMk cId="2152817644" sldId="311"/>
            <ac:spMk id="12" creationId="{0A411D5F-BE15-4605-9C15-1250B91B01C5}"/>
          </ac:spMkLst>
        </pc:spChg>
        <pc:spChg chg="del mod">
          <ac:chgData name="Sebastian Taylor" userId="14345a32-29c6-470a-9ce2-4671cac2f60b" providerId="ADAL" clId="{F31F1F11-00E7-4C68-9253-224AAA41AAF4}" dt="2022-05-18T19:41:28.200" v="1110" actId="478"/>
          <ac:spMkLst>
            <pc:docMk/>
            <pc:sldMk cId="2152817644" sldId="311"/>
            <ac:spMk id="13" creationId="{F4A8B21F-A374-41A0-9D18-FED7A44BDB56}"/>
          </ac:spMkLst>
        </pc:spChg>
        <pc:spChg chg="del mod">
          <ac:chgData name="Sebastian Taylor" userId="14345a32-29c6-470a-9ce2-4671cac2f60b" providerId="ADAL" clId="{F31F1F11-00E7-4C68-9253-224AAA41AAF4}" dt="2022-05-18T19:41:27.003" v="1109" actId="478"/>
          <ac:spMkLst>
            <pc:docMk/>
            <pc:sldMk cId="2152817644" sldId="311"/>
            <ac:spMk id="14" creationId="{CAE5847E-8EA6-4873-9570-8F70216F352C}"/>
          </ac:spMkLst>
        </pc:spChg>
        <pc:spChg chg="mod">
          <ac:chgData name="Sebastian Taylor" userId="14345a32-29c6-470a-9ce2-4671cac2f60b" providerId="ADAL" clId="{F31F1F11-00E7-4C68-9253-224AAA41AAF4}" dt="2022-05-18T19:41:11.045" v="1105" actId="165"/>
          <ac:spMkLst>
            <pc:docMk/>
            <pc:sldMk cId="2152817644" sldId="311"/>
            <ac:spMk id="15" creationId="{C9A08DA8-FF61-479D-99DC-E473CB0761D1}"/>
          </ac:spMkLst>
        </pc:spChg>
        <pc:spChg chg="mod">
          <ac:chgData name="Sebastian Taylor" userId="14345a32-29c6-470a-9ce2-4671cac2f60b" providerId="ADAL" clId="{F31F1F11-00E7-4C68-9253-224AAA41AAF4}" dt="2022-05-18T19:41:11.045" v="1105" actId="165"/>
          <ac:spMkLst>
            <pc:docMk/>
            <pc:sldMk cId="2152817644" sldId="311"/>
            <ac:spMk id="16" creationId="{6D893F68-6B10-4950-ABCD-809775B279AA}"/>
          </ac:spMkLst>
        </pc:spChg>
        <pc:spChg chg="mod">
          <ac:chgData name="Sebastian Taylor" userId="14345a32-29c6-470a-9ce2-4671cac2f60b" providerId="ADAL" clId="{F31F1F11-00E7-4C68-9253-224AAA41AAF4}" dt="2022-05-18T19:41:11.045" v="1105" actId="165"/>
          <ac:spMkLst>
            <pc:docMk/>
            <pc:sldMk cId="2152817644" sldId="311"/>
            <ac:spMk id="17" creationId="{BA7FD4F2-151C-4323-8ED0-D4FB355E5A7F}"/>
          </ac:spMkLst>
        </pc:spChg>
        <pc:spChg chg="mod">
          <ac:chgData name="Sebastian Taylor" userId="14345a32-29c6-470a-9ce2-4671cac2f60b" providerId="ADAL" clId="{F31F1F11-00E7-4C68-9253-224AAA41AAF4}" dt="2022-05-18T19:41:11.045" v="1105" actId="165"/>
          <ac:spMkLst>
            <pc:docMk/>
            <pc:sldMk cId="2152817644" sldId="311"/>
            <ac:spMk id="18" creationId="{D89828A7-AB83-4778-B0D8-C6F7C49EF840}"/>
          </ac:spMkLst>
        </pc:spChg>
        <pc:spChg chg="del mod">
          <ac:chgData name="Sebastian Taylor" userId="14345a32-29c6-470a-9ce2-4671cac2f60b" providerId="ADAL" clId="{F31F1F11-00E7-4C68-9253-224AAA41AAF4}" dt="2022-05-18T19:41:22.837" v="1107" actId="478"/>
          <ac:spMkLst>
            <pc:docMk/>
            <pc:sldMk cId="2152817644" sldId="311"/>
            <ac:spMk id="19" creationId="{8EC9AE60-632D-43BE-B6D1-0AFEA06B490C}"/>
          </ac:spMkLst>
        </pc:spChg>
        <pc:spChg chg="del mod">
          <ac:chgData name="Sebastian Taylor" userId="14345a32-29c6-470a-9ce2-4671cac2f60b" providerId="ADAL" clId="{F31F1F11-00E7-4C68-9253-224AAA41AAF4}" dt="2022-05-18T19:41:25.206" v="1108" actId="478"/>
          <ac:spMkLst>
            <pc:docMk/>
            <pc:sldMk cId="2152817644" sldId="311"/>
            <ac:spMk id="20" creationId="{AD079613-2572-4E42-A269-12793B337692}"/>
          </ac:spMkLst>
        </pc:spChg>
        <pc:spChg chg="mod">
          <ac:chgData name="Sebastian Taylor" userId="14345a32-29c6-470a-9ce2-4671cac2f60b" providerId="ADAL" clId="{F31F1F11-00E7-4C68-9253-224AAA41AAF4}" dt="2022-05-18T19:42:43.638" v="1169" actId="207"/>
          <ac:spMkLst>
            <pc:docMk/>
            <pc:sldMk cId="2152817644" sldId="311"/>
            <ac:spMk id="21" creationId="{47857E54-7E29-4181-982F-77CB4F4EA34B}"/>
          </ac:spMkLst>
        </pc:spChg>
        <pc:spChg chg="del mod">
          <ac:chgData name="Sebastian Taylor" userId="14345a32-29c6-470a-9ce2-4671cac2f60b" providerId="ADAL" clId="{F31F1F11-00E7-4C68-9253-224AAA41AAF4}" dt="2022-05-18T19:42:29.095" v="1168" actId="478"/>
          <ac:spMkLst>
            <pc:docMk/>
            <pc:sldMk cId="2152817644" sldId="311"/>
            <ac:spMk id="22" creationId="{1D32E8A1-EB98-445A-85A2-79FBBAFE0CFB}"/>
          </ac:spMkLst>
        </pc:spChg>
        <pc:spChg chg="mod">
          <ac:chgData name="Sebastian Taylor" userId="14345a32-29c6-470a-9ce2-4671cac2f60b" providerId="ADAL" clId="{F31F1F11-00E7-4C68-9253-224AAA41AAF4}" dt="2022-05-18T19:42:43.638" v="1169" actId="207"/>
          <ac:spMkLst>
            <pc:docMk/>
            <pc:sldMk cId="2152817644" sldId="311"/>
            <ac:spMk id="23" creationId="{36194E34-3D5A-4E8B-87EB-AA93AEA3D225}"/>
          </ac:spMkLst>
        </pc:spChg>
        <pc:spChg chg="del mod">
          <ac:chgData name="Sebastian Taylor" userId="14345a32-29c6-470a-9ce2-4671cac2f60b" providerId="ADAL" clId="{F31F1F11-00E7-4C68-9253-224AAA41AAF4}" dt="2022-05-18T19:41:36.583" v="1115" actId="478"/>
          <ac:spMkLst>
            <pc:docMk/>
            <pc:sldMk cId="2152817644" sldId="311"/>
            <ac:spMk id="24" creationId="{E82E2A18-FCDA-4BFB-B456-6355E6B07F94}"/>
          </ac:spMkLst>
        </pc:spChg>
        <pc:spChg chg="mod">
          <ac:chgData name="Sebastian Taylor" userId="14345a32-29c6-470a-9ce2-4671cac2f60b" providerId="ADAL" clId="{F31F1F11-00E7-4C68-9253-224AAA41AAF4}" dt="2022-05-18T19:42:43.638" v="1169" actId="207"/>
          <ac:spMkLst>
            <pc:docMk/>
            <pc:sldMk cId="2152817644" sldId="311"/>
            <ac:spMk id="25" creationId="{44A5553B-D867-4BCC-BBFA-D8C20591D986}"/>
          </ac:spMkLst>
        </pc:spChg>
        <pc:spChg chg="del mod">
          <ac:chgData name="Sebastian Taylor" userId="14345a32-29c6-470a-9ce2-4671cac2f60b" providerId="ADAL" clId="{F31F1F11-00E7-4C68-9253-224AAA41AAF4}" dt="2022-05-18T19:41:35.077" v="1114" actId="478"/>
          <ac:spMkLst>
            <pc:docMk/>
            <pc:sldMk cId="2152817644" sldId="311"/>
            <ac:spMk id="26" creationId="{F3B823DD-D023-4DD0-B9C0-1AED30E59B3F}"/>
          </ac:spMkLst>
        </pc:spChg>
        <pc:spChg chg="del mod">
          <ac:chgData name="Sebastian Taylor" userId="14345a32-29c6-470a-9ce2-4671cac2f60b" providerId="ADAL" clId="{F31F1F11-00E7-4C68-9253-224AAA41AAF4}" dt="2022-05-18T19:41:31.140" v="1112" actId="478"/>
          <ac:spMkLst>
            <pc:docMk/>
            <pc:sldMk cId="2152817644" sldId="311"/>
            <ac:spMk id="27" creationId="{6A4CF535-D2AB-444D-A491-58D328250D1F}"/>
          </ac:spMkLst>
        </pc:spChg>
        <pc:spChg chg="mod">
          <ac:chgData name="Sebastian Taylor" userId="14345a32-29c6-470a-9ce2-4671cac2f60b" providerId="ADAL" clId="{F31F1F11-00E7-4C68-9253-224AAA41AAF4}" dt="2022-05-18T19:42:43.638" v="1169" actId="207"/>
          <ac:spMkLst>
            <pc:docMk/>
            <pc:sldMk cId="2152817644" sldId="311"/>
            <ac:spMk id="28" creationId="{4E9D6BA2-00F9-4DEE-921F-70EE134F87EE}"/>
          </ac:spMkLst>
        </pc:spChg>
        <pc:spChg chg="del mod">
          <ac:chgData name="Sebastian Taylor" userId="14345a32-29c6-470a-9ce2-4671cac2f60b" providerId="ADAL" clId="{F31F1F11-00E7-4C68-9253-224AAA41AAF4}" dt="2022-05-18T19:41:32.224" v="1113" actId="478"/>
          <ac:spMkLst>
            <pc:docMk/>
            <pc:sldMk cId="2152817644" sldId="311"/>
            <ac:spMk id="29" creationId="{E2E2B9A7-E23A-4933-8BE0-C8F81E6FC4EF}"/>
          </ac:spMkLst>
        </pc:spChg>
        <pc:spChg chg="mod">
          <ac:chgData name="Sebastian Taylor" userId="14345a32-29c6-470a-9ce2-4671cac2f60b" providerId="ADAL" clId="{F31F1F11-00E7-4C68-9253-224AAA41AAF4}" dt="2022-05-18T19:42:43.638" v="1169" actId="207"/>
          <ac:spMkLst>
            <pc:docMk/>
            <pc:sldMk cId="2152817644" sldId="311"/>
            <ac:spMk id="30" creationId="{8D626E4D-C3B4-40F3-A0AE-D03BA64CA39A}"/>
          </ac:spMkLst>
        </pc:spChg>
        <pc:spChg chg="del mod">
          <ac:chgData name="Sebastian Taylor" userId="14345a32-29c6-470a-9ce2-4671cac2f60b" providerId="ADAL" clId="{F31F1F11-00E7-4C68-9253-224AAA41AAF4}" dt="2022-05-18T19:42:21.325" v="1166" actId="478"/>
          <ac:spMkLst>
            <pc:docMk/>
            <pc:sldMk cId="2152817644" sldId="311"/>
            <ac:spMk id="31" creationId="{3B0409EF-561D-4B50-942D-B5542D9FF378}"/>
          </ac:spMkLst>
        </pc:spChg>
        <pc:spChg chg="mod topLvl">
          <ac:chgData name="Sebastian Taylor" userId="14345a32-29c6-470a-9ce2-4671cac2f60b" providerId="ADAL" clId="{F31F1F11-00E7-4C68-9253-224AAA41AAF4}" dt="2022-05-18T19:42:51.534" v="1171" actId="164"/>
          <ac:spMkLst>
            <pc:docMk/>
            <pc:sldMk cId="2152817644" sldId="311"/>
            <ac:spMk id="33" creationId="{B823CE65-8B57-4B73-B7B7-6F238F0E49D4}"/>
          </ac:spMkLst>
        </pc:spChg>
        <pc:spChg chg="mod">
          <ac:chgData name="Sebastian Taylor" userId="14345a32-29c6-470a-9ce2-4671cac2f60b" providerId="ADAL" clId="{F31F1F11-00E7-4C68-9253-224AAA41AAF4}" dt="2022-05-18T19:40:30.085" v="1095" actId="27803"/>
          <ac:spMkLst>
            <pc:docMk/>
            <pc:sldMk cId="2152817644" sldId="311"/>
            <ac:spMk id="46" creationId="{E47715DA-2C65-EB9D-6369-B8A8131C5A29}"/>
          </ac:spMkLst>
        </pc:spChg>
        <pc:spChg chg="mod">
          <ac:chgData name="Sebastian Taylor" userId="14345a32-29c6-470a-9ce2-4671cac2f60b" providerId="ADAL" clId="{F31F1F11-00E7-4C68-9253-224AAA41AAF4}" dt="2022-05-18T19:40:30.085" v="1095" actId="27803"/>
          <ac:spMkLst>
            <pc:docMk/>
            <pc:sldMk cId="2152817644" sldId="311"/>
            <ac:spMk id="47" creationId="{163E333E-84AC-B077-BA3E-FBD901A9D67D}"/>
          </ac:spMkLst>
        </pc:spChg>
        <pc:spChg chg="mod">
          <ac:chgData name="Sebastian Taylor" userId="14345a32-29c6-470a-9ce2-4671cac2f60b" providerId="ADAL" clId="{F31F1F11-00E7-4C68-9253-224AAA41AAF4}" dt="2022-05-18T19:40:30.085" v="1095" actId="27803"/>
          <ac:spMkLst>
            <pc:docMk/>
            <pc:sldMk cId="2152817644" sldId="311"/>
            <ac:spMk id="48" creationId="{F522D5ED-B566-F1FF-2C87-C2E685E3AC93}"/>
          </ac:spMkLst>
        </pc:spChg>
        <pc:spChg chg="mod">
          <ac:chgData name="Sebastian Taylor" userId="14345a32-29c6-470a-9ce2-4671cac2f60b" providerId="ADAL" clId="{F31F1F11-00E7-4C68-9253-224AAA41AAF4}" dt="2022-05-18T19:40:30.085" v="1095" actId="27803"/>
          <ac:spMkLst>
            <pc:docMk/>
            <pc:sldMk cId="2152817644" sldId="311"/>
            <ac:spMk id="49" creationId="{0E61F80B-FC7D-9F62-2664-3D85ED4C6752}"/>
          </ac:spMkLst>
        </pc:spChg>
        <pc:spChg chg="mod">
          <ac:chgData name="Sebastian Taylor" userId="14345a32-29c6-470a-9ce2-4671cac2f60b" providerId="ADAL" clId="{F31F1F11-00E7-4C68-9253-224AAA41AAF4}" dt="2022-05-18T19:40:30.085" v="1095" actId="27803"/>
          <ac:spMkLst>
            <pc:docMk/>
            <pc:sldMk cId="2152817644" sldId="311"/>
            <ac:spMk id="50" creationId="{6D979F92-6D43-8354-AEB6-6D275CC41B01}"/>
          </ac:spMkLst>
        </pc:spChg>
        <pc:spChg chg="mod">
          <ac:chgData name="Sebastian Taylor" userId="14345a32-29c6-470a-9ce2-4671cac2f60b" providerId="ADAL" clId="{F31F1F11-00E7-4C68-9253-224AAA41AAF4}" dt="2022-05-18T19:40:30.085" v="1095" actId="27803"/>
          <ac:spMkLst>
            <pc:docMk/>
            <pc:sldMk cId="2152817644" sldId="311"/>
            <ac:spMk id="51" creationId="{C7FCDF47-E794-E3F1-DC75-653EEF88F46E}"/>
          </ac:spMkLst>
        </pc:spChg>
        <pc:spChg chg="mod">
          <ac:chgData name="Sebastian Taylor" userId="14345a32-29c6-470a-9ce2-4671cac2f60b" providerId="ADAL" clId="{F31F1F11-00E7-4C68-9253-224AAA41AAF4}" dt="2022-05-18T19:40:30.085" v="1095" actId="27803"/>
          <ac:spMkLst>
            <pc:docMk/>
            <pc:sldMk cId="2152817644" sldId="311"/>
            <ac:spMk id="52" creationId="{29E5CD56-5582-D44E-5045-21827FC6E6B4}"/>
          </ac:spMkLst>
        </pc:spChg>
        <pc:spChg chg="mod">
          <ac:chgData name="Sebastian Taylor" userId="14345a32-29c6-470a-9ce2-4671cac2f60b" providerId="ADAL" clId="{F31F1F11-00E7-4C68-9253-224AAA41AAF4}" dt="2022-05-18T19:40:30.085" v="1095" actId="27803"/>
          <ac:spMkLst>
            <pc:docMk/>
            <pc:sldMk cId="2152817644" sldId="311"/>
            <ac:spMk id="53" creationId="{FC894682-6924-49F4-DB5D-43CCEC9534EA}"/>
          </ac:spMkLst>
        </pc:spChg>
        <pc:spChg chg="mod">
          <ac:chgData name="Sebastian Taylor" userId="14345a32-29c6-470a-9ce2-4671cac2f60b" providerId="ADAL" clId="{F31F1F11-00E7-4C68-9253-224AAA41AAF4}" dt="2022-05-18T19:40:30.085" v="1095" actId="27803"/>
          <ac:spMkLst>
            <pc:docMk/>
            <pc:sldMk cId="2152817644" sldId="311"/>
            <ac:spMk id="54" creationId="{1C10048B-EA77-AAC2-65F5-C046A93C6B67}"/>
          </ac:spMkLst>
        </pc:spChg>
        <pc:spChg chg="mod">
          <ac:chgData name="Sebastian Taylor" userId="14345a32-29c6-470a-9ce2-4671cac2f60b" providerId="ADAL" clId="{F31F1F11-00E7-4C68-9253-224AAA41AAF4}" dt="2022-05-18T19:40:30.085" v="1095" actId="27803"/>
          <ac:spMkLst>
            <pc:docMk/>
            <pc:sldMk cId="2152817644" sldId="311"/>
            <ac:spMk id="55" creationId="{101AA7DB-79BC-7F2D-44B7-2235847D76AA}"/>
          </ac:spMkLst>
        </pc:spChg>
        <pc:spChg chg="mod">
          <ac:chgData name="Sebastian Taylor" userId="14345a32-29c6-470a-9ce2-4671cac2f60b" providerId="ADAL" clId="{F31F1F11-00E7-4C68-9253-224AAA41AAF4}" dt="2022-05-18T19:40:30.085" v="1095" actId="27803"/>
          <ac:spMkLst>
            <pc:docMk/>
            <pc:sldMk cId="2152817644" sldId="311"/>
            <ac:spMk id="56" creationId="{17217890-B2A2-B0B3-28E3-FED59AEFB970}"/>
          </ac:spMkLst>
        </pc:spChg>
        <pc:spChg chg="mod">
          <ac:chgData name="Sebastian Taylor" userId="14345a32-29c6-470a-9ce2-4671cac2f60b" providerId="ADAL" clId="{F31F1F11-00E7-4C68-9253-224AAA41AAF4}" dt="2022-05-18T19:40:30.085" v="1095" actId="27803"/>
          <ac:spMkLst>
            <pc:docMk/>
            <pc:sldMk cId="2152817644" sldId="311"/>
            <ac:spMk id="57" creationId="{26AF79ED-C035-EA3F-6CF5-7EA1AB011FED}"/>
          </ac:spMkLst>
        </pc:spChg>
        <pc:spChg chg="mod">
          <ac:chgData name="Sebastian Taylor" userId="14345a32-29c6-470a-9ce2-4671cac2f60b" providerId="ADAL" clId="{F31F1F11-00E7-4C68-9253-224AAA41AAF4}" dt="2022-05-18T19:40:30.085" v="1095" actId="27803"/>
          <ac:spMkLst>
            <pc:docMk/>
            <pc:sldMk cId="2152817644" sldId="311"/>
            <ac:spMk id="58" creationId="{843965EB-4D58-B72E-08C5-289B492CE3A6}"/>
          </ac:spMkLst>
        </pc:spChg>
        <pc:spChg chg="mod">
          <ac:chgData name="Sebastian Taylor" userId="14345a32-29c6-470a-9ce2-4671cac2f60b" providerId="ADAL" clId="{F31F1F11-00E7-4C68-9253-224AAA41AAF4}" dt="2022-05-18T19:40:30.085" v="1095" actId="27803"/>
          <ac:spMkLst>
            <pc:docMk/>
            <pc:sldMk cId="2152817644" sldId="311"/>
            <ac:spMk id="59" creationId="{ADC93308-533F-132B-70B5-663393AC0BF9}"/>
          </ac:spMkLst>
        </pc:spChg>
        <pc:spChg chg="mod">
          <ac:chgData name="Sebastian Taylor" userId="14345a32-29c6-470a-9ce2-4671cac2f60b" providerId="ADAL" clId="{F31F1F11-00E7-4C68-9253-224AAA41AAF4}" dt="2022-05-18T19:40:30.085" v="1095" actId="27803"/>
          <ac:spMkLst>
            <pc:docMk/>
            <pc:sldMk cId="2152817644" sldId="311"/>
            <ac:spMk id="60" creationId="{C77C5176-89DA-6FE3-7A21-F53BA9A8052B}"/>
          </ac:spMkLst>
        </pc:spChg>
        <pc:spChg chg="mod">
          <ac:chgData name="Sebastian Taylor" userId="14345a32-29c6-470a-9ce2-4671cac2f60b" providerId="ADAL" clId="{F31F1F11-00E7-4C68-9253-224AAA41AAF4}" dt="2022-05-18T19:40:30.085" v="1095" actId="27803"/>
          <ac:spMkLst>
            <pc:docMk/>
            <pc:sldMk cId="2152817644" sldId="311"/>
            <ac:spMk id="61" creationId="{65920762-10BA-D9D6-D9B6-2B95CACACBF0}"/>
          </ac:spMkLst>
        </pc:spChg>
        <pc:spChg chg="mod">
          <ac:chgData name="Sebastian Taylor" userId="14345a32-29c6-470a-9ce2-4671cac2f60b" providerId="ADAL" clId="{F31F1F11-00E7-4C68-9253-224AAA41AAF4}" dt="2022-05-18T19:40:30.085" v="1095" actId="27803"/>
          <ac:spMkLst>
            <pc:docMk/>
            <pc:sldMk cId="2152817644" sldId="311"/>
            <ac:spMk id="62" creationId="{1EBEACCB-43FC-DBE4-7203-5FDCBA2CA582}"/>
          </ac:spMkLst>
        </pc:spChg>
        <pc:spChg chg="mod">
          <ac:chgData name="Sebastian Taylor" userId="14345a32-29c6-470a-9ce2-4671cac2f60b" providerId="ADAL" clId="{F31F1F11-00E7-4C68-9253-224AAA41AAF4}" dt="2022-05-18T19:40:30.085" v="1095" actId="27803"/>
          <ac:spMkLst>
            <pc:docMk/>
            <pc:sldMk cId="2152817644" sldId="311"/>
            <ac:spMk id="63" creationId="{B21CA910-D590-64BD-1C2F-022C961F4D64}"/>
          </ac:spMkLst>
        </pc:spChg>
        <pc:spChg chg="mod">
          <ac:chgData name="Sebastian Taylor" userId="14345a32-29c6-470a-9ce2-4671cac2f60b" providerId="ADAL" clId="{F31F1F11-00E7-4C68-9253-224AAA41AAF4}" dt="2022-05-18T19:40:30.085" v="1095" actId="27803"/>
          <ac:spMkLst>
            <pc:docMk/>
            <pc:sldMk cId="2152817644" sldId="311"/>
            <ac:spMk id="64" creationId="{DEF6FF51-FC83-C7D1-8364-649787B61A39}"/>
          </ac:spMkLst>
        </pc:spChg>
        <pc:grpChg chg="del mod">
          <ac:chgData name="Sebastian Taylor" userId="14345a32-29c6-470a-9ce2-4671cac2f60b" providerId="ADAL" clId="{F31F1F11-00E7-4C68-9253-224AAA41AAF4}" dt="2022-05-18T19:41:11.045" v="1105" actId="165"/>
          <ac:grpSpMkLst>
            <pc:docMk/>
            <pc:sldMk cId="2152817644" sldId="311"/>
            <ac:grpSpMk id="6" creationId="{E2E424AE-5BA2-42E9-835D-01303D67FD2B}"/>
          </ac:grpSpMkLst>
        </pc:grpChg>
        <pc:grpChg chg="del mod topLvl">
          <ac:chgData name="Sebastian Taylor" userId="14345a32-29c6-470a-9ce2-4671cac2f60b" providerId="ADAL" clId="{F31F1F11-00E7-4C68-9253-224AAA41AAF4}" dt="2022-05-18T19:42:10.864" v="1164" actId="165"/>
          <ac:grpSpMkLst>
            <pc:docMk/>
            <pc:sldMk cId="2152817644" sldId="311"/>
            <ac:grpSpMk id="7" creationId="{1AFE49D5-FB81-4BCA-9D6A-1ECDF7FF9963}"/>
          </ac:grpSpMkLst>
        </pc:grpChg>
        <pc:grpChg chg="mod topLvl">
          <ac:chgData name="Sebastian Taylor" userId="14345a32-29c6-470a-9ce2-4671cac2f60b" providerId="ADAL" clId="{F31F1F11-00E7-4C68-9253-224AAA41AAF4}" dt="2022-05-18T19:42:51.534" v="1171" actId="164"/>
          <ac:grpSpMkLst>
            <pc:docMk/>
            <pc:sldMk cId="2152817644" sldId="311"/>
            <ac:grpSpMk id="8" creationId="{F004598B-F090-463B-81ED-FA2CBD15FE52}"/>
          </ac:grpSpMkLst>
        </pc:grpChg>
        <pc:grpChg chg="mod topLvl">
          <ac:chgData name="Sebastian Taylor" userId="14345a32-29c6-470a-9ce2-4671cac2f60b" providerId="ADAL" clId="{F31F1F11-00E7-4C68-9253-224AAA41AAF4}" dt="2022-05-18T19:42:51.534" v="1171" actId="164"/>
          <ac:grpSpMkLst>
            <pc:docMk/>
            <pc:sldMk cId="2152817644" sldId="311"/>
            <ac:grpSpMk id="9" creationId="{92C119DE-27DC-4326-9B17-B32E9742BAAB}"/>
          </ac:grpSpMkLst>
        </pc:grpChg>
        <pc:grpChg chg="del mod topLvl">
          <ac:chgData name="Sebastian Taylor" userId="14345a32-29c6-470a-9ce2-4671cac2f60b" providerId="ADAL" clId="{F31F1F11-00E7-4C68-9253-224AAA41AAF4}" dt="2022-05-18T19:42:23.143" v="1167" actId="478"/>
          <ac:grpSpMkLst>
            <pc:docMk/>
            <pc:sldMk cId="2152817644" sldId="311"/>
            <ac:grpSpMk id="32" creationId="{A1A3CDC8-D3E8-4959-8952-C644B3DFA530}"/>
          </ac:grpSpMkLst>
        </pc:grpChg>
        <pc:grpChg chg="del mod">
          <ac:chgData name="Sebastian Taylor" userId="14345a32-29c6-470a-9ce2-4671cac2f60b" providerId="ADAL" clId="{F31F1F11-00E7-4C68-9253-224AAA41AAF4}" dt="2022-05-18T19:40:53.692" v="1101" actId="478"/>
          <ac:grpSpMkLst>
            <pc:docMk/>
            <pc:sldMk cId="2152817644" sldId="311"/>
            <ac:grpSpMk id="45" creationId="{68DB5C30-F148-AE6A-8EA2-07BBFD8A9808}"/>
          </ac:grpSpMkLst>
        </pc:grpChg>
        <pc:grpChg chg="add del mod">
          <ac:chgData name="Sebastian Taylor" userId="14345a32-29c6-470a-9ce2-4671cac2f60b" providerId="ADAL" clId="{F31F1F11-00E7-4C68-9253-224AAA41AAF4}" dt="2022-05-18T19:42:52.842" v="1172" actId="21"/>
          <ac:grpSpMkLst>
            <pc:docMk/>
            <pc:sldMk cId="2152817644" sldId="311"/>
            <ac:grpSpMk id="65" creationId="{470731C3-C40C-28FA-47BF-B223764A22CB}"/>
          </ac:grpSpMkLst>
        </pc:grpChg>
        <pc:picChg chg="add del mod">
          <ac:chgData name="Sebastian Taylor" userId="14345a32-29c6-470a-9ce2-4671cac2f60b" providerId="ADAL" clId="{F31F1F11-00E7-4C68-9253-224AAA41AAF4}" dt="2022-05-18T19:40:30.085" v="1095" actId="27803"/>
          <ac:picMkLst>
            <pc:docMk/>
            <pc:sldMk cId="2152817644" sldId="311"/>
            <ac:picMk id="44" creationId="{3EEA21D9-8ED9-E514-7011-B2E3B964A1F7}"/>
          </ac:picMkLst>
        </pc:picChg>
        <pc:cxnChg chg="mod">
          <ac:chgData name="Sebastian Taylor" userId="14345a32-29c6-470a-9ce2-4671cac2f60b" providerId="ADAL" clId="{F31F1F11-00E7-4C68-9253-224AAA41AAF4}" dt="2022-05-18T19:42:10.864" v="1164" actId="165"/>
          <ac:cxnSpMkLst>
            <pc:docMk/>
            <pc:sldMk cId="2152817644" sldId="311"/>
            <ac:cxnSpMk id="34" creationId="{56CD7528-D3BC-4E05-99A2-119D8C0A4F0C}"/>
          </ac:cxnSpMkLst>
        </pc:cxnChg>
        <pc:cxnChg chg="mod">
          <ac:chgData name="Sebastian Taylor" userId="14345a32-29c6-470a-9ce2-4671cac2f60b" providerId="ADAL" clId="{F31F1F11-00E7-4C68-9253-224AAA41AAF4}" dt="2022-05-18T19:42:10.864" v="1164" actId="165"/>
          <ac:cxnSpMkLst>
            <pc:docMk/>
            <pc:sldMk cId="2152817644" sldId="311"/>
            <ac:cxnSpMk id="35" creationId="{0A1A7C51-CCB3-4379-AAB7-6AE76FFDC181}"/>
          </ac:cxnSpMkLst>
        </pc:cxnChg>
        <pc:cxnChg chg="mod">
          <ac:chgData name="Sebastian Taylor" userId="14345a32-29c6-470a-9ce2-4671cac2f60b" providerId="ADAL" clId="{F31F1F11-00E7-4C68-9253-224AAA41AAF4}" dt="2022-05-18T19:42:10.864" v="1164" actId="165"/>
          <ac:cxnSpMkLst>
            <pc:docMk/>
            <pc:sldMk cId="2152817644" sldId="311"/>
            <ac:cxnSpMk id="36" creationId="{79CFBE04-88BE-4D6A-8373-5797A76EB397}"/>
          </ac:cxnSpMkLst>
        </pc:cxnChg>
        <pc:cxnChg chg="mod">
          <ac:chgData name="Sebastian Taylor" userId="14345a32-29c6-470a-9ce2-4671cac2f60b" providerId="ADAL" clId="{F31F1F11-00E7-4C68-9253-224AAA41AAF4}" dt="2022-05-18T19:42:10.864" v="1164" actId="165"/>
          <ac:cxnSpMkLst>
            <pc:docMk/>
            <pc:sldMk cId="2152817644" sldId="311"/>
            <ac:cxnSpMk id="37" creationId="{237D1682-24D4-4BAF-BAFB-60F4AE547B62}"/>
          </ac:cxnSpMkLst>
        </pc:cxnChg>
        <pc:cxnChg chg="mod">
          <ac:chgData name="Sebastian Taylor" userId="14345a32-29c6-470a-9ce2-4671cac2f60b" providerId="ADAL" clId="{F31F1F11-00E7-4C68-9253-224AAA41AAF4}" dt="2022-05-18T19:42:10.864" v="1164" actId="165"/>
          <ac:cxnSpMkLst>
            <pc:docMk/>
            <pc:sldMk cId="2152817644" sldId="311"/>
            <ac:cxnSpMk id="38" creationId="{1ACE521A-1A70-4343-859B-175C20F74951}"/>
          </ac:cxnSpMkLst>
        </pc:cxnChg>
        <pc:cxnChg chg="mod">
          <ac:chgData name="Sebastian Taylor" userId="14345a32-29c6-470a-9ce2-4671cac2f60b" providerId="ADAL" clId="{F31F1F11-00E7-4C68-9253-224AAA41AAF4}" dt="2022-05-18T19:42:10.864" v="1164" actId="165"/>
          <ac:cxnSpMkLst>
            <pc:docMk/>
            <pc:sldMk cId="2152817644" sldId="311"/>
            <ac:cxnSpMk id="39" creationId="{7858153E-B13F-4EBB-87C9-38EC82F35AE5}"/>
          </ac:cxnSpMkLst>
        </pc:cxnChg>
        <pc:cxnChg chg="mod">
          <ac:chgData name="Sebastian Taylor" userId="14345a32-29c6-470a-9ce2-4671cac2f60b" providerId="ADAL" clId="{F31F1F11-00E7-4C68-9253-224AAA41AAF4}" dt="2022-05-18T19:42:10.864" v="1164" actId="165"/>
          <ac:cxnSpMkLst>
            <pc:docMk/>
            <pc:sldMk cId="2152817644" sldId="311"/>
            <ac:cxnSpMk id="40" creationId="{419AA2F6-1D40-4D52-887B-CE81DA248CE8}"/>
          </ac:cxnSpMkLst>
        </pc:cxnChg>
        <pc:cxnChg chg="del">
          <ac:chgData name="Sebastian Taylor" userId="14345a32-29c6-470a-9ce2-4671cac2f60b" providerId="ADAL" clId="{F31F1F11-00E7-4C68-9253-224AAA41AAF4}" dt="2022-05-18T19:40:51.014" v="1100" actId="478"/>
          <ac:cxnSpMkLst>
            <pc:docMk/>
            <pc:sldMk cId="2152817644" sldId="311"/>
            <ac:cxnSpMk id="41" creationId="{2F567288-8EFC-468D-AE8C-7C306BE27187}"/>
          </ac:cxnSpMkLst>
        </pc:cxnChg>
        <pc:cxnChg chg="del">
          <ac:chgData name="Sebastian Taylor" userId="14345a32-29c6-470a-9ce2-4671cac2f60b" providerId="ADAL" clId="{F31F1F11-00E7-4C68-9253-224AAA41AAF4}" dt="2022-05-18T19:40:48.982" v="1099" actId="478"/>
          <ac:cxnSpMkLst>
            <pc:docMk/>
            <pc:sldMk cId="2152817644" sldId="311"/>
            <ac:cxnSpMk id="42" creationId="{963E7D4E-C0BA-4723-B710-313CECA584D9}"/>
          </ac:cxnSpMkLst>
        </pc:cxnChg>
        <pc:cxnChg chg="del">
          <ac:chgData name="Sebastian Taylor" userId="14345a32-29c6-470a-9ce2-4671cac2f60b" providerId="ADAL" clId="{F31F1F11-00E7-4C68-9253-224AAA41AAF4}" dt="2022-05-18T19:40:39.617" v="1098" actId="478"/>
          <ac:cxnSpMkLst>
            <pc:docMk/>
            <pc:sldMk cId="2152817644" sldId="311"/>
            <ac:cxnSpMk id="43" creationId="{68224D2A-B608-4A0F-A74F-DF6540850DB1}"/>
          </ac:cxnSpMkLst>
        </pc:cxnChg>
      </pc:sldChg>
      <pc:sldChg chg="addSp delSp modSp mod delAnim modAnim delCm">
        <pc:chgData name="Sebastian Taylor" userId="14345a32-29c6-470a-9ce2-4671cac2f60b" providerId="ADAL" clId="{F31F1F11-00E7-4C68-9253-224AAA41AAF4}" dt="2022-05-18T20:06:55.049" v="2640" actId="1076"/>
        <pc:sldMkLst>
          <pc:docMk/>
          <pc:sldMk cId="1391134253" sldId="320"/>
        </pc:sldMkLst>
        <pc:spChg chg="add del">
          <ac:chgData name="Sebastian Taylor" userId="14345a32-29c6-470a-9ce2-4671cac2f60b" providerId="ADAL" clId="{F31F1F11-00E7-4C68-9253-224AAA41AAF4}" dt="2022-05-18T19:32:51.623" v="1076" actId="22"/>
          <ac:spMkLst>
            <pc:docMk/>
            <pc:sldMk cId="1391134253" sldId="320"/>
            <ac:spMk id="14" creationId="{0C3B96E6-D304-156B-4847-2410823EA115}"/>
          </ac:spMkLst>
        </pc:spChg>
        <pc:spChg chg="mod">
          <ac:chgData name="Sebastian Taylor" userId="14345a32-29c6-470a-9ce2-4671cac2f60b" providerId="ADAL" clId="{F31F1F11-00E7-4C68-9253-224AAA41AAF4}" dt="2022-05-18T20:02:30.440" v="2269"/>
          <ac:spMkLst>
            <pc:docMk/>
            <pc:sldMk cId="1391134253" sldId="320"/>
            <ac:spMk id="18" creationId="{5946FA81-1964-88EA-FC04-A32A29985AE6}"/>
          </ac:spMkLst>
        </pc:spChg>
        <pc:spChg chg="mod">
          <ac:chgData name="Sebastian Taylor" userId="14345a32-29c6-470a-9ce2-4671cac2f60b" providerId="ADAL" clId="{F31F1F11-00E7-4C68-9253-224AAA41AAF4}" dt="2022-05-18T20:02:30.440" v="2269"/>
          <ac:spMkLst>
            <pc:docMk/>
            <pc:sldMk cId="1391134253" sldId="320"/>
            <ac:spMk id="19" creationId="{3DBD5856-4693-4B7B-3538-7032CFFB3547}"/>
          </ac:spMkLst>
        </pc:spChg>
        <pc:spChg chg="mod">
          <ac:chgData name="Sebastian Taylor" userId="14345a32-29c6-470a-9ce2-4671cac2f60b" providerId="ADAL" clId="{F31F1F11-00E7-4C68-9253-224AAA41AAF4}" dt="2022-05-18T20:02:30.440" v="2269"/>
          <ac:spMkLst>
            <pc:docMk/>
            <pc:sldMk cId="1391134253" sldId="320"/>
            <ac:spMk id="20" creationId="{7EE83C51-F551-34E6-4828-4A39FA328256}"/>
          </ac:spMkLst>
        </pc:spChg>
        <pc:spChg chg="mod">
          <ac:chgData name="Sebastian Taylor" userId="14345a32-29c6-470a-9ce2-4671cac2f60b" providerId="ADAL" clId="{F31F1F11-00E7-4C68-9253-224AAA41AAF4}" dt="2022-05-18T20:03:14.350" v="2323"/>
          <ac:spMkLst>
            <pc:docMk/>
            <pc:sldMk cId="1391134253" sldId="320"/>
            <ac:spMk id="23" creationId="{59616BC0-7304-CF2A-861D-CBE851709133}"/>
          </ac:spMkLst>
        </pc:spChg>
        <pc:spChg chg="mod">
          <ac:chgData name="Sebastian Taylor" userId="14345a32-29c6-470a-9ce2-4671cac2f60b" providerId="ADAL" clId="{F31F1F11-00E7-4C68-9253-224AAA41AAF4}" dt="2022-05-18T20:03:14.350" v="2323"/>
          <ac:spMkLst>
            <pc:docMk/>
            <pc:sldMk cId="1391134253" sldId="320"/>
            <ac:spMk id="24" creationId="{73CC599D-7945-A43A-DA39-989A459169C6}"/>
          </ac:spMkLst>
        </pc:spChg>
        <pc:spChg chg="mod">
          <ac:chgData name="Sebastian Taylor" userId="14345a32-29c6-470a-9ce2-4671cac2f60b" providerId="ADAL" clId="{F31F1F11-00E7-4C68-9253-224AAA41AAF4}" dt="2022-05-18T20:03:21.701" v="2325"/>
          <ac:spMkLst>
            <pc:docMk/>
            <pc:sldMk cId="1391134253" sldId="320"/>
            <ac:spMk id="26" creationId="{45A57A2B-1E46-4D93-21E6-D84A3792A48C}"/>
          </ac:spMkLst>
        </pc:spChg>
        <pc:spChg chg="mod">
          <ac:chgData name="Sebastian Taylor" userId="14345a32-29c6-470a-9ce2-4671cac2f60b" providerId="ADAL" clId="{F31F1F11-00E7-4C68-9253-224AAA41AAF4}" dt="2022-05-18T20:03:21.701" v="2325"/>
          <ac:spMkLst>
            <pc:docMk/>
            <pc:sldMk cId="1391134253" sldId="320"/>
            <ac:spMk id="29" creationId="{011E730E-7914-D488-0968-C943043D12EE}"/>
          </ac:spMkLst>
        </pc:spChg>
        <pc:spChg chg="mod">
          <ac:chgData name="Sebastian Taylor" userId="14345a32-29c6-470a-9ce2-4671cac2f60b" providerId="ADAL" clId="{F31F1F11-00E7-4C68-9253-224AAA41AAF4}" dt="2022-05-18T20:03:21.701" v="2325"/>
          <ac:spMkLst>
            <pc:docMk/>
            <pc:sldMk cId="1391134253" sldId="320"/>
            <ac:spMk id="30" creationId="{BB94AF02-BB5F-A7DE-FB67-00724A7D1EF1}"/>
          </ac:spMkLst>
        </pc:spChg>
        <pc:spChg chg="mod">
          <ac:chgData name="Sebastian Taylor" userId="14345a32-29c6-470a-9ce2-4671cac2f60b" providerId="ADAL" clId="{F31F1F11-00E7-4C68-9253-224AAA41AAF4}" dt="2022-05-18T20:03:21.701" v="2325"/>
          <ac:spMkLst>
            <pc:docMk/>
            <pc:sldMk cId="1391134253" sldId="320"/>
            <ac:spMk id="31" creationId="{212409D7-9123-AB3D-6095-18679653512C}"/>
          </ac:spMkLst>
        </pc:spChg>
        <pc:spChg chg="mod">
          <ac:chgData name="Sebastian Taylor" userId="14345a32-29c6-470a-9ce2-4671cac2f60b" providerId="ADAL" clId="{F31F1F11-00E7-4C68-9253-224AAA41AAF4}" dt="2022-05-18T20:03:21.701" v="2325"/>
          <ac:spMkLst>
            <pc:docMk/>
            <pc:sldMk cId="1391134253" sldId="320"/>
            <ac:spMk id="32" creationId="{2EDAC83B-33BF-DBBA-23D3-DB697B791BD4}"/>
          </ac:spMkLst>
        </pc:spChg>
        <pc:spChg chg="mod">
          <ac:chgData name="Sebastian Taylor" userId="14345a32-29c6-470a-9ce2-4671cac2f60b" providerId="ADAL" clId="{F31F1F11-00E7-4C68-9253-224AAA41AAF4}" dt="2022-05-18T20:03:21.701" v="2325"/>
          <ac:spMkLst>
            <pc:docMk/>
            <pc:sldMk cId="1391134253" sldId="320"/>
            <ac:spMk id="33" creationId="{95975129-FA0F-956D-3730-9FFF8300AFBC}"/>
          </ac:spMkLst>
        </pc:spChg>
        <pc:spChg chg="mod">
          <ac:chgData name="Sebastian Taylor" userId="14345a32-29c6-470a-9ce2-4671cac2f60b" providerId="ADAL" clId="{F31F1F11-00E7-4C68-9253-224AAA41AAF4}" dt="2022-05-18T20:03:21.701" v="2325"/>
          <ac:spMkLst>
            <pc:docMk/>
            <pc:sldMk cId="1391134253" sldId="320"/>
            <ac:spMk id="34" creationId="{D026859D-3034-A80A-8E1B-934B9E6F227B}"/>
          </ac:spMkLst>
        </pc:spChg>
        <pc:spChg chg="mod">
          <ac:chgData name="Sebastian Taylor" userId="14345a32-29c6-470a-9ce2-4671cac2f60b" providerId="ADAL" clId="{F31F1F11-00E7-4C68-9253-224AAA41AAF4}" dt="2022-05-18T20:03:21.701" v="2325"/>
          <ac:spMkLst>
            <pc:docMk/>
            <pc:sldMk cId="1391134253" sldId="320"/>
            <ac:spMk id="35" creationId="{11677FF6-3B6E-6353-11D5-62D158A7B32E}"/>
          </ac:spMkLst>
        </pc:spChg>
        <pc:spChg chg="mod">
          <ac:chgData name="Sebastian Taylor" userId="14345a32-29c6-470a-9ce2-4671cac2f60b" providerId="ADAL" clId="{F31F1F11-00E7-4C68-9253-224AAA41AAF4}" dt="2022-05-18T20:03:21.701" v="2325"/>
          <ac:spMkLst>
            <pc:docMk/>
            <pc:sldMk cId="1391134253" sldId="320"/>
            <ac:spMk id="36" creationId="{8DF8CA13-81F0-9D4D-8FBE-744F19EA95D2}"/>
          </ac:spMkLst>
        </pc:spChg>
        <pc:spChg chg="mod">
          <ac:chgData name="Sebastian Taylor" userId="14345a32-29c6-470a-9ce2-4671cac2f60b" providerId="ADAL" clId="{F31F1F11-00E7-4C68-9253-224AAA41AAF4}" dt="2022-05-18T20:03:21.701" v="2325"/>
          <ac:spMkLst>
            <pc:docMk/>
            <pc:sldMk cId="1391134253" sldId="320"/>
            <ac:spMk id="37" creationId="{6D803373-E7DA-3FC2-8D3B-6EF9B8C8CB25}"/>
          </ac:spMkLst>
        </pc:spChg>
        <pc:spChg chg="mod">
          <ac:chgData name="Sebastian Taylor" userId="14345a32-29c6-470a-9ce2-4671cac2f60b" providerId="ADAL" clId="{F31F1F11-00E7-4C68-9253-224AAA41AAF4}" dt="2022-05-18T20:03:21.701" v="2325"/>
          <ac:spMkLst>
            <pc:docMk/>
            <pc:sldMk cId="1391134253" sldId="320"/>
            <ac:spMk id="38" creationId="{F6A851B5-C8A3-AAFB-88B1-D7B55BBD582F}"/>
          </ac:spMkLst>
        </pc:spChg>
        <pc:spChg chg="mod">
          <ac:chgData name="Sebastian Taylor" userId="14345a32-29c6-470a-9ce2-4671cac2f60b" providerId="ADAL" clId="{F31F1F11-00E7-4C68-9253-224AAA41AAF4}" dt="2022-05-18T20:03:21.701" v="2325"/>
          <ac:spMkLst>
            <pc:docMk/>
            <pc:sldMk cId="1391134253" sldId="320"/>
            <ac:spMk id="39" creationId="{E53B495D-953D-7835-5ACC-D1D21ABA7E9F}"/>
          </ac:spMkLst>
        </pc:spChg>
        <pc:spChg chg="mod">
          <ac:chgData name="Sebastian Taylor" userId="14345a32-29c6-470a-9ce2-4671cac2f60b" providerId="ADAL" clId="{F31F1F11-00E7-4C68-9253-224AAA41AAF4}" dt="2022-05-18T20:03:32.770" v="2328"/>
          <ac:spMkLst>
            <pc:docMk/>
            <pc:sldMk cId="1391134253" sldId="320"/>
            <ac:spMk id="41" creationId="{0E4C1B7D-42FC-EAB1-9C6A-7D617E564EF7}"/>
          </ac:spMkLst>
        </pc:spChg>
        <pc:spChg chg="mod">
          <ac:chgData name="Sebastian Taylor" userId="14345a32-29c6-470a-9ce2-4671cac2f60b" providerId="ADAL" clId="{F31F1F11-00E7-4C68-9253-224AAA41AAF4}" dt="2022-05-18T20:03:32.770" v="2328"/>
          <ac:spMkLst>
            <pc:docMk/>
            <pc:sldMk cId="1391134253" sldId="320"/>
            <ac:spMk id="42" creationId="{5EFEEC5D-D2FB-1E4D-89B8-1A9422941A90}"/>
          </ac:spMkLst>
        </pc:spChg>
        <pc:spChg chg="mod">
          <ac:chgData name="Sebastian Taylor" userId="14345a32-29c6-470a-9ce2-4671cac2f60b" providerId="ADAL" clId="{F31F1F11-00E7-4C68-9253-224AAA41AAF4}" dt="2022-05-18T20:03:32.770" v="2328"/>
          <ac:spMkLst>
            <pc:docMk/>
            <pc:sldMk cId="1391134253" sldId="320"/>
            <ac:spMk id="43" creationId="{8A17E060-6EA8-C6DB-170E-E6BA41F6F5A8}"/>
          </ac:spMkLst>
        </pc:spChg>
        <pc:spChg chg="mod">
          <ac:chgData name="Sebastian Taylor" userId="14345a32-29c6-470a-9ce2-4671cac2f60b" providerId="ADAL" clId="{F31F1F11-00E7-4C68-9253-224AAA41AAF4}" dt="2022-05-18T20:03:32.770" v="2328"/>
          <ac:spMkLst>
            <pc:docMk/>
            <pc:sldMk cId="1391134253" sldId="320"/>
            <ac:spMk id="44" creationId="{21F94CF7-13E7-7699-3252-234FE36D8202}"/>
          </ac:spMkLst>
        </pc:spChg>
        <pc:spChg chg="mod">
          <ac:chgData name="Sebastian Taylor" userId="14345a32-29c6-470a-9ce2-4671cac2f60b" providerId="ADAL" clId="{F31F1F11-00E7-4C68-9253-224AAA41AAF4}" dt="2022-05-18T20:03:32.770" v="2328"/>
          <ac:spMkLst>
            <pc:docMk/>
            <pc:sldMk cId="1391134253" sldId="320"/>
            <ac:spMk id="45" creationId="{D94B8562-C61A-008E-E3C4-C64344B792B1}"/>
          </ac:spMkLst>
        </pc:spChg>
        <pc:spChg chg="mod">
          <ac:chgData name="Sebastian Taylor" userId="14345a32-29c6-470a-9ce2-4671cac2f60b" providerId="ADAL" clId="{F31F1F11-00E7-4C68-9253-224AAA41AAF4}" dt="2022-05-18T20:03:32.770" v="2328"/>
          <ac:spMkLst>
            <pc:docMk/>
            <pc:sldMk cId="1391134253" sldId="320"/>
            <ac:spMk id="46" creationId="{944564B1-0885-61F2-AA26-EB1F44443D73}"/>
          </ac:spMkLst>
        </pc:spChg>
        <pc:spChg chg="mod">
          <ac:chgData name="Sebastian Taylor" userId="14345a32-29c6-470a-9ce2-4671cac2f60b" providerId="ADAL" clId="{F31F1F11-00E7-4C68-9253-224AAA41AAF4}" dt="2022-05-18T20:03:32.770" v="2328"/>
          <ac:spMkLst>
            <pc:docMk/>
            <pc:sldMk cId="1391134253" sldId="320"/>
            <ac:spMk id="47" creationId="{224BF2A4-16C2-F578-A616-0ED45BFE0C66}"/>
          </ac:spMkLst>
        </pc:spChg>
        <pc:spChg chg="mod">
          <ac:chgData name="Sebastian Taylor" userId="14345a32-29c6-470a-9ce2-4671cac2f60b" providerId="ADAL" clId="{F31F1F11-00E7-4C68-9253-224AAA41AAF4}" dt="2022-05-18T20:03:32.770" v="2328"/>
          <ac:spMkLst>
            <pc:docMk/>
            <pc:sldMk cId="1391134253" sldId="320"/>
            <ac:spMk id="48" creationId="{43B6E6FD-10CB-DD78-F404-67E1D1E84440}"/>
          </ac:spMkLst>
        </pc:spChg>
        <pc:spChg chg="mod">
          <ac:chgData name="Sebastian Taylor" userId="14345a32-29c6-470a-9ce2-4671cac2f60b" providerId="ADAL" clId="{F31F1F11-00E7-4C68-9253-224AAA41AAF4}" dt="2022-05-18T20:03:32.770" v="2328"/>
          <ac:spMkLst>
            <pc:docMk/>
            <pc:sldMk cId="1391134253" sldId="320"/>
            <ac:spMk id="49" creationId="{F9F44B10-8484-6F16-6C4F-72DAFD4FB1A0}"/>
          </ac:spMkLst>
        </pc:spChg>
        <pc:spChg chg="mod">
          <ac:chgData name="Sebastian Taylor" userId="14345a32-29c6-470a-9ce2-4671cac2f60b" providerId="ADAL" clId="{F31F1F11-00E7-4C68-9253-224AAA41AAF4}" dt="2022-05-18T20:03:32.770" v="2328"/>
          <ac:spMkLst>
            <pc:docMk/>
            <pc:sldMk cId="1391134253" sldId="320"/>
            <ac:spMk id="50" creationId="{C8812A6F-4A02-6D37-169F-3A5E71139F6A}"/>
          </ac:spMkLst>
        </pc:spChg>
        <pc:spChg chg="mod">
          <ac:chgData name="Sebastian Taylor" userId="14345a32-29c6-470a-9ce2-4671cac2f60b" providerId="ADAL" clId="{F31F1F11-00E7-4C68-9253-224AAA41AAF4}" dt="2022-05-18T20:03:32.770" v="2328"/>
          <ac:spMkLst>
            <pc:docMk/>
            <pc:sldMk cId="1391134253" sldId="320"/>
            <ac:spMk id="51" creationId="{8A66B52B-D1D1-94FF-7D03-7AF9030B905D}"/>
          </ac:spMkLst>
        </pc:spChg>
        <pc:spChg chg="mod">
          <ac:chgData name="Sebastian Taylor" userId="14345a32-29c6-470a-9ce2-4671cac2f60b" providerId="ADAL" clId="{F31F1F11-00E7-4C68-9253-224AAA41AAF4}" dt="2022-05-18T20:03:32.770" v="2328"/>
          <ac:spMkLst>
            <pc:docMk/>
            <pc:sldMk cId="1391134253" sldId="320"/>
            <ac:spMk id="52" creationId="{2867B71A-3A7C-8D81-FB91-1D1353CED901}"/>
          </ac:spMkLst>
        </pc:spChg>
        <pc:spChg chg="mod">
          <ac:chgData name="Sebastian Taylor" userId="14345a32-29c6-470a-9ce2-4671cac2f60b" providerId="ADAL" clId="{F31F1F11-00E7-4C68-9253-224AAA41AAF4}" dt="2022-05-18T20:03:32.770" v="2328"/>
          <ac:spMkLst>
            <pc:docMk/>
            <pc:sldMk cId="1391134253" sldId="320"/>
            <ac:spMk id="53" creationId="{6D2BC5EE-1651-1A69-B62B-7AFD7DED4559}"/>
          </ac:spMkLst>
        </pc:spChg>
        <pc:spChg chg="mod">
          <ac:chgData name="Sebastian Taylor" userId="14345a32-29c6-470a-9ce2-4671cac2f60b" providerId="ADAL" clId="{F31F1F11-00E7-4C68-9253-224AAA41AAF4}" dt="2022-05-18T20:03:32.770" v="2328"/>
          <ac:spMkLst>
            <pc:docMk/>
            <pc:sldMk cId="1391134253" sldId="320"/>
            <ac:spMk id="54" creationId="{BB57B45A-43D8-C43E-F8F9-A1A53B624E50}"/>
          </ac:spMkLst>
        </pc:spChg>
        <pc:spChg chg="mod">
          <ac:chgData name="Sebastian Taylor" userId="14345a32-29c6-470a-9ce2-4671cac2f60b" providerId="ADAL" clId="{F31F1F11-00E7-4C68-9253-224AAA41AAF4}" dt="2022-05-18T20:03:32.770" v="2328"/>
          <ac:spMkLst>
            <pc:docMk/>
            <pc:sldMk cId="1391134253" sldId="320"/>
            <ac:spMk id="55" creationId="{34C2DFD7-75C7-AB8F-1C43-87395E0D8F31}"/>
          </ac:spMkLst>
        </pc:spChg>
        <pc:spChg chg="mod">
          <ac:chgData name="Sebastian Taylor" userId="14345a32-29c6-470a-9ce2-4671cac2f60b" providerId="ADAL" clId="{F31F1F11-00E7-4C68-9253-224AAA41AAF4}" dt="2022-05-18T20:03:32.770" v="2328"/>
          <ac:spMkLst>
            <pc:docMk/>
            <pc:sldMk cId="1391134253" sldId="320"/>
            <ac:spMk id="56" creationId="{983A5425-1FD1-4239-79AE-579ADBB2C783}"/>
          </ac:spMkLst>
        </pc:spChg>
        <pc:spChg chg="mod">
          <ac:chgData name="Sebastian Taylor" userId="14345a32-29c6-470a-9ce2-4671cac2f60b" providerId="ADAL" clId="{F31F1F11-00E7-4C68-9253-224AAA41AAF4}" dt="2022-05-18T20:03:32.770" v="2328"/>
          <ac:spMkLst>
            <pc:docMk/>
            <pc:sldMk cId="1391134253" sldId="320"/>
            <ac:spMk id="57" creationId="{E493B3BF-B19F-BC4B-54E0-E02684BFB72F}"/>
          </ac:spMkLst>
        </pc:spChg>
        <pc:spChg chg="mod">
          <ac:chgData name="Sebastian Taylor" userId="14345a32-29c6-470a-9ce2-4671cac2f60b" providerId="ADAL" clId="{F31F1F11-00E7-4C68-9253-224AAA41AAF4}" dt="2022-05-18T20:03:32.770" v="2328"/>
          <ac:spMkLst>
            <pc:docMk/>
            <pc:sldMk cId="1391134253" sldId="320"/>
            <ac:spMk id="58" creationId="{3210E78E-ECFE-DC8B-E5CA-515D66C5BE3A}"/>
          </ac:spMkLst>
        </pc:spChg>
        <pc:spChg chg="mod">
          <ac:chgData name="Sebastian Taylor" userId="14345a32-29c6-470a-9ce2-4671cac2f60b" providerId="ADAL" clId="{F31F1F11-00E7-4C68-9253-224AAA41AAF4}" dt="2022-05-18T20:03:32.770" v="2328"/>
          <ac:spMkLst>
            <pc:docMk/>
            <pc:sldMk cId="1391134253" sldId="320"/>
            <ac:spMk id="59" creationId="{782D3319-6786-699F-342E-2E108C555161}"/>
          </ac:spMkLst>
        </pc:spChg>
        <pc:spChg chg="mod">
          <ac:chgData name="Sebastian Taylor" userId="14345a32-29c6-470a-9ce2-4671cac2f60b" providerId="ADAL" clId="{F31F1F11-00E7-4C68-9253-224AAA41AAF4}" dt="2022-05-18T20:03:32.770" v="2328"/>
          <ac:spMkLst>
            <pc:docMk/>
            <pc:sldMk cId="1391134253" sldId="320"/>
            <ac:spMk id="60" creationId="{631834DA-7B97-2D12-E5E5-A5FFFD4D84F8}"/>
          </ac:spMkLst>
        </pc:spChg>
        <pc:spChg chg="mod">
          <ac:chgData name="Sebastian Taylor" userId="14345a32-29c6-470a-9ce2-4671cac2f60b" providerId="ADAL" clId="{F31F1F11-00E7-4C68-9253-224AAA41AAF4}" dt="2022-05-18T20:03:32.770" v="2328"/>
          <ac:spMkLst>
            <pc:docMk/>
            <pc:sldMk cId="1391134253" sldId="320"/>
            <ac:spMk id="61" creationId="{3E41B608-97BC-9480-E226-6F1A2CBF89FB}"/>
          </ac:spMkLst>
        </pc:spChg>
        <pc:spChg chg="mod">
          <ac:chgData name="Sebastian Taylor" userId="14345a32-29c6-470a-9ce2-4671cac2f60b" providerId="ADAL" clId="{F31F1F11-00E7-4C68-9253-224AAA41AAF4}" dt="2022-05-18T20:03:44.687" v="2332"/>
          <ac:spMkLst>
            <pc:docMk/>
            <pc:sldMk cId="1391134253" sldId="320"/>
            <ac:spMk id="63" creationId="{F2A36C4E-E02C-DADF-C6D3-6400212B7C89}"/>
          </ac:spMkLst>
        </pc:spChg>
        <pc:spChg chg="mod">
          <ac:chgData name="Sebastian Taylor" userId="14345a32-29c6-470a-9ce2-4671cac2f60b" providerId="ADAL" clId="{F31F1F11-00E7-4C68-9253-224AAA41AAF4}" dt="2022-05-18T20:03:44.687" v="2332"/>
          <ac:spMkLst>
            <pc:docMk/>
            <pc:sldMk cId="1391134253" sldId="320"/>
            <ac:spMk id="64" creationId="{EF1C1BED-89B2-EDEA-0356-7B830F6C3411}"/>
          </ac:spMkLst>
        </pc:spChg>
        <pc:spChg chg="mod">
          <ac:chgData name="Sebastian Taylor" userId="14345a32-29c6-470a-9ce2-4671cac2f60b" providerId="ADAL" clId="{F31F1F11-00E7-4C68-9253-224AAA41AAF4}" dt="2022-05-18T20:03:44.687" v="2332"/>
          <ac:spMkLst>
            <pc:docMk/>
            <pc:sldMk cId="1391134253" sldId="320"/>
            <ac:spMk id="65" creationId="{3CF17C8C-5064-D0D9-C138-9518153DE3CB}"/>
          </ac:spMkLst>
        </pc:spChg>
        <pc:spChg chg="mod">
          <ac:chgData name="Sebastian Taylor" userId="14345a32-29c6-470a-9ce2-4671cac2f60b" providerId="ADAL" clId="{F31F1F11-00E7-4C68-9253-224AAA41AAF4}" dt="2022-05-18T20:03:44.687" v="2332"/>
          <ac:spMkLst>
            <pc:docMk/>
            <pc:sldMk cId="1391134253" sldId="320"/>
            <ac:spMk id="66" creationId="{351EB22A-0EDE-38EF-016B-2CC1E4E2EB00}"/>
          </ac:spMkLst>
        </pc:spChg>
        <pc:spChg chg="mod">
          <ac:chgData name="Sebastian Taylor" userId="14345a32-29c6-470a-9ce2-4671cac2f60b" providerId="ADAL" clId="{F31F1F11-00E7-4C68-9253-224AAA41AAF4}" dt="2022-05-18T20:03:44.687" v="2332"/>
          <ac:spMkLst>
            <pc:docMk/>
            <pc:sldMk cId="1391134253" sldId="320"/>
            <ac:spMk id="67" creationId="{084049BA-FC13-D725-FFCD-924A9FAB3D9D}"/>
          </ac:spMkLst>
        </pc:spChg>
        <pc:spChg chg="mod">
          <ac:chgData name="Sebastian Taylor" userId="14345a32-29c6-470a-9ce2-4671cac2f60b" providerId="ADAL" clId="{F31F1F11-00E7-4C68-9253-224AAA41AAF4}" dt="2022-05-18T20:03:44.687" v="2332"/>
          <ac:spMkLst>
            <pc:docMk/>
            <pc:sldMk cId="1391134253" sldId="320"/>
            <ac:spMk id="68" creationId="{E097D3BC-D317-EC56-F1C6-339578C5E8BE}"/>
          </ac:spMkLst>
        </pc:spChg>
        <pc:spChg chg="mod">
          <ac:chgData name="Sebastian Taylor" userId="14345a32-29c6-470a-9ce2-4671cac2f60b" providerId="ADAL" clId="{F31F1F11-00E7-4C68-9253-224AAA41AAF4}" dt="2022-05-18T20:03:44.687" v="2332"/>
          <ac:spMkLst>
            <pc:docMk/>
            <pc:sldMk cId="1391134253" sldId="320"/>
            <ac:spMk id="69" creationId="{2213928A-A179-F3E8-DCE0-32F9C4A6E5F7}"/>
          </ac:spMkLst>
        </pc:spChg>
        <pc:spChg chg="mod">
          <ac:chgData name="Sebastian Taylor" userId="14345a32-29c6-470a-9ce2-4671cac2f60b" providerId="ADAL" clId="{F31F1F11-00E7-4C68-9253-224AAA41AAF4}" dt="2022-05-18T20:03:44.687" v="2332"/>
          <ac:spMkLst>
            <pc:docMk/>
            <pc:sldMk cId="1391134253" sldId="320"/>
            <ac:spMk id="70" creationId="{A29E9553-51E0-281C-9FF1-3013CFFF7559}"/>
          </ac:spMkLst>
        </pc:spChg>
        <pc:spChg chg="mod">
          <ac:chgData name="Sebastian Taylor" userId="14345a32-29c6-470a-9ce2-4671cac2f60b" providerId="ADAL" clId="{F31F1F11-00E7-4C68-9253-224AAA41AAF4}" dt="2022-05-18T20:03:44.687" v="2332"/>
          <ac:spMkLst>
            <pc:docMk/>
            <pc:sldMk cId="1391134253" sldId="320"/>
            <ac:spMk id="71" creationId="{7CB2D2B9-B713-40E1-CE9E-9A23105DF49C}"/>
          </ac:spMkLst>
        </pc:spChg>
        <pc:spChg chg="mod">
          <ac:chgData name="Sebastian Taylor" userId="14345a32-29c6-470a-9ce2-4671cac2f60b" providerId="ADAL" clId="{F31F1F11-00E7-4C68-9253-224AAA41AAF4}" dt="2022-05-18T20:03:57.282" v="2336"/>
          <ac:spMkLst>
            <pc:docMk/>
            <pc:sldMk cId="1391134253" sldId="320"/>
            <ac:spMk id="73" creationId="{0ECF8172-1636-2A6C-444F-C12AC7FD1176}"/>
          </ac:spMkLst>
        </pc:spChg>
        <pc:spChg chg="mod">
          <ac:chgData name="Sebastian Taylor" userId="14345a32-29c6-470a-9ce2-4671cac2f60b" providerId="ADAL" clId="{F31F1F11-00E7-4C68-9253-224AAA41AAF4}" dt="2022-05-18T20:03:57.282" v="2336"/>
          <ac:spMkLst>
            <pc:docMk/>
            <pc:sldMk cId="1391134253" sldId="320"/>
            <ac:spMk id="74" creationId="{B22B959B-FDCA-AFEC-8EBD-6F33A2B51531}"/>
          </ac:spMkLst>
        </pc:spChg>
        <pc:spChg chg="mod">
          <ac:chgData name="Sebastian Taylor" userId="14345a32-29c6-470a-9ce2-4671cac2f60b" providerId="ADAL" clId="{F31F1F11-00E7-4C68-9253-224AAA41AAF4}" dt="2022-05-18T20:03:57.282" v="2336"/>
          <ac:spMkLst>
            <pc:docMk/>
            <pc:sldMk cId="1391134253" sldId="320"/>
            <ac:spMk id="75" creationId="{F685E159-D08A-8CF0-C2A5-9B1B6D314221}"/>
          </ac:spMkLst>
        </pc:spChg>
        <pc:spChg chg="mod">
          <ac:chgData name="Sebastian Taylor" userId="14345a32-29c6-470a-9ce2-4671cac2f60b" providerId="ADAL" clId="{F31F1F11-00E7-4C68-9253-224AAA41AAF4}" dt="2022-05-18T20:03:57.282" v="2336"/>
          <ac:spMkLst>
            <pc:docMk/>
            <pc:sldMk cId="1391134253" sldId="320"/>
            <ac:spMk id="76" creationId="{5ABE810D-C483-ABD7-C3DF-10F67A441C60}"/>
          </ac:spMkLst>
        </pc:spChg>
        <pc:spChg chg="mod">
          <ac:chgData name="Sebastian Taylor" userId="14345a32-29c6-470a-9ce2-4671cac2f60b" providerId="ADAL" clId="{F31F1F11-00E7-4C68-9253-224AAA41AAF4}" dt="2022-05-18T20:03:57.282" v="2336"/>
          <ac:spMkLst>
            <pc:docMk/>
            <pc:sldMk cId="1391134253" sldId="320"/>
            <ac:spMk id="77" creationId="{31FCB1EF-3F66-7010-5C43-A17A18C62840}"/>
          </ac:spMkLst>
        </pc:spChg>
        <pc:spChg chg="mod">
          <ac:chgData name="Sebastian Taylor" userId="14345a32-29c6-470a-9ce2-4671cac2f60b" providerId="ADAL" clId="{F31F1F11-00E7-4C68-9253-224AAA41AAF4}" dt="2022-05-18T20:03:57.282" v="2336"/>
          <ac:spMkLst>
            <pc:docMk/>
            <pc:sldMk cId="1391134253" sldId="320"/>
            <ac:spMk id="78" creationId="{B5FECF77-7B91-52BF-8C45-D556A6640A39}"/>
          </ac:spMkLst>
        </pc:spChg>
        <pc:spChg chg="mod">
          <ac:chgData name="Sebastian Taylor" userId="14345a32-29c6-470a-9ce2-4671cac2f60b" providerId="ADAL" clId="{F31F1F11-00E7-4C68-9253-224AAA41AAF4}" dt="2022-05-18T20:03:57.282" v="2336"/>
          <ac:spMkLst>
            <pc:docMk/>
            <pc:sldMk cId="1391134253" sldId="320"/>
            <ac:spMk id="79" creationId="{4B64E43A-4C9B-1D34-046A-555CC9962C56}"/>
          </ac:spMkLst>
        </pc:spChg>
        <pc:spChg chg="mod">
          <ac:chgData name="Sebastian Taylor" userId="14345a32-29c6-470a-9ce2-4671cac2f60b" providerId="ADAL" clId="{F31F1F11-00E7-4C68-9253-224AAA41AAF4}" dt="2022-05-18T20:03:57.282" v="2336"/>
          <ac:spMkLst>
            <pc:docMk/>
            <pc:sldMk cId="1391134253" sldId="320"/>
            <ac:spMk id="80" creationId="{E53D9B5E-4007-8E9E-3F3C-4657EE52F746}"/>
          </ac:spMkLst>
        </pc:spChg>
        <pc:spChg chg="mod">
          <ac:chgData name="Sebastian Taylor" userId="14345a32-29c6-470a-9ce2-4671cac2f60b" providerId="ADAL" clId="{F31F1F11-00E7-4C68-9253-224AAA41AAF4}" dt="2022-05-18T20:03:57.282" v="2336"/>
          <ac:spMkLst>
            <pc:docMk/>
            <pc:sldMk cId="1391134253" sldId="320"/>
            <ac:spMk id="81" creationId="{0B351F69-7F91-29BC-4427-1D91CDAF8792}"/>
          </ac:spMkLst>
        </pc:spChg>
        <pc:spChg chg="mod">
          <ac:chgData name="Sebastian Taylor" userId="14345a32-29c6-470a-9ce2-4671cac2f60b" providerId="ADAL" clId="{F31F1F11-00E7-4C68-9253-224AAA41AAF4}" dt="2022-05-18T20:03:57.282" v="2336"/>
          <ac:spMkLst>
            <pc:docMk/>
            <pc:sldMk cId="1391134253" sldId="320"/>
            <ac:spMk id="82" creationId="{03A64990-0959-2B70-8767-9AF744B7E584}"/>
          </ac:spMkLst>
        </pc:spChg>
        <pc:spChg chg="mod">
          <ac:chgData name="Sebastian Taylor" userId="14345a32-29c6-470a-9ce2-4671cac2f60b" providerId="ADAL" clId="{F31F1F11-00E7-4C68-9253-224AAA41AAF4}" dt="2022-05-18T20:06:52.200" v="2639"/>
          <ac:spMkLst>
            <pc:docMk/>
            <pc:sldMk cId="1391134253" sldId="320"/>
            <ac:spMk id="84" creationId="{0F96F5CF-EBDD-2963-B3B8-04571E3B3364}"/>
          </ac:spMkLst>
        </pc:spChg>
        <pc:spChg chg="mod">
          <ac:chgData name="Sebastian Taylor" userId="14345a32-29c6-470a-9ce2-4671cac2f60b" providerId="ADAL" clId="{F31F1F11-00E7-4C68-9253-224AAA41AAF4}" dt="2022-05-18T20:06:52.200" v="2639"/>
          <ac:spMkLst>
            <pc:docMk/>
            <pc:sldMk cId="1391134253" sldId="320"/>
            <ac:spMk id="85" creationId="{E50A1484-92D6-DDE3-B003-18F9DE307950}"/>
          </ac:spMkLst>
        </pc:spChg>
        <pc:spChg chg="mod">
          <ac:chgData name="Sebastian Taylor" userId="14345a32-29c6-470a-9ce2-4671cac2f60b" providerId="ADAL" clId="{F31F1F11-00E7-4C68-9253-224AAA41AAF4}" dt="2022-05-18T20:06:52.200" v="2639"/>
          <ac:spMkLst>
            <pc:docMk/>
            <pc:sldMk cId="1391134253" sldId="320"/>
            <ac:spMk id="86" creationId="{2A288F13-7713-9C32-C667-BA6E9B7E3BE3}"/>
          </ac:spMkLst>
        </pc:spChg>
        <pc:spChg chg="mod">
          <ac:chgData name="Sebastian Taylor" userId="14345a32-29c6-470a-9ce2-4671cac2f60b" providerId="ADAL" clId="{F31F1F11-00E7-4C68-9253-224AAA41AAF4}" dt="2022-05-18T20:06:52.200" v="2639"/>
          <ac:spMkLst>
            <pc:docMk/>
            <pc:sldMk cId="1391134253" sldId="320"/>
            <ac:spMk id="87" creationId="{E8AFFE8F-D436-5A2F-7BDD-91DD0337FD41}"/>
          </ac:spMkLst>
        </pc:spChg>
        <pc:spChg chg="mod">
          <ac:chgData name="Sebastian Taylor" userId="14345a32-29c6-470a-9ce2-4671cac2f60b" providerId="ADAL" clId="{F31F1F11-00E7-4C68-9253-224AAA41AAF4}" dt="2022-05-18T20:05:24.932" v="2474" actId="20577"/>
          <ac:spMkLst>
            <pc:docMk/>
            <pc:sldMk cId="1391134253" sldId="320"/>
            <ac:spMk id="282" creationId="{00000000-0000-0000-0000-000000000000}"/>
          </ac:spMkLst>
        </pc:spChg>
        <pc:spChg chg="mod">
          <ac:chgData name="Sebastian Taylor" userId="14345a32-29c6-470a-9ce2-4671cac2f60b" providerId="ADAL" clId="{F31F1F11-00E7-4C68-9253-224AAA41AAF4}" dt="2022-05-18T20:04:40.190" v="2382" actId="20577"/>
          <ac:spMkLst>
            <pc:docMk/>
            <pc:sldMk cId="1391134253" sldId="320"/>
            <ac:spMk id="284" creationId="{00000000-0000-0000-0000-000000000000}"/>
          </ac:spMkLst>
        </pc:spChg>
        <pc:spChg chg="mod">
          <ac:chgData name="Sebastian Taylor" userId="14345a32-29c6-470a-9ce2-4671cac2f60b" providerId="ADAL" clId="{F31F1F11-00E7-4C68-9253-224AAA41AAF4}" dt="2022-05-18T20:05:52.892" v="2477"/>
          <ac:spMkLst>
            <pc:docMk/>
            <pc:sldMk cId="1391134253" sldId="320"/>
            <ac:spMk id="285" creationId="{00000000-0000-0000-0000-000000000000}"/>
          </ac:spMkLst>
        </pc:spChg>
        <pc:spChg chg="mod">
          <ac:chgData name="Sebastian Taylor" userId="14345a32-29c6-470a-9ce2-4671cac2f60b" providerId="ADAL" clId="{F31F1F11-00E7-4C68-9253-224AAA41AAF4}" dt="2022-05-18T20:06:07.408" v="2482" actId="1076"/>
          <ac:spMkLst>
            <pc:docMk/>
            <pc:sldMk cId="1391134253" sldId="320"/>
            <ac:spMk id="286" creationId="{00000000-0000-0000-0000-000000000000}"/>
          </ac:spMkLst>
        </pc:spChg>
        <pc:spChg chg="mod">
          <ac:chgData name="Sebastian Taylor" userId="14345a32-29c6-470a-9ce2-4671cac2f60b" providerId="ADAL" clId="{F31F1F11-00E7-4C68-9253-224AAA41AAF4}" dt="2022-05-18T20:05:55.616" v="2478"/>
          <ac:spMkLst>
            <pc:docMk/>
            <pc:sldMk cId="1391134253" sldId="320"/>
            <ac:spMk id="287" creationId="{00000000-0000-0000-0000-000000000000}"/>
          </ac:spMkLst>
        </pc:spChg>
        <pc:spChg chg="mod">
          <ac:chgData name="Sebastian Taylor" userId="14345a32-29c6-470a-9ce2-4671cac2f60b" providerId="ADAL" clId="{F31F1F11-00E7-4C68-9253-224AAA41AAF4}" dt="2022-05-18T20:06:44.888" v="2638" actId="20577"/>
          <ac:spMkLst>
            <pc:docMk/>
            <pc:sldMk cId="1391134253" sldId="320"/>
            <ac:spMk id="288" creationId="{00000000-0000-0000-0000-000000000000}"/>
          </ac:spMkLst>
        </pc:spChg>
        <pc:grpChg chg="add del mod">
          <ac:chgData name="Sebastian Taylor" userId="14345a32-29c6-470a-9ce2-4671cac2f60b" providerId="ADAL" clId="{F31F1F11-00E7-4C68-9253-224AAA41AAF4}" dt="2022-05-18T20:02:31.077" v="2270"/>
          <ac:grpSpMkLst>
            <pc:docMk/>
            <pc:sldMk cId="1391134253" sldId="320"/>
            <ac:grpSpMk id="17" creationId="{D87CAA54-67B8-C0B3-AD69-E6A797DF184E}"/>
          </ac:grpSpMkLst>
        </pc:grpChg>
        <pc:grpChg chg="add mod">
          <ac:chgData name="Sebastian Taylor" userId="14345a32-29c6-470a-9ce2-4671cac2f60b" providerId="ADAL" clId="{F31F1F11-00E7-4C68-9253-224AAA41AAF4}" dt="2022-05-18T20:06:00.824" v="2480" actId="1076"/>
          <ac:grpSpMkLst>
            <pc:docMk/>
            <pc:sldMk cId="1391134253" sldId="320"/>
            <ac:grpSpMk id="21" creationId="{B92C8DE4-9E5C-001E-0BA9-48573CF1E004}"/>
          </ac:grpSpMkLst>
        </pc:grpChg>
        <pc:grpChg chg="add mod">
          <ac:chgData name="Sebastian Taylor" userId="14345a32-29c6-470a-9ce2-4671cac2f60b" providerId="ADAL" clId="{F31F1F11-00E7-4C68-9253-224AAA41AAF4}" dt="2022-05-18T20:03:23.824" v="2326" actId="1076"/>
          <ac:grpSpMkLst>
            <pc:docMk/>
            <pc:sldMk cId="1391134253" sldId="320"/>
            <ac:grpSpMk id="25" creationId="{500D4D14-F769-B106-C75D-0F9CD16D61F2}"/>
          </ac:grpSpMkLst>
        </pc:grpChg>
        <pc:grpChg chg="mod">
          <ac:chgData name="Sebastian Taylor" userId="14345a32-29c6-470a-9ce2-4671cac2f60b" providerId="ADAL" clId="{F31F1F11-00E7-4C68-9253-224AAA41AAF4}" dt="2022-05-18T20:03:21.701" v="2325"/>
          <ac:grpSpMkLst>
            <pc:docMk/>
            <pc:sldMk cId="1391134253" sldId="320"/>
            <ac:grpSpMk id="27" creationId="{664F31FF-2704-4FA4-C52E-E80F421409D8}"/>
          </ac:grpSpMkLst>
        </pc:grpChg>
        <pc:grpChg chg="mod">
          <ac:chgData name="Sebastian Taylor" userId="14345a32-29c6-470a-9ce2-4671cac2f60b" providerId="ADAL" clId="{F31F1F11-00E7-4C68-9253-224AAA41AAF4}" dt="2022-05-18T20:03:21.701" v="2325"/>
          <ac:grpSpMkLst>
            <pc:docMk/>
            <pc:sldMk cId="1391134253" sldId="320"/>
            <ac:grpSpMk id="28" creationId="{0A00CD33-FEB8-BD14-1192-2AA653F67BA9}"/>
          </ac:grpSpMkLst>
        </pc:grpChg>
        <pc:grpChg chg="add mod">
          <ac:chgData name="Sebastian Taylor" userId="14345a32-29c6-470a-9ce2-4671cac2f60b" providerId="ADAL" clId="{F31F1F11-00E7-4C68-9253-224AAA41AAF4}" dt="2022-05-18T20:03:32.770" v="2328"/>
          <ac:grpSpMkLst>
            <pc:docMk/>
            <pc:sldMk cId="1391134253" sldId="320"/>
            <ac:grpSpMk id="40" creationId="{54BF4DFB-4677-3197-1947-7B5D3C8C367C}"/>
          </ac:grpSpMkLst>
        </pc:grpChg>
        <pc:grpChg chg="add mod">
          <ac:chgData name="Sebastian Taylor" userId="14345a32-29c6-470a-9ce2-4671cac2f60b" providerId="ADAL" clId="{F31F1F11-00E7-4C68-9253-224AAA41AAF4}" dt="2022-05-18T20:06:03.283" v="2481" actId="1076"/>
          <ac:grpSpMkLst>
            <pc:docMk/>
            <pc:sldMk cId="1391134253" sldId="320"/>
            <ac:grpSpMk id="62" creationId="{D17F613E-4DE6-752B-EFD5-E06ED3FA4B05}"/>
          </ac:grpSpMkLst>
        </pc:grpChg>
        <pc:grpChg chg="add mod">
          <ac:chgData name="Sebastian Taylor" userId="14345a32-29c6-470a-9ce2-4671cac2f60b" providerId="ADAL" clId="{F31F1F11-00E7-4C68-9253-224AAA41AAF4}" dt="2022-05-18T20:06:12.139" v="2483" actId="1076"/>
          <ac:grpSpMkLst>
            <pc:docMk/>
            <pc:sldMk cId="1391134253" sldId="320"/>
            <ac:grpSpMk id="72" creationId="{958D079E-AE5E-F142-F159-0CC873E63F0B}"/>
          </ac:grpSpMkLst>
        </pc:grpChg>
        <pc:grpChg chg="add mod">
          <ac:chgData name="Sebastian Taylor" userId="14345a32-29c6-470a-9ce2-4671cac2f60b" providerId="ADAL" clId="{F31F1F11-00E7-4C68-9253-224AAA41AAF4}" dt="2022-05-18T20:06:55.049" v="2640" actId="1076"/>
          <ac:grpSpMkLst>
            <pc:docMk/>
            <pc:sldMk cId="1391134253" sldId="320"/>
            <ac:grpSpMk id="83" creationId="{1B28F141-3EB6-7188-93DF-2D56488F5953}"/>
          </ac:grpSpMkLst>
        </pc:grpChg>
        <pc:picChg chg="add del">
          <ac:chgData name="Sebastian Taylor" userId="14345a32-29c6-470a-9ce2-4671cac2f60b" providerId="ADAL" clId="{F31F1F11-00E7-4C68-9253-224AAA41AAF4}" dt="2022-05-18T19:33:06.167" v="1078" actId="478"/>
          <ac:picMkLst>
            <pc:docMk/>
            <pc:sldMk cId="1391134253" sldId="320"/>
            <ac:picMk id="4" creationId="{C7376767-FC8E-6E6D-4F52-3BCEC11777C0}"/>
          </ac:picMkLst>
        </pc:picChg>
        <pc:picChg chg="del">
          <ac:chgData name="Sebastian Taylor" userId="14345a32-29c6-470a-9ce2-4671cac2f60b" providerId="ADAL" clId="{F31F1F11-00E7-4C68-9253-224AAA41AAF4}" dt="2022-05-18T20:03:25.448" v="2327" actId="478"/>
          <ac:picMkLst>
            <pc:docMk/>
            <pc:sldMk cId="1391134253" sldId="320"/>
            <ac:picMk id="16" creationId="{08D9B7F5-C795-4AB5-81A4-51E5652E0839}"/>
          </ac:picMkLst>
        </pc:picChg>
        <pc:picChg chg="mod">
          <ac:chgData name="Sebastian Taylor" userId="14345a32-29c6-470a-9ce2-4671cac2f60b" providerId="ADAL" clId="{F31F1F11-00E7-4C68-9253-224AAA41AAF4}" dt="2022-05-18T20:03:14.350" v="2323"/>
          <ac:picMkLst>
            <pc:docMk/>
            <pc:sldMk cId="1391134253" sldId="320"/>
            <ac:picMk id="22" creationId="{92A49FF0-B1E0-9784-B723-5DB059921755}"/>
          </ac:picMkLst>
        </pc:picChg>
        <pc:picChg chg="del">
          <ac:chgData name="Sebastian Taylor" userId="14345a32-29c6-470a-9ce2-4671cac2f60b" providerId="ADAL" clId="{F31F1F11-00E7-4C68-9253-224AAA41AAF4}" dt="2022-05-18T20:03:39.665" v="2331" actId="478"/>
          <ac:picMkLst>
            <pc:docMk/>
            <pc:sldMk cId="1391134253" sldId="320"/>
            <ac:picMk id="291" creationId="{00000000-0000-0000-0000-000000000000}"/>
          </ac:picMkLst>
        </pc:picChg>
        <pc:picChg chg="del">
          <ac:chgData name="Sebastian Taylor" userId="14345a32-29c6-470a-9ce2-4671cac2f60b" providerId="ADAL" clId="{F31F1F11-00E7-4C68-9253-224AAA41AAF4}" dt="2022-05-18T20:03:38.602" v="2330" actId="478"/>
          <ac:picMkLst>
            <pc:docMk/>
            <pc:sldMk cId="1391134253" sldId="320"/>
            <ac:picMk id="293" creationId="{00000000-0000-0000-0000-000000000000}"/>
          </ac:picMkLst>
        </pc:picChg>
        <pc:picChg chg="del mod">
          <ac:chgData name="Sebastian Taylor" userId="14345a32-29c6-470a-9ce2-4671cac2f60b" providerId="ADAL" clId="{F31F1F11-00E7-4C68-9253-224AAA41AAF4}" dt="2022-05-18T20:03:09.203" v="2322" actId="478"/>
          <ac:picMkLst>
            <pc:docMk/>
            <pc:sldMk cId="1391134253" sldId="320"/>
            <ac:picMk id="294" creationId="{00000000-0000-0000-0000-000000000000}"/>
          </ac:picMkLst>
        </pc:picChg>
      </pc:sldChg>
      <pc:sldChg chg="del">
        <pc:chgData name="Sebastian Taylor" userId="14345a32-29c6-470a-9ce2-4671cac2f60b" providerId="ADAL" clId="{F31F1F11-00E7-4C68-9253-224AAA41AAF4}" dt="2022-05-18T20:03:00.185" v="2320" actId="47"/>
        <pc:sldMkLst>
          <pc:docMk/>
          <pc:sldMk cId="2214499108" sldId="321"/>
        </pc:sldMkLst>
      </pc:sldChg>
      <pc:sldChg chg="addSp delSp modSp mod">
        <pc:chgData name="Sebastian Taylor" userId="14345a32-29c6-470a-9ce2-4671cac2f60b" providerId="ADAL" clId="{F31F1F11-00E7-4C68-9253-224AAA41AAF4}" dt="2022-05-18T20:02:56.963" v="2319" actId="20577"/>
        <pc:sldMkLst>
          <pc:docMk/>
          <pc:sldMk cId="236651204" sldId="322"/>
        </pc:sldMkLst>
        <pc:spChg chg="mod">
          <ac:chgData name="Sebastian Taylor" userId="14345a32-29c6-470a-9ce2-4671cac2f60b" providerId="ADAL" clId="{F31F1F11-00E7-4C68-9253-224AAA41AAF4}" dt="2022-05-18T20:02:47.856" v="2275"/>
          <ac:spMkLst>
            <pc:docMk/>
            <pc:sldMk cId="236651204" sldId="322"/>
            <ac:spMk id="9" creationId="{7409CE6C-8206-AD29-E801-A1A725F48F4A}"/>
          </ac:spMkLst>
        </pc:spChg>
        <pc:spChg chg="mod">
          <ac:chgData name="Sebastian Taylor" userId="14345a32-29c6-470a-9ce2-4671cac2f60b" providerId="ADAL" clId="{F31F1F11-00E7-4C68-9253-224AAA41AAF4}" dt="2022-05-18T20:02:47.856" v="2275"/>
          <ac:spMkLst>
            <pc:docMk/>
            <pc:sldMk cId="236651204" sldId="322"/>
            <ac:spMk id="14" creationId="{3A51A82C-A3D1-D13D-79FA-95C559EA11B1}"/>
          </ac:spMkLst>
        </pc:spChg>
        <pc:spChg chg="mod">
          <ac:chgData name="Sebastian Taylor" userId="14345a32-29c6-470a-9ce2-4671cac2f60b" providerId="ADAL" clId="{F31F1F11-00E7-4C68-9253-224AAA41AAF4}" dt="2022-05-18T20:02:47.856" v="2275"/>
          <ac:spMkLst>
            <pc:docMk/>
            <pc:sldMk cId="236651204" sldId="322"/>
            <ac:spMk id="15" creationId="{CA5F4A4D-25AB-09E1-6ED0-3696C88E927A}"/>
          </ac:spMkLst>
        </pc:spChg>
        <pc:spChg chg="mod">
          <ac:chgData name="Sebastian Taylor" userId="14345a32-29c6-470a-9ce2-4671cac2f60b" providerId="ADAL" clId="{F31F1F11-00E7-4C68-9253-224AAA41AAF4}" dt="2022-05-18T20:02:56.963" v="2319" actId="20577"/>
          <ac:spMkLst>
            <pc:docMk/>
            <pc:sldMk cId="236651204" sldId="322"/>
            <ac:spMk id="70" creationId="{00000000-0000-0000-0000-000000000000}"/>
          </ac:spMkLst>
        </pc:spChg>
        <pc:grpChg chg="add mod">
          <ac:chgData name="Sebastian Taylor" userId="14345a32-29c6-470a-9ce2-4671cac2f60b" providerId="ADAL" clId="{F31F1F11-00E7-4C68-9253-224AAA41AAF4}" dt="2022-05-18T20:02:50.372" v="2276" actId="1076"/>
          <ac:grpSpMkLst>
            <pc:docMk/>
            <pc:sldMk cId="236651204" sldId="322"/>
            <ac:grpSpMk id="8" creationId="{6E1D4219-CBB0-A6C6-CCC1-877E91B1BA40}"/>
          </ac:grpSpMkLst>
        </pc:grpChg>
        <pc:grpChg chg="del">
          <ac:chgData name="Sebastian Taylor" userId="14345a32-29c6-470a-9ce2-4671cac2f60b" providerId="ADAL" clId="{F31F1F11-00E7-4C68-9253-224AAA41AAF4}" dt="2022-05-18T20:02:47.552" v="2274" actId="478"/>
          <ac:grpSpMkLst>
            <pc:docMk/>
            <pc:sldMk cId="236651204" sldId="322"/>
            <ac:grpSpMk id="10" creationId="{1E3C8AE4-F0A8-4751-A577-0FD7611E8E9E}"/>
          </ac:grpSpMkLst>
        </pc:grpChg>
      </pc:sldChg>
      <pc:sldChg chg="addSp delSp modSp mod">
        <pc:chgData name="Sebastian Taylor" userId="14345a32-29c6-470a-9ce2-4671cac2f60b" providerId="ADAL" clId="{F31F1F11-00E7-4C68-9253-224AAA41AAF4}" dt="2022-05-18T20:02:44.126" v="2273" actId="1076"/>
        <pc:sldMkLst>
          <pc:docMk/>
          <pc:sldMk cId="2944211987" sldId="1641"/>
        </pc:sldMkLst>
        <pc:spChg chg="del">
          <ac:chgData name="Sebastian Taylor" userId="14345a32-29c6-470a-9ce2-4671cac2f60b" providerId="ADAL" clId="{F31F1F11-00E7-4C68-9253-224AAA41AAF4}" dt="2022-05-18T19:51:10.483" v="1554" actId="478"/>
          <ac:spMkLst>
            <pc:docMk/>
            <pc:sldMk cId="2944211987" sldId="1641"/>
            <ac:spMk id="4" creationId="{290CCCB9-2F30-4729-AD1D-3C43C01537DF}"/>
          </ac:spMkLst>
        </pc:spChg>
        <pc:spChg chg="del">
          <ac:chgData name="Sebastian Taylor" userId="14345a32-29c6-470a-9ce2-4671cac2f60b" providerId="ADAL" clId="{F31F1F11-00E7-4C68-9253-224AAA41AAF4}" dt="2022-05-18T19:51:12.444" v="1557" actId="478"/>
          <ac:spMkLst>
            <pc:docMk/>
            <pc:sldMk cId="2944211987" sldId="1641"/>
            <ac:spMk id="5" creationId="{FEDF3867-BA50-4076-BB45-2213F57FE4DC}"/>
          </ac:spMkLst>
        </pc:spChg>
        <pc:spChg chg="del">
          <ac:chgData name="Sebastian Taylor" userId="14345a32-29c6-470a-9ce2-4671cac2f60b" providerId="ADAL" clId="{F31F1F11-00E7-4C68-9253-224AAA41AAF4}" dt="2022-05-18T19:51:11.799" v="1556" actId="478"/>
          <ac:spMkLst>
            <pc:docMk/>
            <pc:sldMk cId="2944211987" sldId="1641"/>
            <ac:spMk id="9" creationId="{43579836-0329-48C8-A7BF-BDB19BB89798}"/>
          </ac:spMkLst>
        </pc:spChg>
        <pc:spChg chg="mod">
          <ac:chgData name="Sebastian Taylor" userId="14345a32-29c6-470a-9ce2-4671cac2f60b" providerId="ADAL" clId="{F31F1F11-00E7-4C68-9253-224AAA41AAF4}" dt="2022-05-18T19:51:16.839" v="1559"/>
          <ac:spMkLst>
            <pc:docMk/>
            <pc:sldMk cId="2944211987" sldId="1641"/>
            <ac:spMk id="12" creationId="{598A9AC3-32D8-1474-7D72-BDB7FB6BCC28}"/>
          </ac:spMkLst>
        </pc:spChg>
        <pc:spChg chg="mod">
          <ac:chgData name="Sebastian Taylor" userId="14345a32-29c6-470a-9ce2-4671cac2f60b" providerId="ADAL" clId="{F31F1F11-00E7-4C68-9253-224AAA41AAF4}" dt="2022-05-18T19:51:16.839" v="1559"/>
          <ac:spMkLst>
            <pc:docMk/>
            <pc:sldMk cId="2944211987" sldId="1641"/>
            <ac:spMk id="13" creationId="{B0CB4F34-54DD-928C-5232-EDE0E714766E}"/>
          </ac:spMkLst>
        </pc:spChg>
        <pc:spChg chg="mod">
          <ac:chgData name="Sebastian Taylor" userId="14345a32-29c6-470a-9ce2-4671cac2f60b" providerId="ADAL" clId="{F31F1F11-00E7-4C68-9253-224AAA41AAF4}" dt="2022-05-18T19:51:16.839" v="1559"/>
          <ac:spMkLst>
            <pc:docMk/>
            <pc:sldMk cId="2944211987" sldId="1641"/>
            <ac:spMk id="14" creationId="{4F635060-7F54-B870-846F-539DD9A1523D}"/>
          </ac:spMkLst>
        </pc:spChg>
        <pc:spChg chg="mod">
          <ac:chgData name="Sebastian Taylor" userId="14345a32-29c6-470a-9ce2-4671cac2f60b" providerId="ADAL" clId="{F31F1F11-00E7-4C68-9253-224AAA41AAF4}" dt="2022-05-18T20:02:41.590" v="2272"/>
          <ac:spMkLst>
            <pc:docMk/>
            <pc:sldMk cId="2944211987" sldId="1641"/>
            <ac:spMk id="16" creationId="{A933636B-D073-2FF5-06DB-021F22DAD664}"/>
          </ac:spMkLst>
        </pc:spChg>
        <pc:spChg chg="mod">
          <ac:chgData name="Sebastian Taylor" userId="14345a32-29c6-470a-9ce2-4671cac2f60b" providerId="ADAL" clId="{F31F1F11-00E7-4C68-9253-224AAA41AAF4}" dt="2022-05-18T20:02:41.590" v="2272"/>
          <ac:spMkLst>
            <pc:docMk/>
            <pc:sldMk cId="2944211987" sldId="1641"/>
            <ac:spMk id="17" creationId="{EA3E6D8C-E5FC-5B9B-EFDE-5523EB171242}"/>
          </ac:spMkLst>
        </pc:spChg>
        <pc:spChg chg="mod">
          <ac:chgData name="Sebastian Taylor" userId="14345a32-29c6-470a-9ce2-4671cac2f60b" providerId="ADAL" clId="{F31F1F11-00E7-4C68-9253-224AAA41AAF4}" dt="2022-05-18T20:02:41.590" v="2272"/>
          <ac:spMkLst>
            <pc:docMk/>
            <pc:sldMk cId="2944211987" sldId="1641"/>
            <ac:spMk id="18" creationId="{89713413-126A-A892-DE27-D089CEA5C399}"/>
          </ac:spMkLst>
        </pc:spChg>
        <pc:grpChg chg="add del mod">
          <ac:chgData name="Sebastian Taylor" userId="14345a32-29c6-470a-9ce2-4671cac2f60b" providerId="ADAL" clId="{F31F1F11-00E7-4C68-9253-224AAA41AAF4}" dt="2022-05-18T20:02:41.243" v="2271" actId="478"/>
          <ac:grpSpMkLst>
            <pc:docMk/>
            <pc:sldMk cId="2944211987" sldId="1641"/>
            <ac:grpSpMk id="10" creationId="{A7C2E687-8102-C522-18AE-EA402BDD9E1E}"/>
          </ac:grpSpMkLst>
        </pc:grpChg>
        <pc:grpChg chg="add mod">
          <ac:chgData name="Sebastian Taylor" userId="14345a32-29c6-470a-9ce2-4671cac2f60b" providerId="ADAL" clId="{F31F1F11-00E7-4C68-9253-224AAA41AAF4}" dt="2022-05-18T20:02:44.126" v="2273" actId="1076"/>
          <ac:grpSpMkLst>
            <pc:docMk/>
            <pc:sldMk cId="2944211987" sldId="1641"/>
            <ac:grpSpMk id="15" creationId="{5305B80A-BAF7-939C-C961-A18D787DA7F2}"/>
          </ac:grpSpMkLst>
        </pc:grpChg>
        <pc:cxnChg chg="del">
          <ac:chgData name="Sebastian Taylor" userId="14345a32-29c6-470a-9ce2-4671cac2f60b" providerId="ADAL" clId="{F31F1F11-00E7-4C68-9253-224AAA41AAF4}" dt="2022-05-18T19:51:12.983" v="1558" actId="478"/>
          <ac:cxnSpMkLst>
            <pc:docMk/>
            <pc:sldMk cId="2944211987" sldId="1641"/>
            <ac:cxnSpMk id="6" creationId="{9A3CB3B0-DDDD-4325-9BBA-E42F99699B9B}"/>
          </ac:cxnSpMkLst>
        </pc:cxnChg>
        <pc:cxnChg chg="del">
          <ac:chgData name="Sebastian Taylor" userId="14345a32-29c6-470a-9ce2-4671cac2f60b" providerId="ADAL" clId="{F31F1F11-00E7-4C68-9253-224AAA41AAF4}" dt="2022-05-18T19:51:11.308" v="1555" actId="478"/>
          <ac:cxnSpMkLst>
            <pc:docMk/>
            <pc:sldMk cId="2944211987" sldId="1641"/>
            <ac:cxnSpMk id="11" creationId="{4F92FC6F-CA08-430E-8C09-96283B78C656}"/>
          </ac:cxnSpMkLst>
        </pc:cxnChg>
      </pc:sldChg>
      <pc:sldChg chg="addSp delSp modSp del mod delAnim">
        <pc:chgData name="Sebastian Taylor" userId="14345a32-29c6-470a-9ce2-4671cac2f60b" providerId="ADAL" clId="{F31F1F11-00E7-4C68-9253-224AAA41AAF4}" dt="2022-05-18T20:07:23.276" v="2651" actId="47"/>
        <pc:sldMkLst>
          <pc:docMk/>
          <pc:sldMk cId="2213569464" sldId="1642"/>
        </pc:sldMkLst>
        <pc:spChg chg="add del mod">
          <ac:chgData name="Sebastian Taylor" userId="14345a32-29c6-470a-9ce2-4671cac2f60b" providerId="ADAL" clId="{F31F1F11-00E7-4C68-9253-224AAA41AAF4}" dt="2022-05-18T20:07:08.303" v="2643" actId="478"/>
          <ac:spMkLst>
            <pc:docMk/>
            <pc:sldMk cId="2213569464" sldId="1642"/>
            <ac:spMk id="3" creationId="{46EEB4BE-4448-0353-0A7C-C88A663AE347}"/>
          </ac:spMkLst>
        </pc:spChg>
        <pc:spChg chg="add del mod">
          <ac:chgData name="Sebastian Taylor" userId="14345a32-29c6-470a-9ce2-4671cac2f60b" providerId="ADAL" clId="{F31F1F11-00E7-4C68-9253-224AAA41AAF4}" dt="2022-05-18T20:07:08.737" v="2644" actId="478"/>
          <ac:spMkLst>
            <pc:docMk/>
            <pc:sldMk cId="2213569464" sldId="1642"/>
            <ac:spMk id="5" creationId="{9D3D9788-F329-9B2C-FDB6-24250ADFF53C}"/>
          </ac:spMkLst>
        </pc:spChg>
        <pc:spChg chg="add del mod">
          <ac:chgData name="Sebastian Taylor" userId="14345a32-29c6-470a-9ce2-4671cac2f60b" providerId="ADAL" clId="{F31F1F11-00E7-4C68-9253-224AAA41AAF4}" dt="2022-05-18T20:07:09.190" v="2645" actId="478"/>
          <ac:spMkLst>
            <pc:docMk/>
            <pc:sldMk cId="2213569464" sldId="1642"/>
            <ac:spMk id="7" creationId="{D02C9640-97F8-11E3-4D05-9EE9B7ECA651}"/>
          </ac:spMkLst>
        </pc:spChg>
        <pc:spChg chg="add del mod">
          <ac:chgData name="Sebastian Taylor" userId="14345a32-29c6-470a-9ce2-4671cac2f60b" providerId="ADAL" clId="{F31F1F11-00E7-4C68-9253-224AAA41AAF4}" dt="2022-05-18T20:07:12.798" v="2648" actId="478"/>
          <ac:spMkLst>
            <pc:docMk/>
            <pc:sldMk cId="2213569464" sldId="1642"/>
            <ac:spMk id="9" creationId="{F79B2DDA-A143-A589-B512-712F12582950}"/>
          </ac:spMkLst>
        </pc:spChg>
        <pc:spChg chg="add del mod">
          <ac:chgData name="Sebastian Taylor" userId="14345a32-29c6-470a-9ce2-4671cac2f60b" providerId="ADAL" clId="{F31F1F11-00E7-4C68-9253-224AAA41AAF4}" dt="2022-05-18T20:07:13.591" v="2649" actId="478"/>
          <ac:spMkLst>
            <pc:docMk/>
            <pc:sldMk cId="2213569464" sldId="1642"/>
            <ac:spMk id="11" creationId="{83C5F497-5A8B-7BC5-A628-6A6774C93BB4}"/>
          </ac:spMkLst>
        </pc:spChg>
        <pc:spChg chg="add mod">
          <ac:chgData name="Sebastian Taylor" userId="14345a32-29c6-470a-9ce2-4671cac2f60b" providerId="ADAL" clId="{F31F1F11-00E7-4C68-9253-224AAA41AAF4}" dt="2022-05-18T20:07:14.795" v="2650" actId="478"/>
          <ac:spMkLst>
            <pc:docMk/>
            <pc:sldMk cId="2213569464" sldId="1642"/>
            <ac:spMk id="13" creationId="{2AB48995-2DC4-1E96-E74E-6279F73C843B}"/>
          </ac:spMkLst>
        </pc:spChg>
        <pc:spChg chg="del">
          <ac:chgData name="Sebastian Taylor" userId="14345a32-29c6-470a-9ce2-4671cac2f60b" providerId="ADAL" clId="{F31F1F11-00E7-4C68-9253-224AAA41AAF4}" dt="2022-05-18T20:07:07.189" v="2642" actId="478"/>
          <ac:spMkLst>
            <pc:docMk/>
            <pc:sldMk cId="2213569464" sldId="1642"/>
            <ac:spMk id="282" creationId="{00000000-0000-0000-0000-000000000000}"/>
          </ac:spMkLst>
        </pc:spChg>
        <pc:spChg chg="del">
          <ac:chgData name="Sebastian Taylor" userId="14345a32-29c6-470a-9ce2-4671cac2f60b" providerId="ADAL" clId="{F31F1F11-00E7-4C68-9253-224AAA41AAF4}" dt="2022-05-18T20:07:07.189" v="2642" actId="478"/>
          <ac:spMkLst>
            <pc:docMk/>
            <pc:sldMk cId="2213569464" sldId="1642"/>
            <ac:spMk id="284" creationId="{00000000-0000-0000-0000-000000000000}"/>
          </ac:spMkLst>
        </pc:spChg>
        <pc:spChg chg="del">
          <ac:chgData name="Sebastian Taylor" userId="14345a32-29c6-470a-9ce2-4671cac2f60b" providerId="ADAL" clId="{F31F1F11-00E7-4C68-9253-224AAA41AAF4}" dt="2022-05-18T20:07:07.189" v="2642" actId="478"/>
          <ac:spMkLst>
            <pc:docMk/>
            <pc:sldMk cId="2213569464" sldId="1642"/>
            <ac:spMk id="285" creationId="{00000000-0000-0000-0000-000000000000}"/>
          </ac:spMkLst>
        </pc:spChg>
        <pc:spChg chg="del">
          <ac:chgData name="Sebastian Taylor" userId="14345a32-29c6-470a-9ce2-4671cac2f60b" providerId="ADAL" clId="{F31F1F11-00E7-4C68-9253-224AAA41AAF4}" dt="2022-05-18T20:07:14.795" v="2650" actId="478"/>
          <ac:spMkLst>
            <pc:docMk/>
            <pc:sldMk cId="2213569464" sldId="1642"/>
            <ac:spMk id="286" creationId="{00000000-0000-0000-0000-000000000000}"/>
          </ac:spMkLst>
        </pc:spChg>
        <pc:spChg chg="del">
          <ac:chgData name="Sebastian Taylor" userId="14345a32-29c6-470a-9ce2-4671cac2f60b" providerId="ADAL" clId="{F31F1F11-00E7-4C68-9253-224AAA41AAF4}" dt="2022-05-18T20:07:11.620" v="2647" actId="478"/>
          <ac:spMkLst>
            <pc:docMk/>
            <pc:sldMk cId="2213569464" sldId="1642"/>
            <ac:spMk id="287" creationId="{00000000-0000-0000-0000-000000000000}"/>
          </ac:spMkLst>
        </pc:spChg>
        <pc:spChg chg="del">
          <ac:chgData name="Sebastian Taylor" userId="14345a32-29c6-470a-9ce2-4671cac2f60b" providerId="ADAL" clId="{F31F1F11-00E7-4C68-9253-224AAA41AAF4}" dt="2022-05-18T20:07:10.060" v="2646" actId="478"/>
          <ac:spMkLst>
            <pc:docMk/>
            <pc:sldMk cId="2213569464" sldId="1642"/>
            <ac:spMk id="288" creationId="{00000000-0000-0000-0000-000000000000}"/>
          </ac:spMkLst>
        </pc:spChg>
        <pc:picChg chg="del">
          <ac:chgData name="Sebastian Taylor" userId="14345a32-29c6-470a-9ce2-4671cac2f60b" providerId="ADAL" clId="{F31F1F11-00E7-4C68-9253-224AAA41AAF4}" dt="2022-05-18T20:07:07.189" v="2642" actId="478"/>
          <ac:picMkLst>
            <pc:docMk/>
            <pc:sldMk cId="2213569464" sldId="1642"/>
            <ac:picMk id="289" creationId="{00000000-0000-0000-0000-000000000000}"/>
          </ac:picMkLst>
        </pc:picChg>
        <pc:picChg chg="del">
          <ac:chgData name="Sebastian Taylor" userId="14345a32-29c6-470a-9ce2-4671cac2f60b" providerId="ADAL" clId="{F31F1F11-00E7-4C68-9253-224AAA41AAF4}" dt="2022-05-18T20:07:07.189" v="2642" actId="478"/>
          <ac:picMkLst>
            <pc:docMk/>
            <pc:sldMk cId="2213569464" sldId="1642"/>
            <ac:picMk id="290" creationId="{00000000-0000-0000-0000-000000000000}"/>
          </ac:picMkLst>
        </pc:picChg>
        <pc:picChg chg="del">
          <ac:chgData name="Sebastian Taylor" userId="14345a32-29c6-470a-9ce2-4671cac2f60b" providerId="ADAL" clId="{F31F1F11-00E7-4C68-9253-224AAA41AAF4}" dt="2022-05-18T20:07:07.189" v="2642" actId="478"/>
          <ac:picMkLst>
            <pc:docMk/>
            <pc:sldMk cId="2213569464" sldId="1642"/>
            <ac:picMk id="291" creationId="{00000000-0000-0000-0000-000000000000}"/>
          </ac:picMkLst>
        </pc:picChg>
        <pc:picChg chg="del">
          <ac:chgData name="Sebastian Taylor" userId="14345a32-29c6-470a-9ce2-4671cac2f60b" providerId="ADAL" clId="{F31F1F11-00E7-4C68-9253-224AAA41AAF4}" dt="2022-05-18T20:07:05.314" v="2641" actId="478"/>
          <ac:picMkLst>
            <pc:docMk/>
            <pc:sldMk cId="2213569464" sldId="1642"/>
            <ac:picMk id="292" creationId="{00000000-0000-0000-0000-000000000000}"/>
          </ac:picMkLst>
        </pc:picChg>
        <pc:picChg chg="del">
          <ac:chgData name="Sebastian Taylor" userId="14345a32-29c6-470a-9ce2-4671cac2f60b" providerId="ADAL" clId="{F31F1F11-00E7-4C68-9253-224AAA41AAF4}" dt="2022-05-18T20:07:07.189" v="2642" actId="478"/>
          <ac:picMkLst>
            <pc:docMk/>
            <pc:sldMk cId="2213569464" sldId="1642"/>
            <ac:picMk id="293" creationId="{00000000-0000-0000-0000-000000000000}"/>
          </ac:picMkLst>
        </pc:picChg>
        <pc:picChg chg="del">
          <ac:chgData name="Sebastian Taylor" userId="14345a32-29c6-470a-9ce2-4671cac2f60b" providerId="ADAL" clId="{F31F1F11-00E7-4C68-9253-224AAA41AAF4}" dt="2022-05-18T20:07:07.189" v="2642" actId="478"/>
          <ac:picMkLst>
            <pc:docMk/>
            <pc:sldMk cId="2213569464" sldId="1642"/>
            <ac:picMk id="294" creationId="{00000000-0000-0000-0000-000000000000}"/>
          </ac:picMkLst>
        </pc:picChg>
      </pc:sldChg>
    </pc:docChg>
  </pc:docChgLst>
  <pc:docChgLst>
    <pc:chgData name="mishaal.ijaz@forecast.global" userId="S::urn:spo:guest#mishaal.ijaz@forecast.global::" providerId="AD" clId="Web-{74E42DD9-0F7F-EC9C-02E3-A2E52DEB9F6A}"/>
    <pc:docChg chg="modSld sldOrd">
      <pc:chgData name="mishaal.ijaz@forecast.global" userId="S::urn:spo:guest#mishaal.ijaz@forecast.global::" providerId="AD" clId="Web-{74E42DD9-0F7F-EC9C-02E3-A2E52DEB9F6A}" dt="2022-03-04T16:58:14.590" v="35"/>
      <pc:docMkLst>
        <pc:docMk/>
      </pc:docMkLst>
      <pc:sldChg chg="delCm">
        <pc:chgData name="mishaal.ijaz@forecast.global" userId="S::urn:spo:guest#mishaal.ijaz@forecast.global::" providerId="AD" clId="Web-{74E42DD9-0F7F-EC9C-02E3-A2E52DEB9F6A}" dt="2022-03-04T16:58:02.215" v="34"/>
        <pc:sldMkLst>
          <pc:docMk/>
          <pc:sldMk cId="2646251570" sldId="1730"/>
        </pc:sldMkLst>
      </pc:sldChg>
      <pc:sldChg chg="modSp delCm">
        <pc:chgData name="mishaal.ijaz@forecast.global" userId="S::urn:spo:guest#mishaal.ijaz@forecast.global::" providerId="AD" clId="Web-{74E42DD9-0F7F-EC9C-02E3-A2E52DEB9F6A}" dt="2022-03-04T16:57:41.324" v="33" actId="20577"/>
        <pc:sldMkLst>
          <pc:docMk/>
          <pc:sldMk cId="12890917" sldId="1738"/>
        </pc:sldMkLst>
        <pc:spChg chg="mod">
          <ac:chgData name="mishaal.ijaz@forecast.global" userId="S::urn:spo:guest#mishaal.ijaz@forecast.global::" providerId="AD" clId="Web-{74E42DD9-0F7F-EC9C-02E3-A2E52DEB9F6A}" dt="2022-03-04T16:57:41.324" v="33" actId="20577"/>
          <ac:spMkLst>
            <pc:docMk/>
            <pc:sldMk cId="12890917" sldId="1738"/>
            <ac:spMk id="8" creationId="{3C269B51-35EC-4D51-9E54-0C606CD77C28}"/>
          </ac:spMkLst>
        </pc:spChg>
        <pc:spChg chg="mod">
          <ac:chgData name="mishaal.ijaz@forecast.global" userId="S::urn:spo:guest#mishaal.ijaz@forecast.global::" providerId="AD" clId="Web-{74E42DD9-0F7F-EC9C-02E3-A2E52DEB9F6A}" dt="2022-03-04T16:57:15.433" v="24" actId="14100"/>
          <ac:spMkLst>
            <pc:docMk/>
            <pc:sldMk cId="12890917" sldId="1738"/>
            <ac:spMk id="39" creationId="{47BE79EB-A0B1-454A-B724-388E4663D216}"/>
          </ac:spMkLst>
        </pc:spChg>
      </pc:sldChg>
      <pc:sldChg chg="modSp delCm">
        <pc:chgData name="mishaal.ijaz@forecast.global" userId="S::urn:spo:guest#mishaal.ijaz@forecast.global::" providerId="AD" clId="Web-{74E42DD9-0F7F-EC9C-02E3-A2E52DEB9F6A}" dt="2022-03-04T16:56:21.979" v="13" actId="20577"/>
        <pc:sldMkLst>
          <pc:docMk/>
          <pc:sldMk cId="2194498436" sldId="1739"/>
        </pc:sldMkLst>
        <pc:spChg chg="mod">
          <ac:chgData name="mishaal.ijaz@forecast.global" userId="S::urn:spo:guest#mishaal.ijaz@forecast.global::" providerId="AD" clId="Web-{74E42DD9-0F7F-EC9C-02E3-A2E52DEB9F6A}" dt="2022-03-04T16:56:15.479" v="8" actId="20577"/>
          <ac:spMkLst>
            <pc:docMk/>
            <pc:sldMk cId="2194498436" sldId="1739"/>
            <ac:spMk id="43" creationId="{3EDB8B86-3392-4A78-A067-69A5C310BDEE}"/>
          </ac:spMkLst>
        </pc:spChg>
        <pc:spChg chg="mod">
          <ac:chgData name="mishaal.ijaz@forecast.global" userId="S::urn:spo:guest#mishaal.ijaz@forecast.global::" providerId="AD" clId="Web-{74E42DD9-0F7F-EC9C-02E3-A2E52DEB9F6A}" dt="2022-03-04T16:56:21.729" v="11" actId="20577"/>
          <ac:spMkLst>
            <pc:docMk/>
            <pc:sldMk cId="2194498436" sldId="1739"/>
            <ac:spMk id="44" creationId="{84A7F4C8-9829-4334-A0C6-79BC532845BF}"/>
          </ac:spMkLst>
        </pc:spChg>
        <pc:spChg chg="mod">
          <ac:chgData name="mishaal.ijaz@forecast.global" userId="S::urn:spo:guest#mishaal.ijaz@forecast.global::" providerId="AD" clId="Web-{74E42DD9-0F7F-EC9C-02E3-A2E52DEB9F6A}" dt="2022-03-04T16:56:21.979" v="13" actId="20577"/>
          <ac:spMkLst>
            <pc:docMk/>
            <pc:sldMk cId="2194498436" sldId="1739"/>
            <ac:spMk id="45" creationId="{85A28CD2-0332-4EC3-91FC-7B57AAD94B09}"/>
          </ac:spMkLst>
        </pc:spChg>
      </pc:sldChg>
      <pc:sldChg chg="ord">
        <pc:chgData name="mishaal.ijaz@forecast.global" userId="S::urn:spo:guest#mishaal.ijaz@forecast.global::" providerId="AD" clId="Web-{74E42DD9-0F7F-EC9C-02E3-A2E52DEB9F6A}" dt="2022-03-03T09:20:04.150" v="0"/>
        <pc:sldMkLst>
          <pc:docMk/>
          <pc:sldMk cId="571170921" sldId="1741"/>
        </pc:sldMkLst>
      </pc:sldChg>
      <pc:sldChg chg="delCm">
        <pc:chgData name="mishaal.ijaz@forecast.global" userId="S::urn:spo:guest#mishaal.ijaz@forecast.global::" providerId="AD" clId="Web-{74E42DD9-0F7F-EC9C-02E3-A2E52DEB9F6A}" dt="2022-03-04T16:58:14.590" v="35"/>
        <pc:sldMkLst>
          <pc:docMk/>
          <pc:sldMk cId="982055273" sldId="1793"/>
        </pc:sldMkLst>
      </pc:sldChg>
    </pc:docChg>
  </pc:docChgLst>
  <pc:docChgLst>
    <pc:chgData name="mishaal.ijaz@forecast.global" userId="S::urn:spo:guest#mishaal.ijaz@forecast.global::" providerId="AD" clId="Web-{38C0763F-EFA7-01C2-DD83-51E5C740954B}"/>
    <pc:docChg chg="modSld">
      <pc:chgData name="mishaal.ijaz@forecast.global" userId="S::urn:spo:guest#mishaal.ijaz@forecast.global::" providerId="AD" clId="Web-{38C0763F-EFA7-01C2-DD83-51E5C740954B}" dt="2022-02-17T13:53:15.962" v="622"/>
      <pc:docMkLst>
        <pc:docMk/>
      </pc:docMkLst>
      <pc:sldChg chg="delSp">
        <pc:chgData name="mishaal.ijaz@forecast.global" userId="S::urn:spo:guest#mishaal.ijaz@forecast.global::" providerId="AD" clId="Web-{38C0763F-EFA7-01C2-DD83-51E5C740954B}" dt="2022-02-17T13:30:50.823" v="0"/>
        <pc:sldMkLst>
          <pc:docMk/>
          <pc:sldMk cId="4227831945" sldId="267"/>
        </pc:sldMkLst>
        <pc:picChg chg="del">
          <ac:chgData name="mishaal.ijaz@forecast.global" userId="S::urn:spo:guest#mishaal.ijaz@forecast.global::" providerId="AD" clId="Web-{38C0763F-EFA7-01C2-DD83-51E5C740954B}" dt="2022-02-17T13:30:50.823" v="0"/>
          <ac:picMkLst>
            <pc:docMk/>
            <pc:sldMk cId="4227831945" sldId="267"/>
            <ac:picMk id="3" creationId="{9F0073A8-AC74-4BAD-B499-0B33EE3C37B6}"/>
          </ac:picMkLst>
        </pc:picChg>
      </pc:sldChg>
      <pc:sldChg chg="addSp delSp modSp">
        <pc:chgData name="mishaal.ijaz@forecast.global" userId="S::urn:spo:guest#mishaal.ijaz@forecast.global::" providerId="AD" clId="Web-{38C0763F-EFA7-01C2-DD83-51E5C740954B}" dt="2022-02-17T13:45:22.050" v="477" actId="1076"/>
        <pc:sldMkLst>
          <pc:docMk/>
          <pc:sldMk cId="1678426136" sldId="1678"/>
        </pc:sldMkLst>
        <pc:spChg chg="mod">
          <ac:chgData name="mishaal.ijaz@forecast.global" userId="S::urn:spo:guest#mishaal.ijaz@forecast.global::" providerId="AD" clId="Web-{38C0763F-EFA7-01C2-DD83-51E5C740954B}" dt="2022-02-17T13:45:18.566" v="474" actId="1076"/>
          <ac:spMkLst>
            <pc:docMk/>
            <pc:sldMk cId="1678426136" sldId="1678"/>
            <ac:spMk id="2" creationId="{E251381D-D2C5-4B01-B19D-08C6E1149646}"/>
          </ac:spMkLst>
        </pc:spChg>
        <pc:spChg chg="mod">
          <ac:chgData name="mishaal.ijaz@forecast.global" userId="S::urn:spo:guest#mishaal.ijaz@forecast.global::" providerId="AD" clId="Web-{38C0763F-EFA7-01C2-DD83-51E5C740954B}" dt="2022-02-17T13:45:03.847" v="459" actId="14100"/>
          <ac:spMkLst>
            <pc:docMk/>
            <pc:sldMk cId="1678426136" sldId="1678"/>
            <ac:spMk id="6" creationId="{FC79908B-27B8-41F7-A01C-1995B5731E5D}"/>
          </ac:spMkLst>
        </pc:spChg>
        <pc:spChg chg="mod">
          <ac:chgData name="mishaal.ijaz@forecast.global" userId="S::urn:spo:guest#mishaal.ijaz@forecast.global::" providerId="AD" clId="Web-{38C0763F-EFA7-01C2-DD83-51E5C740954B}" dt="2022-02-17T13:44:45.925" v="458" actId="14100"/>
          <ac:spMkLst>
            <pc:docMk/>
            <pc:sldMk cId="1678426136" sldId="1678"/>
            <ac:spMk id="7" creationId="{E8753725-45B1-4420-B65E-4D958E1F99F0}"/>
          </ac:spMkLst>
        </pc:spChg>
        <pc:spChg chg="mod">
          <ac:chgData name="mishaal.ijaz@forecast.global" userId="S::urn:spo:guest#mishaal.ijaz@forecast.global::" providerId="AD" clId="Web-{38C0763F-EFA7-01C2-DD83-51E5C740954B}" dt="2022-02-17T13:45:18.394" v="461" actId="1076"/>
          <ac:spMkLst>
            <pc:docMk/>
            <pc:sldMk cId="1678426136" sldId="1678"/>
            <ac:spMk id="11" creationId="{08802759-07F0-43B5-BBC1-A2EF35808176}"/>
          </ac:spMkLst>
        </pc:spChg>
        <pc:spChg chg="mod">
          <ac:chgData name="mishaal.ijaz@forecast.global" userId="S::urn:spo:guest#mishaal.ijaz@forecast.global::" providerId="AD" clId="Web-{38C0763F-EFA7-01C2-DD83-51E5C740954B}" dt="2022-02-17T13:45:18.410" v="462" actId="1076"/>
          <ac:spMkLst>
            <pc:docMk/>
            <pc:sldMk cId="1678426136" sldId="1678"/>
            <ac:spMk id="33" creationId="{84049B74-B1A2-4128-8B26-975F64EFAB5A}"/>
          </ac:spMkLst>
        </pc:spChg>
        <pc:spChg chg="mod">
          <ac:chgData name="mishaal.ijaz@forecast.global" userId="S::urn:spo:guest#mishaal.ijaz@forecast.global::" providerId="AD" clId="Web-{38C0763F-EFA7-01C2-DD83-51E5C740954B}" dt="2022-02-17T13:45:18.425" v="463" actId="1076"/>
          <ac:spMkLst>
            <pc:docMk/>
            <pc:sldMk cId="1678426136" sldId="1678"/>
            <ac:spMk id="35" creationId="{E7D8F5CC-9B20-48B4-93BF-03D360085DD6}"/>
          </ac:spMkLst>
        </pc:spChg>
        <pc:spChg chg="mod">
          <ac:chgData name="mishaal.ijaz@forecast.global" userId="S::urn:spo:guest#mishaal.ijaz@forecast.global::" providerId="AD" clId="Web-{38C0763F-EFA7-01C2-DD83-51E5C740954B}" dt="2022-02-17T13:45:18.441" v="464" actId="1076"/>
          <ac:spMkLst>
            <pc:docMk/>
            <pc:sldMk cId="1678426136" sldId="1678"/>
            <ac:spMk id="41" creationId="{EA6D4ACC-21FB-4F9F-8745-D06208A528A0}"/>
          </ac:spMkLst>
        </pc:spChg>
        <pc:spChg chg="mod">
          <ac:chgData name="mishaal.ijaz@forecast.global" userId="S::urn:spo:guest#mishaal.ijaz@forecast.global::" providerId="AD" clId="Web-{38C0763F-EFA7-01C2-DD83-51E5C740954B}" dt="2022-02-17T13:45:18.457" v="465" actId="1076"/>
          <ac:spMkLst>
            <pc:docMk/>
            <pc:sldMk cId="1678426136" sldId="1678"/>
            <ac:spMk id="43" creationId="{219DE579-970B-4C18-AA8D-CA823C4D3CFF}"/>
          </ac:spMkLst>
        </pc:spChg>
        <pc:spChg chg="mod">
          <ac:chgData name="mishaal.ijaz@forecast.global" userId="S::urn:spo:guest#mishaal.ijaz@forecast.global::" providerId="AD" clId="Web-{38C0763F-EFA7-01C2-DD83-51E5C740954B}" dt="2022-02-17T13:45:18.597" v="476" actId="1076"/>
          <ac:spMkLst>
            <pc:docMk/>
            <pc:sldMk cId="1678426136" sldId="1678"/>
            <ac:spMk id="44" creationId="{40961D09-ABAA-4611-859B-19B765C794DC}"/>
          </ac:spMkLst>
        </pc:spChg>
        <pc:spChg chg="mod">
          <ac:chgData name="mishaal.ijaz@forecast.global" userId="S::urn:spo:guest#mishaal.ijaz@forecast.global::" providerId="AD" clId="Web-{38C0763F-EFA7-01C2-DD83-51E5C740954B}" dt="2022-02-17T13:45:18.457" v="466" actId="1076"/>
          <ac:spMkLst>
            <pc:docMk/>
            <pc:sldMk cId="1678426136" sldId="1678"/>
            <ac:spMk id="45" creationId="{0D7A2AD8-F55E-4177-956A-A59938894B41}"/>
          </ac:spMkLst>
        </pc:spChg>
        <pc:spChg chg="mod">
          <ac:chgData name="mishaal.ijaz@forecast.global" userId="S::urn:spo:guest#mishaal.ijaz@forecast.global::" providerId="AD" clId="Web-{38C0763F-EFA7-01C2-DD83-51E5C740954B}" dt="2022-02-17T13:45:18.582" v="475" actId="1076"/>
          <ac:spMkLst>
            <pc:docMk/>
            <pc:sldMk cId="1678426136" sldId="1678"/>
            <ac:spMk id="46" creationId="{9BC90A44-D3BE-4099-AB16-44DE2F4C941A}"/>
          </ac:spMkLst>
        </pc:spChg>
        <pc:spChg chg="mod">
          <ac:chgData name="mishaal.ijaz@forecast.global" userId="S::urn:spo:guest#mishaal.ijaz@forecast.global::" providerId="AD" clId="Web-{38C0763F-EFA7-01C2-DD83-51E5C740954B}" dt="2022-02-17T13:45:18.472" v="467" actId="1076"/>
          <ac:spMkLst>
            <pc:docMk/>
            <pc:sldMk cId="1678426136" sldId="1678"/>
            <ac:spMk id="49" creationId="{4E47C508-88B5-4B06-8E43-CBA3D2ADD59B}"/>
          </ac:spMkLst>
        </pc:spChg>
        <pc:spChg chg="mod">
          <ac:chgData name="mishaal.ijaz@forecast.global" userId="S::urn:spo:guest#mishaal.ijaz@forecast.global::" providerId="AD" clId="Web-{38C0763F-EFA7-01C2-DD83-51E5C740954B}" dt="2022-02-17T13:45:18.488" v="468" actId="1076"/>
          <ac:spMkLst>
            <pc:docMk/>
            <pc:sldMk cId="1678426136" sldId="1678"/>
            <ac:spMk id="53" creationId="{909AA4B8-0040-4FD5-A729-CF98851EF2F8}"/>
          </ac:spMkLst>
        </pc:spChg>
        <pc:spChg chg="mod">
          <ac:chgData name="mishaal.ijaz@forecast.global" userId="S::urn:spo:guest#mishaal.ijaz@forecast.global::" providerId="AD" clId="Web-{38C0763F-EFA7-01C2-DD83-51E5C740954B}" dt="2022-02-17T13:45:18.503" v="469" actId="1076"/>
          <ac:spMkLst>
            <pc:docMk/>
            <pc:sldMk cId="1678426136" sldId="1678"/>
            <ac:spMk id="55" creationId="{331E8356-0F80-4178-B71F-6615575BBFA8}"/>
          </ac:spMkLst>
        </pc:spChg>
        <pc:spChg chg="mod">
          <ac:chgData name="mishaal.ijaz@forecast.global" userId="S::urn:spo:guest#mishaal.ijaz@forecast.global::" providerId="AD" clId="Web-{38C0763F-EFA7-01C2-DD83-51E5C740954B}" dt="2022-02-17T13:45:18.519" v="470" actId="1076"/>
          <ac:spMkLst>
            <pc:docMk/>
            <pc:sldMk cId="1678426136" sldId="1678"/>
            <ac:spMk id="57" creationId="{36BFCFF2-060A-4326-AF19-11EFC64A8AC7}"/>
          </ac:spMkLst>
        </pc:spChg>
        <pc:spChg chg="mod">
          <ac:chgData name="mishaal.ijaz@forecast.global" userId="S::urn:spo:guest#mishaal.ijaz@forecast.global::" providerId="AD" clId="Web-{38C0763F-EFA7-01C2-DD83-51E5C740954B}" dt="2022-02-17T13:45:18.535" v="471" actId="1076"/>
          <ac:spMkLst>
            <pc:docMk/>
            <pc:sldMk cId="1678426136" sldId="1678"/>
            <ac:spMk id="59" creationId="{635512F7-584D-4BB4-B9A6-FCA3C0B4BC1E}"/>
          </ac:spMkLst>
        </pc:spChg>
        <pc:spChg chg="mod">
          <ac:chgData name="mishaal.ijaz@forecast.global" userId="S::urn:spo:guest#mishaal.ijaz@forecast.global::" providerId="AD" clId="Web-{38C0763F-EFA7-01C2-DD83-51E5C740954B}" dt="2022-02-17T13:45:18.550" v="472" actId="1076"/>
          <ac:spMkLst>
            <pc:docMk/>
            <pc:sldMk cId="1678426136" sldId="1678"/>
            <ac:spMk id="61" creationId="{919E9314-B01E-492A-82C3-6CA3BC1BFAEC}"/>
          </ac:spMkLst>
        </pc:spChg>
        <pc:grpChg chg="mod">
          <ac:chgData name="mishaal.ijaz@forecast.global" userId="S::urn:spo:guest#mishaal.ijaz@forecast.global::" providerId="AD" clId="Web-{38C0763F-EFA7-01C2-DD83-51E5C740954B}" dt="2022-02-17T13:45:18.379" v="460" actId="1076"/>
          <ac:grpSpMkLst>
            <pc:docMk/>
            <pc:sldMk cId="1678426136" sldId="1678"/>
            <ac:grpSpMk id="9" creationId="{5B62EBE6-4509-43A3-91F5-AE5377C4977C}"/>
          </ac:grpSpMkLst>
        </pc:grpChg>
        <pc:graphicFrameChg chg="add mod modGraphic">
          <ac:chgData name="mishaal.ijaz@forecast.global" userId="S::urn:spo:guest#mishaal.ijaz@forecast.global::" providerId="AD" clId="Web-{38C0763F-EFA7-01C2-DD83-51E5C740954B}" dt="2022-02-17T13:45:22.050" v="477" actId="1076"/>
          <ac:graphicFrameMkLst>
            <pc:docMk/>
            <pc:sldMk cId="1678426136" sldId="1678"/>
            <ac:graphicFrameMk id="4" creationId="{4110A968-0682-48F7-B5FF-978F5751DB8E}"/>
          </ac:graphicFrameMkLst>
        </pc:graphicFrameChg>
        <pc:picChg chg="del">
          <ac:chgData name="mishaal.ijaz@forecast.global" userId="S::urn:spo:guest#mishaal.ijaz@forecast.global::" providerId="AD" clId="Web-{38C0763F-EFA7-01C2-DD83-51E5C740954B}" dt="2022-02-17T13:31:16.151" v="1"/>
          <ac:picMkLst>
            <pc:docMk/>
            <pc:sldMk cId="1678426136" sldId="1678"/>
            <ac:picMk id="10" creationId="{473ACFE5-A5C3-47B9-971F-DA9A261C5959}"/>
          </ac:picMkLst>
        </pc:picChg>
        <pc:cxnChg chg="mod">
          <ac:chgData name="mishaal.ijaz@forecast.global" userId="S::urn:spo:guest#mishaal.ijaz@forecast.global::" providerId="AD" clId="Web-{38C0763F-EFA7-01C2-DD83-51E5C740954B}" dt="2022-02-17T13:45:18.566" v="473" actId="1076"/>
          <ac:cxnSpMkLst>
            <pc:docMk/>
            <pc:sldMk cId="1678426136" sldId="1678"/>
            <ac:cxnSpMk id="32" creationId="{5C7A003E-F242-479C-993F-D8556B76BAF5}"/>
          </ac:cxnSpMkLst>
        </pc:cxnChg>
      </pc:sldChg>
      <pc:sldChg chg="addSp delSp modSp">
        <pc:chgData name="mishaal.ijaz@forecast.global" userId="S::urn:spo:guest#mishaal.ijaz@forecast.global::" providerId="AD" clId="Web-{38C0763F-EFA7-01C2-DD83-51E5C740954B}" dt="2022-02-17T13:49:00.209" v="569" actId="14100"/>
        <pc:sldMkLst>
          <pc:docMk/>
          <pc:sldMk cId="3214267110" sldId="1722"/>
        </pc:sldMkLst>
        <pc:spChg chg="mod">
          <ac:chgData name="mishaal.ijaz@forecast.global" userId="S::urn:spo:guest#mishaal.ijaz@forecast.global::" providerId="AD" clId="Web-{38C0763F-EFA7-01C2-DD83-51E5C740954B}" dt="2022-02-17T13:48:29.240" v="565" actId="20577"/>
          <ac:spMkLst>
            <pc:docMk/>
            <pc:sldMk cId="3214267110" sldId="1722"/>
            <ac:spMk id="4" creationId="{F557AD93-B2FF-4270-9032-362D35D3105C}"/>
          </ac:spMkLst>
        </pc:spChg>
        <pc:spChg chg="add del mod topLvl">
          <ac:chgData name="mishaal.ijaz@forecast.global" userId="S::urn:spo:guest#mishaal.ijaz@forecast.global::" providerId="AD" clId="Web-{38C0763F-EFA7-01C2-DD83-51E5C740954B}" dt="2022-02-17T13:48:35.724" v="567"/>
          <ac:spMkLst>
            <pc:docMk/>
            <pc:sldMk cId="3214267110" sldId="1722"/>
            <ac:spMk id="8" creationId="{B5ACE189-3832-483C-B1A3-957290AD4EAE}"/>
          </ac:spMkLst>
        </pc:spChg>
        <pc:spChg chg="del mod">
          <ac:chgData name="mishaal.ijaz@forecast.global" userId="S::urn:spo:guest#mishaal.ijaz@forecast.global::" providerId="AD" clId="Web-{38C0763F-EFA7-01C2-DD83-51E5C740954B}" dt="2022-02-17T13:46:45.895" v="488"/>
          <ac:spMkLst>
            <pc:docMk/>
            <pc:sldMk cId="3214267110" sldId="1722"/>
            <ac:spMk id="18" creationId="{B0CA24C5-E488-4688-A3D8-EB8C3B67B643}"/>
          </ac:spMkLst>
        </pc:spChg>
        <pc:spChg chg="mod">
          <ac:chgData name="mishaal.ijaz@forecast.global" userId="S::urn:spo:guest#mishaal.ijaz@forecast.global::" providerId="AD" clId="Web-{38C0763F-EFA7-01C2-DD83-51E5C740954B}" dt="2022-02-17T13:46:23.410" v="485" actId="1076"/>
          <ac:spMkLst>
            <pc:docMk/>
            <pc:sldMk cId="3214267110" sldId="1722"/>
            <ac:spMk id="88" creationId="{301FEE0C-0892-44BE-904D-929676372445}"/>
          </ac:spMkLst>
        </pc:spChg>
        <pc:grpChg chg="mod topLvl">
          <ac:chgData name="mishaal.ijaz@forecast.global" userId="S::urn:spo:guest#mishaal.ijaz@forecast.global::" providerId="AD" clId="Web-{38C0763F-EFA7-01C2-DD83-51E5C740954B}" dt="2022-02-17T13:48:35.724" v="567"/>
          <ac:grpSpMkLst>
            <pc:docMk/>
            <pc:sldMk cId="3214267110" sldId="1722"/>
            <ac:grpSpMk id="29" creationId="{8E78B880-421E-47AD-9B49-D9488B8EBB4E}"/>
          </ac:grpSpMkLst>
        </pc:grpChg>
        <pc:grpChg chg="add del mod">
          <ac:chgData name="mishaal.ijaz@forecast.global" userId="S::urn:spo:guest#mishaal.ijaz@forecast.global::" providerId="AD" clId="Web-{38C0763F-EFA7-01C2-DD83-51E5C740954B}" dt="2022-02-17T13:48:35.724" v="567"/>
          <ac:grpSpMkLst>
            <pc:docMk/>
            <pc:sldMk cId="3214267110" sldId="1722"/>
            <ac:grpSpMk id="30" creationId="{27BC999B-056A-4036-9D12-A84AFAFD915F}"/>
          </ac:grpSpMkLst>
        </pc:grpChg>
        <pc:graphicFrameChg chg="add mod modGraphic">
          <ac:chgData name="mishaal.ijaz@forecast.global" userId="S::urn:spo:guest#mishaal.ijaz@forecast.global::" providerId="AD" clId="Web-{38C0763F-EFA7-01C2-DD83-51E5C740954B}" dt="2022-02-17T13:47:36.521" v="558"/>
          <ac:graphicFrameMkLst>
            <pc:docMk/>
            <pc:sldMk cId="3214267110" sldId="1722"/>
            <ac:graphicFrameMk id="2" creationId="{718B5238-4800-48E6-912E-DBF38888743D}"/>
          </ac:graphicFrameMkLst>
        </pc:graphicFrameChg>
        <pc:graphicFrameChg chg="mod">
          <ac:chgData name="mishaal.ijaz@forecast.global" userId="S::urn:spo:guest#mishaal.ijaz@forecast.global::" providerId="AD" clId="Web-{38C0763F-EFA7-01C2-DD83-51E5C740954B}" dt="2022-02-17T13:46:40.567" v="487" actId="14100"/>
          <ac:graphicFrameMkLst>
            <pc:docMk/>
            <pc:sldMk cId="3214267110" sldId="1722"/>
            <ac:graphicFrameMk id="50" creationId="{0ECF9E5D-3457-4646-A6AD-3379E7D7B71D}"/>
          </ac:graphicFrameMkLst>
        </pc:graphicFrameChg>
        <pc:cxnChg chg="mod">
          <ac:chgData name="mishaal.ijaz@forecast.global" userId="S::urn:spo:guest#mishaal.ijaz@forecast.global::" providerId="AD" clId="Web-{38C0763F-EFA7-01C2-DD83-51E5C740954B}" dt="2022-02-17T13:49:00.209" v="569" actId="14100"/>
          <ac:cxnSpMkLst>
            <pc:docMk/>
            <pc:sldMk cId="3214267110" sldId="1722"/>
            <ac:cxnSpMk id="182" creationId="{DC56E9D9-544D-43A6-A223-3CC7F5A26C9C}"/>
          </ac:cxnSpMkLst>
        </pc:cxnChg>
      </pc:sldChg>
      <pc:sldChg chg="addSp modSp">
        <pc:chgData name="mishaal.ijaz@forecast.global" userId="S::urn:spo:guest#mishaal.ijaz@forecast.global::" providerId="AD" clId="Web-{38C0763F-EFA7-01C2-DD83-51E5C740954B}" dt="2022-02-17T13:53:15.962" v="622"/>
        <pc:sldMkLst>
          <pc:docMk/>
          <pc:sldMk cId="2931728734" sldId="1723"/>
        </pc:sldMkLst>
        <pc:spChg chg="add mod">
          <ac:chgData name="mishaal.ijaz@forecast.global" userId="S::urn:spo:guest#mishaal.ijaz@forecast.global::" providerId="AD" clId="Web-{38C0763F-EFA7-01C2-DD83-51E5C740954B}" dt="2022-02-17T13:53:15.665" v="621" actId="20577"/>
          <ac:spMkLst>
            <pc:docMk/>
            <pc:sldMk cId="2931728734" sldId="1723"/>
            <ac:spMk id="2" creationId="{6414A6F8-84BC-4E59-ADA8-5EB469FA83B0}"/>
          </ac:spMkLst>
        </pc:spChg>
        <pc:spChg chg="mod">
          <ac:chgData name="mishaal.ijaz@forecast.global" userId="S::urn:spo:guest#mishaal.ijaz@forecast.global::" providerId="AD" clId="Web-{38C0763F-EFA7-01C2-DD83-51E5C740954B}" dt="2022-02-17T13:52:40.555" v="609" actId="20577"/>
          <ac:spMkLst>
            <pc:docMk/>
            <pc:sldMk cId="2931728734" sldId="1723"/>
            <ac:spMk id="12" creationId="{DB117EE9-4198-4DB6-8B14-82E3A6FDD358}"/>
          </ac:spMkLst>
        </pc:spChg>
        <pc:grpChg chg="add">
          <ac:chgData name="mishaal.ijaz@forecast.global" userId="S::urn:spo:guest#mishaal.ijaz@forecast.global::" providerId="AD" clId="Web-{38C0763F-EFA7-01C2-DD83-51E5C740954B}" dt="2022-02-17T13:53:15.962" v="622"/>
          <ac:grpSpMkLst>
            <pc:docMk/>
            <pc:sldMk cId="2931728734" sldId="1723"/>
            <ac:grpSpMk id="7" creationId="{79587AA4-C4DF-4670-B2A7-D1D770D9D7F1}"/>
          </ac:grpSpMkLst>
        </pc:grpChg>
        <pc:grpChg chg="mod">
          <ac:chgData name="mishaal.ijaz@forecast.global" userId="S::urn:spo:guest#mishaal.ijaz@forecast.global::" providerId="AD" clId="Web-{38C0763F-EFA7-01C2-DD83-51E5C740954B}" dt="2022-02-17T13:49:05.553" v="570" actId="14100"/>
          <ac:grpSpMkLst>
            <pc:docMk/>
            <pc:sldMk cId="2931728734" sldId="1723"/>
            <ac:grpSpMk id="29" creationId="{BCED46AB-72DE-4846-AF96-435E19121174}"/>
          </ac:grpSpMkLst>
        </pc:grpChg>
      </pc:sldChg>
    </pc:docChg>
  </pc:docChgLst>
  <pc:docChgLst>
    <pc:chgData name="mishaal.ijaz@forecast.global" userId="S::urn:spo:guest#mishaal.ijaz@forecast.global::" providerId="AD" clId="Web-{EBD97A01-AF20-F8DC-235C-3C76402FCFB9}"/>
    <pc:docChg chg="addSld delSld modSld sldOrd modSection">
      <pc:chgData name="mishaal.ijaz@forecast.global" userId="S::urn:spo:guest#mishaal.ijaz@forecast.global::" providerId="AD" clId="Web-{EBD97A01-AF20-F8DC-235C-3C76402FCFB9}" dt="2022-02-16T18:39:16.784" v="315"/>
      <pc:docMkLst>
        <pc:docMk/>
      </pc:docMkLst>
      <pc:sldChg chg="add del mod modShow">
        <pc:chgData name="mishaal.ijaz@forecast.global" userId="S::urn:spo:guest#mishaal.ijaz@forecast.global::" providerId="AD" clId="Web-{EBD97A01-AF20-F8DC-235C-3C76402FCFB9}" dt="2022-02-16T18:32:19.620" v="128"/>
        <pc:sldMkLst>
          <pc:docMk/>
          <pc:sldMk cId="4227831945" sldId="267"/>
        </pc:sldMkLst>
      </pc:sldChg>
      <pc:sldChg chg="mod modShow">
        <pc:chgData name="mishaal.ijaz@forecast.global" userId="S::urn:spo:guest#mishaal.ijaz@forecast.global::" providerId="AD" clId="Web-{EBD97A01-AF20-F8DC-235C-3C76402FCFB9}" dt="2022-02-16T18:32:24.323" v="129"/>
        <pc:sldMkLst>
          <pc:docMk/>
          <pc:sldMk cId="1183516141" sldId="1461"/>
        </pc:sldMkLst>
      </pc:sldChg>
      <pc:sldChg chg="mod modShow">
        <pc:chgData name="mishaal.ijaz@forecast.global" userId="S::urn:spo:guest#mishaal.ijaz@forecast.global::" providerId="AD" clId="Web-{EBD97A01-AF20-F8DC-235C-3C76402FCFB9}" dt="2022-02-16T18:32:53.198" v="131"/>
        <pc:sldMkLst>
          <pc:docMk/>
          <pc:sldMk cId="3699035300" sldId="1660"/>
        </pc:sldMkLst>
      </pc:sldChg>
      <pc:sldChg chg="ord">
        <pc:chgData name="mishaal.ijaz@forecast.global" userId="S::urn:spo:guest#mishaal.ijaz@forecast.global::" providerId="AD" clId="Web-{EBD97A01-AF20-F8DC-235C-3C76402FCFB9}" dt="2022-02-16T18:32:38.542" v="130"/>
        <pc:sldMkLst>
          <pc:docMk/>
          <pc:sldMk cId="179082681" sldId="1665"/>
        </pc:sldMkLst>
      </pc:sldChg>
      <pc:sldChg chg="addSp delSp modSp delAnim">
        <pc:chgData name="mishaal.ijaz@forecast.global" userId="S::urn:spo:guest#mishaal.ijaz@forecast.global::" providerId="AD" clId="Web-{EBD97A01-AF20-F8DC-235C-3C76402FCFB9}" dt="2022-02-16T18:39:16.784" v="315"/>
        <pc:sldMkLst>
          <pc:docMk/>
          <pc:sldMk cId="1678426136" sldId="1678"/>
        </pc:sldMkLst>
        <pc:spChg chg="mod">
          <ac:chgData name="mishaal.ijaz@forecast.global" userId="S::urn:spo:guest#mishaal.ijaz@forecast.global::" providerId="AD" clId="Web-{EBD97A01-AF20-F8DC-235C-3C76402FCFB9}" dt="2022-02-16T18:35:50.639" v="201" actId="20577"/>
          <ac:spMkLst>
            <pc:docMk/>
            <pc:sldMk cId="1678426136" sldId="1678"/>
            <ac:spMk id="3" creationId="{4BAC0E4F-6641-4AD9-9287-49133CB272A5}"/>
          </ac:spMkLst>
        </pc:spChg>
        <pc:spChg chg="del">
          <ac:chgData name="mishaal.ijaz@forecast.global" userId="S::urn:spo:guest#mishaal.ijaz@forecast.global::" providerId="AD" clId="Web-{EBD97A01-AF20-F8DC-235C-3C76402FCFB9}" dt="2022-02-16T18:35:20.248" v="187"/>
          <ac:spMkLst>
            <pc:docMk/>
            <pc:sldMk cId="1678426136" sldId="1678"/>
            <ac:spMk id="4" creationId="{F557AD93-B2FF-4270-9032-362D35D3105C}"/>
          </ac:spMkLst>
        </pc:spChg>
        <pc:spChg chg="mod">
          <ac:chgData name="mishaal.ijaz@forecast.global" userId="S::urn:spo:guest#mishaal.ijaz@forecast.global::" providerId="AD" clId="Web-{EBD97A01-AF20-F8DC-235C-3C76402FCFB9}" dt="2022-02-16T18:38:45.909" v="309" actId="14100"/>
          <ac:spMkLst>
            <pc:docMk/>
            <pc:sldMk cId="1678426136" sldId="1678"/>
            <ac:spMk id="6" creationId="{FC79908B-27B8-41F7-A01C-1995B5731E5D}"/>
          </ac:spMkLst>
        </pc:spChg>
        <pc:spChg chg="mod">
          <ac:chgData name="mishaal.ijaz@forecast.global" userId="S::urn:spo:guest#mishaal.ijaz@forecast.global::" providerId="AD" clId="Web-{EBD97A01-AF20-F8DC-235C-3C76402FCFB9}" dt="2022-02-16T18:38:41.596" v="308" actId="14100"/>
          <ac:spMkLst>
            <pc:docMk/>
            <pc:sldMk cId="1678426136" sldId="1678"/>
            <ac:spMk id="7" creationId="{E8753725-45B1-4420-B65E-4D958E1F99F0}"/>
          </ac:spMkLst>
        </pc:spChg>
        <pc:spChg chg="del mod">
          <ac:chgData name="mishaal.ijaz@forecast.global" userId="S::urn:spo:guest#mishaal.ijaz@forecast.global::" providerId="AD" clId="Web-{EBD97A01-AF20-F8DC-235C-3C76402FCFB9}" dt="2022-02-16T18:35:21.780" v="189"/>
          <ac:spMkLst>
            <pc:docMk/>
            <pc:sldMk cId="1678426136" sldId="1678"/>
            <ac:spMk id="8" creationId="{B5ACE189-3832-483C-B1A3-957290AD4EAE}"/>
          </ac:spMkLst>
        </pc:spChg>
        <pc:spChg chg="del mod">
          <ac:chgData name="mishaal.ijaz@forecast.global" userId="S::urn:spo:guest#mishaal.ijaz@forecast.global::" providerId="AD" clId="Web-{EBD97A01-AF20-F8DC-235C-3C76402FCFB9}" dt="2022-02-16T18:35:27.623" v="191"/>
          <ac:spMkLst>
            <pc:docMk/>
            <pc:sldMk cId="1678426136" sldId="1678"/>
            <ac:spMk id="12" creationId="{DB117EE9-4198-4DB6-8B14-82E3A6FDD358}"/>
          </ac:spMkLst>
        </pc:spChg>
        <pc:spChg chg="del mod">
          <ac:chgData name="mishaal.ijaz@forecast.global" userId="S::urn:spo:guest#mishaal.ijaz@forecast.global::" providerId="AD" clId="Web-{EBD97A01-AF20-F8DC-235C-3C76402FCFB9}" dt="2022-02-16T18:35:30.952" v="194"/>
          <ac:spMkLst>
            <pc:docMk/>
            <pc:sldMk cId="1678426136" sldId="1678"/>
            <ac:spMk id="13" creationId="{33105EEB-A208-4438-8B8A-8CE3EB1F5F94}"/>
          </ac:spMkLst>
        </pc:spChg>
        <pc:spChg chg="del">
          <ac:chgData name="mishaal.ijaz@forecast.global" userId="S::urn:spo:guest#mishaal.ijaz@forecast.global::" providerId="AD" clId="Web-{EBD97A01-AF20-F8DC-235C-3C76402FCFB9}" dt="2022-02-16T18:35:15.186" v="185"/>
          <ac:spMkLst>
            <pc:docMk/>
            <pc:sldMk cId="1678426136" sldId="1678"/>
            <ac:spMk id="69" creationId="{2A403D53-B1BE-4081-80E8-90F754E22FAA}"/>
          </ac:spMkLst>
        </pc:spChg>
        <pc:spChg chg="del">
          <ac:chgData name="mishaal.ijaz@forecast.global" userId="S::urn:spo:guest#mishaal.ijaz@forecast.global::" providerId="AD" clId="Web-{EBD97A01-AF20-F8DC-235C-3C76402FCFB9}" dt="2022-02-16T18:35:15.186" v="184"/>
          <ac:spMkLst>
            <pc:docMk/>
            <pc:sldMk cId="1678426136" sldId="1678"/>
            <ac:spMk id="70" creationId="{FB03EDFD-3013-4E29-B849-11237C305BDF}"/>
          </ac:spMkLst>
        </pc:spChg>
        <pc:spChg chg="del">
          <ac:chgData name="mishaal.ijaz@forecast.global" userId="S::urn:spo:guest#mishaal.ijaz@forecast.global::" providerId="AD" clId="Web-{EBD97A01-AF20-F8DC-235C-3C76402FCFB9}" dt="2022-02-16T18:35:15.186" v="183"/>
          <ac:spMkLst>
            <pc:docMk/>
            <pc:sldMk cId="1678426136" sldId="1678"/>
            <ac:spMk id="71" creationId="{29EE9CC6-C111-41F3-8DBF-3A7AC75DDEBB}"/>
          </ac:spMkLst>
        </pc:spChg>
        <pc:spChg chg="del">
          <ac:chgData name="mishaal.ijaz@forecast.global" userId="S::urn:spo:guest#mishaal.ijaz@forecast.global::" providerId="AD" clId="Web-{EBD97A01-AF20-F8DC-235C-3C76402FCFB9}" dt="2022-02-16T18:35:15.186" v="182"/>
          <ac:spMkLst>
            <pc:docMk/>
            <pc:sldMk cId="1678426136" sldId="1678"/>
            <ac:spMk id="72" creationId="{660FE817-B95A-48DE-B789-F2BEC5B0ED34}"/>
          </ac:spMkLst>
        </pc:spChg>
        <pc:spChg chg="del">
          <ac:chgData name="mishaal.ijaz@forecast.global" userId="S::urn:spo:guest#mishaal.ijaz@forecast.global::" providerId="AD" clId="Web-{EBD97A01-AF20-F8DC-235C-3C76402FCFB9}" dt="2022-02-16T18:35:15.186" v="181"/>
          <ac:spMkLst>
            <pc:docMk/>
            <pc:sldMk cId="1678426136" sldId="1678"/>
            <ac:spMk id="73" creationId="{539BAF1F-2024-4002-B7BC-F51CA0826C00}"/>
          </ac:spMkLst>
        </pc:spChg>
        <pc:spChg chg="del">
          <ac:chgData name="mishaal.ijaz@forecast.global" userId="S::urn:spo:guest#mishaal.ijaz@forecast.global::" providerId="AD" clId="Web-{EBD97A01-AF20-F8DC-235C-3C76402FCFB9}" dt="2022-02-16T18:35:15.186" v="180"/>
          <ac:spMkLst>
            <pc:docMk/>
            <pc:sldMk cId="1678426136" sldId="1678"/>
            <ac:spMk id="74" creationId="{EDABA211-E3E5-4F8E-AD00-EF93DB36D6A0}"/>
          </ac:spMkLst>
        </pc:spChg>
        <pc:spChg chg="del">
          <ac:chgData name="mishaal.ijaz@forecast.global" userId="S::urn:spo:guest#mishaal.ijaz@forecast.global::" providerId="AD" clId="Web-{EBD97A01-AF20-F8DC-235C-3C76402FCFB9}" dt="2022-02-16T18:35:15.186" v="179"/>
          <ac:spMkLst>
            <pc:docMk/>
            <pc:sldMk cId="1678426136" sldId="1678"/>
            <ac:spMk id="75" creationId="{35676AA0-4160-4B4A-AEAD-13AEC189965C}"/>
          </ac:spMkLst>
        </pc:spChg>
        <pc:spChg chg="del">
          <ac:chgData name="mishaal.ijaz@forecast.global" userId="S::urn:spo:guest#mishaal.ijaz@forecast.global::" providerId="AD" clId="Web-{EBD97A01-AF20-F8DC-235C-3C76402FCFB9}" dt="2022-02-16T18:35:15.186" v="178"/>
          <ac:spMkLst>
            <pc:docMk/>
            <pc:sldMk cId="1678426136" sldId="1678"/>
            <ac:spMk id="76" creationId="{2A87EC4C-5410-46B9-9263-08E957B81B42}"/>
          </ac:spMkLst>
        </pc:spChg>
        <pc:spChg chg="del">
          <ac:chgData name="mishaal.ijaz@forecast.global" userId="S::urn:spo:guest#mishaal.ijaz@forecast.global::" providerId="AD" clId="Web-{EBD97A01-AF20-F8DC-235C-3C76402FCFB9}" dt="2022-02-16T18:35:15.186" v="177"/>
          <ac:spMkLst>
            <pc:docMk/>
            <pc:sldMk cId="1678426136" sldId="1678"/>
            <ac:spMk id="77" creationId="{0CD51258-4B6B-495B-9684-B6FC8EBAECC9}"/>
          </ac:spMkLst>
        </pc:spChg>
        <pc:spChg chg="del">
          <ac:chgData name="mishaal.ijaz@forecast.global" userId="S::urn:spo:guest#mishaal.ijaz@forecast.global::" providerId="AD" clId="Web-{EBD97A01-AF20-F8DC-235C-3C76402FCFB9}" dt="2022-02-16T18:35:15.186" v="176"/>
          <ac:spMkLst>
            <pc:docMk/>
            <pc:sldMk cId="1678426136" sldId="1678"/>
            <ac:spMk id="78" creationId="{A17B6BFF-F19D-4E7D-8C35-758229FD0EC9}"/>
          </ac:spMkLst>
        </pc:spChg>
        <pc:spChg chg="del">
          <ac:chgData name="mishaal.ijaz@forecast.global" userId="S::urn:spo:guest#mishaal.ijaz@forecast.global::" providerId="AD" clId="Web-{EBD97A01-AF20-F8DC-235C-3C76402FCFB9}" dt="2022-02-16T18:35:15.186" v="175"/>
          <ac:spMkLst>
            <pc:docMk/>
            <pc:sldMk cId="1678426136" sldId="1678"/>
            <ac:spMk id="79" creationId="{F41C018E-DFC6-4433-8197-976350E6558E}"/>
          </ac:spMkLst>
        </pc:spChg>
        <pc:spChg chg="del">
          <ac:chgData name="mishaal.ijaz@forecast.global" userId="S::urn:spo:guest#mishaal.ijaz@forecast.global::" providerId="AD" clId="Web-{EBD97A01-AF20-F8DC-235C-3C76402FCFB9}" dt="2022-02-16T18:35:15.186" v="174"/>
          <ac:spMkLst>
            <pc:docMk/>
            <pc:sldMk cId="1678426136" sldId="1678"/>
            <ac:spMk id="80" creationId="{D2460277-6FCD-4E28-9F04-BD4DED22A75C}"/>
          </ac:spMkLst>
        </pc:spChg>
        <pc:spChg chg="del">
          <ac:chgData name="mishaal.ijaz@forecast.global" userId="S::urn:spo:guest#mishaal.ijaz@forecast.global::" providerId="AD" clId="Web-{EBD97A01-AF20-F8DC-235C-3C76402FCFB9}" dt="2022-02-16T18:35:15.186" v="173"/>
          <ac:spMkLst>
            <pc:docMk/>
            <pc:sldMk cId="1678426136" sldId="1678"/>
            <ac:spMk id="81" creationId="{3BFF7221-93E8-4579-BC73-6924E6D1D7DA}"/>
          </ac:spMkLst>
        </pc:spChg>
        <pc:spChg chg="del">
          <ac:chgData name="mishaal.ijaz@forecast.global" userId="S::urn:spo:guest#mishaal.ijaz@forecast.global::" providerId="AD" clId="Web-{EBD97A01-AF20-F8DC-235C-3C76402FCFB9}" dt="2022-02-16T18:35:15.186" v="172"/>
          <ac:spMkLst>
            <pc:docMk/>
            <pc:sldMk cId="1678426136" sldId="1678"/>
            <ac:spMk id="82" creationId="{B8552CB6-00EA-4FC7-B673-3BC239F8E3D3}"/>
          </ac:spMkLst>
        </pc:spChg>
        <pc:spChg chg="del">
          <ac:chgData name="mishaal.ijaz@forecast.global" userId="S::urn:spo:guest#mishaal.ijaz@forecast.global::" providerId="AD" clId="Web-{EBD97A01-AF20-F8DC-235C-3C76402FCFB9}" dt="2022-02-16T18:35:15.170" v="171"/>
          <ac:spMkLst>
            <pc:docMk/>
            <pc:sldMk cId="1678426136" sldId="1678"/>
            <ac:spMk id="83" creationId="{92995E35-8E94-4EC1-9DB2-836441121C75}"/>
          </ac:spMkLst>
        </pc:spChg>
        <pc:spChg chg="del">
          <ac:chgData name="mishaal.ijaz@forecast.global" userId="S::urn:spo:guest#mishaal.ijaz@forecast.global::" providerId="AD" clId="Web-{EBD97A01-AF20-F8DC-235C-3C76402FCFB9}" dt="2022-02-16T18:35:15.170" v="170"/>
          <ac:spMkLst>
            <pc:docMk/>
            <pc:sldMk cId="1678426136" sldId="1678"/>
            <ac:spMk id="84" creationId="{77B986A7-F2AE-4178-9E56-51BE3AF6C41F}"/>
          </ac:spMkLst>
        </pc:spChg>
        <pc:spChg chg="del">
          <ac:chgData name="mishaal.ijaz@forecast.global" userId="S::urn:spo:guest#mishaal.ijaz@forecast.global::" providerId="AD" clId="Web-{EBD97A01-AF20-F8DC-235C-3C76402FCFB9}" dt="2022-02-16T18:35:15.170" v="169"/>
          <ac:spMkLst>
            <pc:docMk/>
            <pc:sldMk cId="1678426136" sldId="1678"/>
            <ac:spMk id="85" creationId="{6F234D1E-0B6C-4F85-951E-EA5600957A16}"/>
          </ac:spMkLst>
        </pc:spChg>
        <pc:spChg chg="del">
          <ac:chgData name="mishaal.ijaz@forecast.global" userId="S::urn:spo:guest#mishaal.ijaz@forecast.global::" providerId="AD" clId="Web-{EBD97A01-AF20-F8DC-235C-3C76402FCFB9}" dt="2022-02-16T18:35:15.170" v="168"/>
          <ac:spMkLst>
            <pc:docMk/>
            <pc:sldMk cId="1678426136" sldId="1678"/>
            <ac:spMk id="86" creationId="{B4929F30-DC00-4FF5-91AA-C09ECA17581B}"/>
          </ac:spMkLst>
        </pc:spChg>
        <pc:spChg chg="del">
          <ac:chgData name="mishaal.ijaz@forecast.global" userId="S::urn:spo:guest#mishaal.ijaz@forecast.global::" providerId="AD" clId="Web-{EBD97A01-AF20-F8DC-235C-3C76402FCFB9}" dt="2022-02-16T18:35:15.170" v="167"/>
          <ac:spMkLst>
            <pc:docMk/>
            <pc:sldMk cId="1678426136" sldId="1678"/>
            <ac:spMk id="87" creationId="{4F03F909-8D8F-4A3C-A701-ED40AD8FAF7C}"/>
          </ac:spMkLst>
        </pc:spChg>
        <pc:spChg chg="del">
          <ac:chgData name="mishaal.ijaz@forecast.global" userId="S::urn:spo:guest#mishaal.ijaz@forecast.global::" providerId="AD" clId="Web-{EBD97A01-AF20-F8DC-235C-3C76402FCFB9}" dt="2022-02-16T18:35:15.170" v="166"/>
          <ac:spMkLst>
            <pc:docMk/>
            <pc:sldMk cId="1678426136" sldId="1678"/>
            <ac:spMk id="88" creationId="{301FEE0C-0892-44BE-904D-929676372445}"/>
          </ac:spMkLst>
        </pc:spChg>
        <pc:spChg chg="add del mod">
          <ac:chgData name="mishaal.ijaz@forecast.global" userId="S::urn:spo:guest#mishaal.ijaz@forecast.global::" providerId="AD" clId="Web-{EBD97A01-AF20-F8DC-235C-3C76402FCFB9}" dt="2022-02-16T18:39:16.784" v="315"/>
          <ac:spMkLst>
            <pc:docMk/>
            <pc:sldMk cId="1678426136" sldId="1678"/>
            <ac:spMk id="89" creationId="{61AFA609-54B5-4B82-A6A8-28ABAE0D1FCB}"/>
          </ac:spMkLst>
        </pc:spChg>
        <pc:spChg chg="del">
          <ac:chgData name="mishaal.ijaz@forecast.global" userId="S::urn:spo:guest#mishaal.ijaz@forecast.global::" providerId="AD" clId="Web-{EBD97A01-AF20-F8DC-235C-3C76402FCFB9}" dt="2022-02-16T18:35:15.170" v="165"/>
          <ac:spMkLst>
            <pc:docMk/>
            <pc:sldMk cId="1678426136" sldId="1678"/>
            <ac:spMk id="123" creationId="{85C9215D-8351-444C-A68F-2B281BD58222}"/>
          </ac:spMkLst>
        </pc:spChg>
        <pc:spChg chg="del">
          <ac:chgData name="mishaal.ijaz@forecast.global" userId="S::urn:spo:guest#mishaal.ijaz@forecast.global::" providerId="AD" clId="Web-{EBD97A01-AF20-F8DC-235C-3C76402FCFB9}" dt="2022-02-16T18:35:15.170" v="164"/>
          <ac:spMkLst>
            <pc:docMk/>
            <pc:sldMk cId="1678426136" sldId="1678"/>
            <ac:spMk id="124" creationId="{C4C2ECDD-FC20-4230-826F-DF92421F1317}"/>
          </ac:spMkLst>
        </pc:spChg>
        <pc:spChg chg="del">
          <ac:chgData name="mishaal.ijaz@forecast.global" userId="S::urn:spo:guest#mishaal.ijaz@forecast.global::" providerId="AD" clId="Web-{EBD97A01-AF20-F8DC-235C-3C76402FCFB9}" dt="2022-02-16T18:35:15.170" v="163"/>
          <ac:spMkLst>
            <pc:docMk/>
            <pc:sldMk cId="1678426136" sldId="1678"/>
            <ac:spMk id="125" creationId="{F0F09B24-B860-4C17-BDC4-9EE365549160}"/>
          </ac:spMkLst>
        </pc:spChg>
        <pc:spChg chg="del">
          <ac:chgData name="mishaal.ijaz@forecast.global" userId="S::urn:spo:guest#mishaal.ijaz@forecast.global::" providerId="AD" clId="Web-{EBD97A01-AF20-F8DC-235C-3C76402FCFB9}" dt="2022-02-16T18:35:15.170" v="162"/>
          <ac:spMkLst>
            <pc:docMk/>
            <pc:sldMk cId="1678426136" sldId="1678"/>
            <ac:spMk id="126" creationId="{EAA53283-5815-473B-8F02-9CD23D1420E4}"/>
          </ac:spMkLst>
        </pc:spChg>
        <pc:spChg chg="del">
          <ac:chgData name="mishaal.ijaz@forecast.global" userId="S::urn:spo:guest#mishaal.ijaz@forecast.global::" providerId="AD" clId="Web-{EBD97A01-AF20-F8DC-235C-3C76402FCFB9}" dt="2022-02-16T18:35:15.170" v="161"/>
          <ac:spMkLst>
            <pc:docMk/>
            <pc:sldMk cId="1678426136" sldId="1678"/>
            <ac:spMk id="127" creationId="{0E97B251-859F-41EC-B9F9-304112C971F3}"/>
          </ac:spMkLst>
        </pc:spChg>
        <pc:spChg chg="del">
          <ac:chgData name="mishaal.ijaz@forecast.global" userId="S::urn:spo:guest#mishaal.ijaz@forecast.global::" providerId="AD" clId="Web-{EBD97A01-AF20-F8DC-235C-3C76402FCFB9}" dt="2022-02-16T18:35:15.170" v="160"/>
          <ac:spMkLst>
            <pc:docMk/>
            <pc:sldMk cId="1678426136" sldId="1678"/>
            <ac:spMk id="128" creationId="{2FA2E673-1D0E-475C-88E7-2EC9B5C3B08B}"/>
          </ac:spMkLst>
        </pc:spChg>
        <pc:spChg chg="del">
          <ac:chgData name="mishaal.ijaz@forecast.global" userId="S::urn:spo:guest#mishaal.ijaz@forecast.global::" providerId="AD" clId="Web-{EBD97A01-AF20-F8DC-235C-3C76402FCFB9}" dt="2022-02-16T18:35:15.170" v="159"/>
          <ac:spMkLst>
            <pc:docMk/>
            <pc:sldMk cId="1678426136" sldId="1678"/>
            <ac:spMk id="129" creationId="{30120668-8D15-4047-987A-5ABED26779D6}"/>
          </ac:spMkLst>
        </pc:spChg>
        <pc:spChg chg="del">
          <ac:chgData name="mishaal.ijaz@forecast.global" userId="S::urn:spo:guest#mishaal.ijaz@forecast.global::" providerId="AD" clId="Web-{EBD97A01-AF20-F8DC-235C-3C76402FCFB9}" dt="2022-02-16T18:35:15.170" v="158"/>
          <ac:spMkLst>
            <pc:docMk/>
            <pc:sldMk cId="1678426136" sldId="1678"/>
            <ac:spMk id="130" creationId="{92480B86-A28B-4A86-8F76-C3C720DB4741}"/>
          </ac:spMkLst>
        </pc:spChg>
        <pc:spChg chg="del">
          <ac:chgData name="mishaal.ijaz@forecast.global" userId="S::urn:spo:guest#mishaal.ijaz@forecast.global::" providerId="AD" clId="Web-{EBD97A01-AF20-F8DC-235C-3C76402FCFB9}" dt="2022-02-16T18:35:15.170" v="157"/>
          <ac:spMkLst>
            <pc:docMk/>
            <pc:sldMk cId="1678426136" sldId="1678"/>
            <ac:spMk id="131" creationId="{92C7F2B9-CD4D-4714-BC19-6118ADC4026E}"/>
          </ac:spMkLst>
        </pc:spChg>
        <pc:spChg chg="del">
          <ac:chgData name="mishaal.ijaz@forecast.global" userId="S::urn:spo:guest#mishaal.ijaz@forecast.global::" providerId="AD" clId="Web-{EBD97A01-AF20-F8DC-235C-3C76402FCFB9}" dt="2022-02-16T18:35:15.170" v="156"/>
          <ac:spMkLst>
            <pc:docMk/>
            <pc:sldMk cId="1678426136" sldId="1678"/>
            <ac:spMk id="132" creationId="{2882B964-3A17-4F3F-87A2-38D71B603076}"/>
          </ac:spMkLst>
        </pc:spChg>
        <pc:spChg chg="del">
          <ac:chgData name="mishaal.ijaz@forecast.global" userId="S::urn:spo:guest#mishaal.ijaz@forecast.global::" providerId="AD" clId="Web-{EBD97A01-AF20-F8DC-235C-3C76402FCFB9}" dt="2022-02-16T18:35:15.170" v="155"/>
          <ac:spMkLst>
            <pc:docMk/>
            <pc:sldMk cId="1678426136" sldId="1678"/>
            <ac:spMk id="133" creationId="{9599B52B-5956-4649-A6D7-E62C53F21410}"/>
          </ac:spMkLst>
        </pc:spChg>
        <pc:spChg chg="del">
          <ac:chgData name="mishaal.ijaz@forecast.global" userId="S::urn:spo:guest#mishaal.ijaz@forecast.global::" providerId="AD" clId="Web-{EBD97A01-AF20-F8DC-235C-3C76402FCFB9}" dt="2022-02-16T18:35:15.170" v="154"/>
          <ac:spMkLst>
            <pc:docMk/>
            <pc:sldMk cId="1678426136" sldId="1678"/>
            <ac:spMk id="134" creationId="{96663E89-89C3-412D-B0E4-67D6A02F4E7F}"/>
          </ac:spMkLst>
        </pc:spChg>
        <pc:grpChg chg="del">
          <ac:chgData name="mishaal.ijaz@forecast.global" userId="S::urn:spo:guest#mishaal.ijaz@forecast.global::" providerId="AD" clId="Web-{EBD97A01-AF20-F8DC-235C-3C76402FCFB9}" dt="2022-02-16T18:35:15.186" v="186"/>
          <ac:grpSpMkLst>
            <pc:docMk/>
            <pc:sldMk cId="1678426136" sldId="1678"/>
            <ac:grpSpMk id="14" creationId="{FF54C26B-F995-433D-9B3E-E37FA7E778CA}"/>
          </ac:grpSpMkLst>
        </pc:grpChg>
        <pc:cxnChg chg="del">
          <ac:chgData name="mishaal.ijaz@forecast.global" userId="S::urn:spo:guest#mishaal.ijaz@forecast.global::" providerId="AD" clId="Web-{EBD97A01-AF20-F8DC-235C-3C76402FCFB9}" dt="2022-02-16T18:35:15.170" v="153"/>
          <ac:cxnSpMkLst>
            <pc:docMk/>
            <pc:sldMk cId="1678426136" sldId="1678"/>
            <ac:cxnSpMk id="181" creationId="{4543266B-636A-40FA-BC73-27A74A1265FA}"/>
          </ac:cxnSpMkLst>
        </pc:cxnChg>
        <pc:cxnChg chg="del">
          <ac:chgData name="mishaal.ijaz@forecast.global" userId="S::urn:spo:guest#mishaal.ijaz@forecast.global::" providerId="AD" clId="Web-{EBD97A01-AF20-F8DC-235C-3C76402FCFB9}" dt="2022-02-16T18:35:15.170" v="152"/>
          <ac:cxnSpMkLst>
            <pc:docMk/>
            <pc:sldMk cId="1678426136" sldId="1678"/>
            <ac:cxnSpMk id="182" creationId="{DC56E9D9-544D-43A6-A223-3CC7F5A26C9C}"/>
          </ac:cxnSpMkLst>
        </pc:cxnChg>
        <pc:cxnChg chg="del">
          <ac:chgData name="mishaal.ijaz@forecast.global" userId="S::urn:spo:guest#mishaal.ijaz@forecast.global::" providerId="AD" clId="Web-{EBD97A01-AF20-F8DC-235C-3C76402FCFB9}" dt="2022-02-16T18:35:15.170" v="151"/>
          <ac:cxnSpMkLst>
            <pc:docMk/>
            <pc:sldMk cId="1678426136" sldId="1678"/>
            <ac:cxnSpMk id="183" creationId="{610665EC-5137-49C6-B37C-B8F3F653688C}"/>
          </ac:cxnSpMkLst>
        </pc:cxnChg>
        <pc:cxnChg chg="del">
          <ac:chgData name="mishaal.ijaz@forecast.global" userId="S::urn:spo:guest#mishaal.ijaz@forecast.global::" providerId="AD" clId="Web-{EBD97A01-AF20-F8DC-235C-3C76402FCFB9}" dt="2022-02-16T18:35:15.170" v="150"/>
          <ac:cxnSpMkLst>
            <pc:docMk/>
            <pc:sldMk cId="1678426136" sldId="1678"/>
            <ac:cxnSpMk id="184" creationId="{4CD2AB02-D596-498F-9640-4336577E8FB6}"/>
          </ac:cxnSpMkLst>
        </pc:cxnChg>
      </pc:sldChg>
      <pc:sldChg chg="modSp">
        <pc:chgData name="mishaal.ijaz@forecast.global" userId="S::urn:spo:guest#mishaal.ijaz@forecast.global::" providerId="AD" clId="Web-{EBD97A01-AF20-F8DC-235C-3C76402FCFB9}" dt="2022-02-16T18:33:22.496" v="133" actId="20577"/>
        <pc:sldMkLst>
          <pc:docMk/>
          <pc:sldMk cId="82857603" sldId="1690"/>
        </pc:sldMkLst>
        <pc:spChg chg="mod">
          <ac:chgData name="mishaal.ijaz@forecast.global" userId="S::urn:spo:guest#mishaal.ijaz@forecast.global::" providerId="AD" clId="Web-{EBD97A01-AF20-F8DC-235C-3C76402FCFB9}" dt="2022-02-16T18:33:22.496" v="133" actId="20577"/>
          <ac:spMkLst>
            <pc:docMk/>
            <pc:sldMk cId="82857603" sldId="1690"/>
            <ac:spMk id="2" creationId="{17117634-528E-480D-846A-B5BA36EAD419}"/>
          </ac:spMkLst>
        </pc:spChg>
      </pc:sldChg>
      <pc:sldChg chg="addSp delSp modSp modCm">
        <pc:chgData name="mishaal.ijaz@forecast.global" userId="S::urn:spo:guest#mishaal.ijaz@forecast.global::" providerId="AD" clId="Web-{EBD97A01-AF20-F8DC-235C-3C76402FCFB9}" dt="2022-02-16T18:31:45.760" v="125" actId="1076"/>
        <pc:sldMkLst>
          <pc:docMk/>
          <pc:sldMk cId="3864722993" sldId="1705"/>
        </pc:sldMkLst>
        <pc:spChg chg="mod">
          <ac:chgData name="mishaal.ijaz@forecast.global" userId="S::urn:spo:guest#mishaal.ijaz@forecast.global::" providerId="AD" clId="Web-{EBD97A01-AF20-F8DC-235C-3C76402FCFB9}" dt="2022-02-16T18:31:35.400" v="123" actId="14100"/>
          <ac:spMkLst>
            <pc:docMk/>
            <pc:sldMk cId="3864722993" sldId="1705"/>
            <ac:spMk id="2" creationId="{B3465352-4014-4C6B-B636-5C0F2B7FDA83}"/>
          </ac:spMkLst>
        </pc:spChg>
        <pc:spChg chg="add mod">
          <ac:chgData name="mishaal.ijaz@forecast.global" userId="S::urn:spo:guest#mishaal.ijaz@forecast.global::" providerId="AD" clId="Web-{EBD97A01-AF20-F8DC-235C-3C76402FCFB9}" dt="2022-02-16T18:28:14.408" v="97" actId="1076"/>
          <ac:spMkLst>
            <pc:docMk/>
            <pc:sldMk cId="3864722993" sldId="1705"/>
            <ac:spMk id="6" creationId="{414648AD-E6D2-405F-BF08-987D15392769}"/>
          </ac:spMkLst>
        </pc:spChg>
        <pc:spChg chg="add del mod">
          <ac:chgData name="mishaal.ijaz@forecast.global" userId="S::urn:spo:guest#mishaal.ijaz@forecast.global::" providerId="AD" clId="Web-{EBD97A01-AF20-F8DC-235C-3C76402FCFB9}" dt="2022-02-16T18:16:53.238" v="13"/>
          <ac:spMkLst>
            <pc:docMk/>
            <pc:sldMk cId="3864722993" sldId="1705"/>
            <ac:spMk id="7" creationId="{414648AD-E6D2-405F-BF08-987D15392769}"/>
          </ac:spMkLst>
        </pc:spChg>
        <pc:spChg chg="add del mod">
          <ac:chgData name="mishaal.ijaz@forecast.global" userId="S::urn:spo:guest#mishaal.ijaz@forecast.global::" providerId="AD" clId="Web-{EBD97A01-AF20-F8DC-235C-3C76402FCFB9}" dt="2022-02-16T18:23:50.200" v="29"/>
          <ac:spMkLst>
            <pc:docMk/>
            <pc:sldMk cId="3864722993" sldId="1705"/>
            <ac:spMk id="9" creationId="{AF1A4FB8-8858-419E-9EF7-5247A3D4262C}"/>
          </ac:spMkLst>
        </pc:spChg>
        <pc:spChg chg="add mod">
          <ac:chgData name="mishaal.ijaz@forecast.global" userId="S::urn:spo:guest#mishaal.ijaz@forecast.global::" providerId="AD" clId="Web-{EBD97A01-AF20-F8DC-235C-3C76402FCFB9}" dt="2022-02-16T18:30:46.899" v="119" actId="14100"/>
          <ac:spMkLst>
            <pc:docMk/>
            <pc:sldMk cId="3864722993" sldId="1705"/>
            <ac:spMk id="14" creationId="{F9696EF2-4F1C-4CDF-9537-55E5E9A3FDF6}"/>
          </ac:spMkLst>
        </pc:spChg>
        <pc:spChg chg="add mod">
          <ac:chgData name="mishaal.ijaz@forecast.global" userId="S::urn:spo:guest#mishaal.ijaz@forecast.global::" providerId="AD" clId="Web-{EBD97A01-AF20-F8DC-235C-3C76402FCFB9}" dt="2022-02-16T18:25:56.624" v="53" actId="1076"/>
          <ac:spMkLst>
            <pc:docMk/>
            <pc:sldMk cId="3864722993" sldId="1705"/>
            <ac:spMk id="15" creationId="{7F38704D-2993-4371-91DF-9052F6D43603}"/>
          </ac:spMkLst>
        </pc:spChg>
        <pc:spChg chg="add mod">
          <ac:chgData name="mishaal.ijaz@forecast.global" userId="S::urn:spo:guest#mishaal.ijaz@forecast.global::" providerId="AD" clId="Web-{EBD97A01-AF20-F8DC-235C-3C76402FCFB9}" dt="2022-02-16T18:25:52.359" v="52" actId="1076"/>
          <ac:spMkLst>
            <pc:docMk/>
            <pc:sldMk cId="3864722993" sldId="1705"/>
            <ac:spMk id="16" creationId="{F523CED4-62DB-4594-98DC-2E6D5C0C3B90}"/>
          </ac:spMkLst>
        </pc:spChg>
        <pc:spChg chg="add mod">
          <ac:chgData name="mishaal.ijaz@forecast.global" userId="S::urn:spo:guest#mishaal.ijaz@forecast.global::" providerId="AD" clId="Web-{EBD97A01-AF20-F8DC-235C-3C76402FCFB9}" dt="2022-02-16T18:27:44.439" v="93" actId="14100"/>
          <ac:spMkLst>
            <pc:docMk/>
            <pc:sldMk cId="3864722993" sldId="1705"/>
            <ac:spMk id="17" creationId="{82ADB176-3E77-4611-A82B-B0A669B95F6B}"/>
          </ac:spMkLst>
        </pc:spChg>
        <pc:spChg chg="add mod">
          <ac:chgData name="mishaal.ijaz@forecast.global" userId="S::urn:spo:guest#mishaal.ijaz@forecast.global::" providerId="AD" clId="Web-{EBD97A01-AF20-F8DC-235C-3C76402FCFB9}" dt="2022-02-16T18:27:53.752" v="94" actId="1076"/>
          <ac:spMkLst>
            <pc:docMk/>
            <pc:sldMk cId="3864722993" sldId="1705"/>
            <ac:spMk id="18" creationId="{C0D67E1D-2B1E-4B83-BAD6-1C8F79EF198D}"/>
          </ac:spMkLst>
        </pc:spChg>
        <pc:spChg chg="add mod">
          <ac:chgData name="mishaal.ijaz@forecast.global" userId="S::urn:spo:guest#mishaal.ijaz@forecast.global::" providerId="AD" clId="Web-{EBD97A01-AF20-F8DC-235C-3C76402FCFB9}" dt="2022-02-16T18:28:04.611" v="96" actId="1076"/>
          <ac:spMkLst>
            <pc:docMk/>
            <pc:sldMk cId="3864722993" sldId="1705"/>
            <ac:spMk id="19" creationId="{42E76487-4199-41AF-B536-A939F8A76E5F}"/>
          </ac:spMkLst>
        </pc:spChg>
        <pc:spChg chg="add mod">
          <ac:chgData name="mishaal.ijaz@forecast.global" userId="S::urn:spo:guest#mishaal.ijaz@forecast.global::" providerId="AD" clId="Web-{EBD97A01-AF20-F8DC-235C-3C76402FCFB9}" dt="2022-02-16T18:29:43.741" v="102" actId="14100"/>
          <ac:spMkLst>
            <pc:docMk/>
            <pc:sldMk cId="3864722993" sldId="1705"/>
            <ac:spMk id="20" creationId="{B0CB4ED2-172A-40E9-AD76-3E2DCBBAD667}"/>
          </ac:spMkLst>
        </pc:spChg>
        <pc:spChg chg="add mod">
          <ac:chgData name="mishaal.ijaz@forecast.global" userId="S::urn:spo:guest#mishaal.ijaz@forecast.global::" providerId="AD" clId="Web-{EBD97A01-AF20-F8DC-235C-3C76402FCFB9}" dt="2022-02-16T18:30:39.664" v="118" actId="1076"/>
          <ac:spMkLst>
            <pc:docMk/>
            <pc:sldMk cId="3864722993" sldId="1705"/>
            <ac:spMk id="21" creationId="{7B1E5CFB-DD1C-4FB5-908C-77B2F140002A}"/>
          </ac:spMkLst>
        </pc:spChg>
        <pc:spChg chg="add mod">
          <ac:chgData name="mishaal.ijaz@forecast.global" userId="S::urn:spo:guest#mishaal.ijaz@forecast.global::" providerId="AD" clId="Web-{EBD97A01-AF20-F8DC-235C-3C76402FCFB9}" dt="2022-02-16T18:30:29.758" v="117" actId="20577"/>
          <ac:spMkLst>
            <pc:docMk/>
            <pc:sldMk cId="3864722993" sldId="1705"/>
            <ac:spMk id="22" creationId="{32DE0C80-CEED-4F44-A328-16DEC5AB13A1}"/>
          </ac:spMkLst>
        </pc:spChg>
        <pc:spChg chg="add mod">
          <ac:chgData name="mishaal.ijaz@forecast.global" userId="S::urn:spo:guest#mishaal.ijaz@forecast.global::" providerId="AD" clId="Web-{EBD97A01-AF20-F8DC-235C-3C76402FCFB9}" dt="2022-02-16T18:30:29.539" v="116" actId="20577"/>
          <ac:spMkLst>
            <pc:docMk/>
            <pc:sldMk cId="3864722993" sldId="1705"/>
            <ac:spMk id="23" creationId="{6BE0F09C-A053-433D-8ECB-F558B15F1780}"/>
          </ac:spMkLst>
        </pc:spChg>
        <pc:grpChg chg="add mod">
          <ac:chgData name="mishaal.ijaz@forecast.global" userId="S::urn:spo:guest#mishaal.ijaz@forecast.global::" providerId="AD" clId="Web-{EBD97A01-AF20-F8DC-235C-3C76402FCFB9}" dt="2022-02-16T18:31:45.760" v="125" actId="1076"/>
          <ac:grpSpMkLst>
            <pc:docMk/>
            <pc:sldMk cId="3864722993" sldId="1705"/>
            <ac:grpSpMk id="24" creationId="{042A5E4A-03B6-48A4-BC7F-0AE780835DD2}"/>
          </ac:grpSpMkLst>
        </pc:grpChg>
        <pc:picChg chg="add del mod">
          <ac:chgData name="mishaal.ijaz@forecast.global" userId="S::urn:spo:guest#mishaal.ijaz@forecast.global::" providerId="AD" clId="Web-{EBD97A01-AF20-F8DC-235C-3C76402FCFB9}" dt="2022-02-16T18:23:50.075" v="27"/>
          <ac:picMkLst>
            <pc:docMk/>
            <pc:sldMk cId="3864722993" sldId="1705"/>
            <ac:picMk id="4" creationId="{67FF481C-4548-4112-BBDA-3DD80D928BB4}"/>
          </ac:picMkLst>
        </pc:picChg>
        <pc:picChg chg="add del mod">
          <ac:chgData name="mishaal.ijaz@forecast.global" userId="S::urn:spo:guest#mishaal.ijaz@forecast.global::" providerId="AD" clId="Web-{EBD97A01-AF20-F8DC-235C-3C76402FCFB9}" dt="2022-02-16T18:15:40.190" v="4"/>
          <ac:picMkLst>
            <pc:docMk/>
            <pc:sldMk cId="3864722993" sldId="1705"/>
            <ac:picMk id="5" creationId="{ABC29689-7213-4D1F-9687-2EB2049D5A8B}"/>
          </ac:picMkLst>
        </pc:picChg>
        <pc:picChg chg="add del mod">
          <ac:chgData name="mishaal.ijaz@forecast.global" userId="S::urn:spo:guest#mishaal.ijaz@forecast.global::" providerId="AD" clId="Web-{EBD97A01-AF20-F8DC-235C-3C76402FCFB9}" dt="2022-02-16T18:23:50.169" v="28"/>
          <ac:picMkLst>
            <pc:docMk/>
            <pc:sldMk cId="3864722993" sldId="1705"/>
            <ac:picMk id="8" creationId="{04CA1043-F092-40DD-BD3F-20CE553BD15A}"/>
          </ac:picMkLst>
        </pc:picChg>
        <pc:cxnChg chg="add mod">
          <ac:chgData name="mishaal.ijaz@forecast.global" userId="S::urn:spo:guest#mishaal.ijaz@forecast.global::" providerId="AD" clId="Web-{EBD97A01-AF20-F8DC-235C-3C76402FCFB9}" dt="2022-02-16T18:24:10.513" v="32" actId="1076"/>
          <ac:cxnSpMkLst>
            <pc:docMk/>
            <pc:sldMk cId="3864722993" sldId="1705"/>
            <ac:cxnSpMk id="11" creationId="{EEB4A385-6164-42F9-997E-C0019F65D287}"/>
          </ac:cxnSpMkLst>
        </pc:cxnChg>
        <pc:cxnChg chg="add mod">
          <ac:chgData name="mishaal.ijaz@forecast.global" userId="S::urn:spo:guest#mishaal.ijaz@forecast.global::" providerId="AD" clId="Web-{EBD97A01-AF20-F8DC-235C-3C76402FCFB9}" dt="2022-02-16T18:24:10.513" v="33" actId="1076"/>
          <ac:cxnSpMkLst>
            <pc:docMk/>
            <pc:sldMk cId="3864722993" sldId="1705"/>
            <ac:cxnSpMk id="13" creationId="{B6E46F53-3614-472A-8728-254849563B6B}"/>
          </ac:cxnSpMkLst>
        </pc:cxnChg>
      </pc:sldChg>
      <pc:sldChg chg="addSp delSp modSp add replId delAnim delCm">
        <pc:chgData name="mishaal.ijaz@forecast.global" userId="S::urn:spo:guest#mishaal.ijaz@forecast.global::" providerId="AD" clId="Web-{EBD97A01-AF20-F8DC-235C-3C76402FCFB9}" dt="2022-02-16T18:38:28.236" v="306" actId="14100"/>
        <pc:sldMkLst>
          <pc:docMk/>
          <pc:sldMk cId="3214267110" sldId="1722"/>
        </pc:sldMkLst>
        <pc:spChg chg="del">
          <ac:chgData name="mishaal.ijaz@forecast.global" userId="S::urn:spo:guest#mishaal.ijaz@forecast.global::" providerId="AD" clId="Web-{EBD97A01-AF20-F8DC-235C-3C76402FCFB9}" dt="2022-02-16T18:36:34" v="273"/>
          <ac:spMkLst>
            <pc:docMk/>
            <pc:sldMk cId="3214267110" sldId="1722"/>
            <ac:spMk id="2" creationId="{E251381D-D2C5-4B01-B19D-08C6E1149646}"/>
          </ac:spMkLst>
        </pc:spChg>
        <pc:spChg chg="mod">
          <ac:chgData name="mishaal.ijaz@forecast.global" userId="S::urn:spo:guest#mishaal.ijaz@forecast.global::" providerId="AD" clId="Web-{EBD97A01-AF20-F8DC-235C-3C76402FCFB9}" dt="2022-02-16T18:35:52.171" v="203" actId="20577"/>
          <ac:spMkLst>
            <pc:docMk/>
            <pc:sldMk cId="3214267110" sldId="1722"/>
            <ac:spMk id="3" creationId="{4BAC0E4F-6641-4AD9-9287-49133CB272A5}"/>
          </ac:spMkLst>
        </pc:spChg>
        <pc:spChg chg="del">
          <ac:chgData name="mishaal.ijaz@forecast.global" userId="S::urn:spo:guest#mishaal.ijaz@forecast.global::" providerId="AD" clId="Web-{EBD97A01-AF20-F8DC-235C-3C76402FCFB9}" dt="2022-02-16T18:36:32.078" v="270"/>
          <ac:spMkLst>
            <pc:docMk/>
            <pc:sldMk cId="3214267110" sldId="1722"/>
            <ac:spMk id="6" creationId="{FC79908B-27B8-41F7-A01C-1995B5731E5D}"/>
          </ac:spMkLst>
        </pc:spChg>
        <pc:spChg chg="del">
          <ac:chgData name="mishaal.ijaz@forecast.global" userId="S::urn:spo:guest#mishaal.ijaz@forecast.global::" providerId="AD" clId="Web-{EBD97A01-AF20-F8DC-235C-3C76402FCFB9}" dt="2022-02-16T18:36:32.531" v="271"/>
          <ac:spMkLst>
            <pc:docMk/>
            <pc:sldMk cId="3214267110" sldId="1722"/>
            <ac:spMk id="7" creationId="{E8753725-45B1-4420-B65E-4D958E1F99F0}"/>
          </ac:spMkLst>
        </pc:spChg>
        <pc:spChg chg="del">
          <ac:chgData name="mishaal.ijaz@forecast.global" userId="S::urn:spo:guest#mishaal.ijaz@forecast.global::" providerId="AD" clId="Web-{EBD97A01-AF20-F8DC-235C-3C76402FCFB9}" dt="2022-02-16T18:36:34" v="287"/>
          <ac:spMkLst>
            <pc:docMk/>
            <pc:sldMk cId="3214267110" sldId="1722"/>
            <ac:spMk id="11" creationId="{08802759-07F0-43B5-BBC1-A2EF35808176}"/>
          </ac:spMkLst>
        </pc:spChg>
        <pc:spChg chg="del mod">
          <ac:chgData name="mishaal.ijaz@forecast.global" userId="S::urn:spo:guest#mishaal.ijaz@forecast.global::" providerId="AD" clId="Web-{EBD97A01-AF20-F8DC-235C-3C76402FCFB9}" dt="2022-02-16T18:36:31.484" v="268"/>
          <ac:spMkLst>
            <pc:docMk/>
            <pc:sldMk cId="3214267110" sldId="1722"/>
            <ac:spMk id="12" creationId="{DB117EE9-4198-4DB6-8B14-82E3A6FDD358}"/>
          </ac:spMkLst>
        </pc:spChg>
        <pc:spChg chg="del">
          <ac:chgData name="mishaal.ijaz@forecast.global" userId="S::urn:spo:guest#mishaal.ijaz@forecast.global::" providerId="AD" clId="Web-{EBD97A01-AF20-F8DC-235C-3C76402FCFB9}" dt="2022-02-16T18:36:31.515" v="269"/>
          <ac:spMkLst>
            <pc:docMk/>
            <pc:sldMk cId="3214267110" sldId="1722"/>
            <ac:spMk id="13" creationId="{33105EEB-A208-4438-8B8A-8CE3EB1F5F94}"/>
          </ac:spMkLst>
        </pc:spChg>
        <pc:spChg chg="add mod">
          <ac:chgData name="mishaal.ijaz@forecast.global" userId="S::urn:spo:guest#mishaal.ijaz@forecast.global::" providerId="AD" clId="Web-{EBD97A01-AF20-F8DC-235C-3C76402FCFB9}" dt="2022-02-16T18:38:28.236" v="306" actId="14100"/>
          <ac:spMkLst>
            <pc:docMk/>
            <pc:sldMk cId="3214267110" sldId="1722"/>
            <ac:spMk id="18" creationId="{B0CA24C5-E488-4688-A3D8-EB8C3B67B643}"/>
          </ac:spMkLst>
        </pc:spChg>
        <pc:spChg chg="del">
          <ac:chgData name="mishaal.ijaz@forecast.global" userId="S::urn:spo:guest#mishaal.ijaz@forecast.global::" providerId="AD" clId="Web-{EBD97A01-AF20-F8DC-235C-3C76402FCFB9}" dt="2022-02-16T18:36:34" v="286"/>
          <ac:spMkLst>
            <pc:docMk/>
            <pc:sldMk cId="3214267110" sldId="1722"/>
            <ac:spMk id="33" creationId="{84049B74-B1A2-4128-8B26-975F64EFAB5A}"/>
          </ac:spMkLst>
        </pc:spChg>
        <pc:spChg chg="del">
          <ac:chgData name="mishaal.ijaz@forecast.global" userId="S::urn:spo:guest#mishaal.ijaz@forecast.global::" providerId="AD" clId="Web-{EBD97A01-AF20-F8DC-235C-3C76402FCFB9}" dt="2022-02-16T18:36:34" v="285"/>
          <ac:spMkLst>
            <pc:docMk/>
            <pc:sldMk cId="3214267110" sldId="1722"/>
            <ac:spMk id="35" creationId="{E7D8F5CC-9B20-48B4-93BF-03D360085DD6}"/>
          </ac:spMkLst>
        </pc:spChg>
        <pc:spChg chg="del">
          <ac:chgData name="mishaal.ijaz@forecast.global" userId="S::urn:spo:guest#mishaal.ijaz@forecast.global::" providerId="AD" clId="Web-{EBD97A01-AF20-F8DC-235C-3C76402FCFB9}" dt="2022-02-16T18:36:34" v="284"/>
          <ac:spMkLst>
            <pc:docMk/>
            <pc:sldMk cId="3214267110" sldId="1722"/>
            <ac:spMk id="41" creationId="{EA6D4ACC-21FB-4F9F-8745-D06208A528A0}"/>
          </ac:spMkLst>
        </pc:spChg>
        <pc:spChg chg="del">
          <ac:chgData name="mishaal.ijaz@forecast.global" userId="S::urn:spo:guest#mishaal.ijaz@forecast.global::" providerId="AD" clId="Web-{EBD97A01-AF20-F8DC-235C-3C76402FCFB9}" dt="2022-02-16T18:36:34" v="283"/>
          <ac:spMkLst>
            <pc:docMk/>
            <pc:sldMk cId="3214267110" sldId="1722"/>
            <ac:spMk id="43" creationId="{219DE579-970B-4C18-AA8D-CA823C4D3CFF}"/>
          </ac:spMkLst>
        </pc:spChg>
        <pc:spChg chg="del">
          <ac:chgData name="mishaal.ijaz@forecast.global" userId="S::urn:spo:guest#mishaal.ijaz@forecast.global::" providerId="AD" clId="Web-{EBD97A01-AF20-F8DC-235C-3C76402FCFB9}" dt="2022-02-16T18:36:34" v="275"/>
          <ac:spMkLst>
            <pc:docMk/>
            <pc:sldMk cId="3214267110" sldId="1722"/>
            <ac:spMk id="44" creationId="{40961D09-ABAA-4611-859B-19B765C794DC}"/>
          </ac:spMkLst>
        </pc:spChg>
        <pc:spChg chg="del">
          <ac:chgData name="mishaal.ijaz@forecast.global" userId="S::urn:spo:guest#mishaal.ijaz@forecast.global::" providerId="AD" clId="Web-{EBD97A01-AF20-F8DC-235C-3C76402FCFB9}" dt="2022-02-16T18:36:34" v="282"/>
          <ac:spMkLst>
            <pc:docMk/>
            <pc:sldMk cId="3214267110" sldId="1722"/>
            <ac:spMk id="45" creationId="{0D7A2AD8-F55E-4177-956A-A59938894B41}"/>
          </ac:spMkLst>
        </pc:spChg>
        <pc:spChg chg="del">
          <ac:chgData name="mishaal.ijaz@forecast.global" userId="S::urn:spo:guest#mishaal.ijaz@forecast.global::" providerId="AD" clId="Web-{EBD97A01-AF20-F8DC-235C-3C76402FCFB9}" dt="2022-02-16T18:36:34" v="274"/>
          <ac:spMkLst>
            <pc:docMk/>
            <pc:sldMk cId="3214267110" sldId="1722"/>
            <ac:spMk id="46" creationId="{9BC90A44-D3BE-4099-AB16-44DE2F4C941A}"/>
          </ac:spMkLst>
        </pc:spChg>
        <pc:spChg chg="del">
          <ac:chgData name="mishaal.ijaz@forecast.global" userId="S::urn:spo:guest#mishaal.ijaz@forecast.global::" providerId="AD" clId="Web-{EBD97A01-AF20-F8DC-235C-3C76402FCFB9}" dt="2022-02-16T18:36:34" v="281"/>
          <ac:spMkLst>
            <pc:docMk/>
            <pc:sldMk cId="3214267110" sldId="1722"/>
            <ac:spMk id="49" creationId="{4E47C508-88B5-4B06-8E43-CBA3D2ADD59B}"/>
          </ac:spMkLst>
        </pc:spChg>
        <pc:spChg chg="del">
          <ac:chgData name="mishaal.ijaz@forecast.global" userId="S::urn:spo:guest#mishaal.ijaz@forecast.global::" providerId="AD" clId="Web-{EBD97A01-AF20-F8DC-235C-3C76402FCFB9}" dt="2022-02-16T18:36:34" v="280"/>
          <ac:spMkLst>
            <pc:docMk/>
            <pc:sldMk cId="3214267110" sldId="1722"/>
            <ac:spMk id="53" creationId="{909AA4B8-0040-4FD5-A729-CF98851EF2F8}"/>
          </ac:spMkLst>
        </pc:spChg>
        <pc:spChg chg="del">
          <ac:chgData name="mishaal.ijaz@forecast.global" userId="S::urn:spo:guest#mishaal.ijaz@forecast.global::" providerId="AD" clId="Web-{EBD97A01-AF20-F8DC-235C-3C76402FCFB9}" dt="2022-02-16T18:36:34" v="279"/>
          <ac:spMkLst>
            <pc:docMk/>
            <pc:sldMk cId="3214267110" sldId="1722"/>
            <ac:spMk id="55" creationId="{331E8356-0F80-4178-B71F-6615575BBFA8}"/>
          </ac:spMkLst>
        </pc:spChg>
        <pc:spChg chg="del">
          <ac:chgData name="mishaal.ijaz@forecast.global" userId="S::urn:spo:guest#mishaal.ijaz@forecast.global::" providerId="AD" clId="Web-{EBD97A01-AF20-F8DC-235C-3C76402FCFB9}" dt="2022-02-16T18:36:34" v="278"/>
          <ac:spMkLst>
            <pc:docMk/>
            <pc:sldMk cId="3214267110" sldId="1722"/>
            <ac:spMk id="57" creationId="{36BFCFF2-060A-4326-AF19-11EFC64A8AC7}"/>
          </ac:spMkLst>
        </pc:spChg>
        <pc:spChg chg="del">
          <ac:chgData name="mishaal.ijaz@forecast.global" userId="S::urn:spo:guest#mishaal.ijaz@forecast.global::" providerId="AD" clId="Web-{EBD97A01-AF20-F8DC-235C-3C76402FCFB9}" dt="2022-02-16T18:36:34" v="277"/>
          <ac:spMkLst>
            <pc:docMk/>
            <pc:sldMk cId="3214267110" sldId="1722"/>
            <ac:spMk id="59" creationId="{635512F7-584D-4BB4-B9A6-FCA3C0B4BC1E}"/>
          </ac:spMkLst>
        </pc:spChg>
        <pc:spChg chg="del">
          <ac:chgData name="mishaal.ijaz@forecast.global" userId="S::urn:spo:guest#mishaal.ijaz@forecast.global::" providerId="AD" clId="Web-{EBD97A01-AF20-F8DC-235C-3C76402FCFB9}" dt="2022-02-16T18:36:34" v="276"/>
          <ac:spMkLst>
            <pc:docMk/>
            <pc:sldMk cId="3214267110" sldId="1722"/>
            <ac:spMk id="61" creationId="{919E9314-B01E-492A-82C3-6CA3BC1BFAEC}"/>
          </ac:spMkLst>
        </pc:spChg>
        <pc:grpChg chg="del">
          <ac:chgData name="mishaal.ijaz@forecast.global" userId="S::urn:spo:guest#mishaal.ijaz@forecast.global::" providerId="AD" clId="Web-{EBD97A01-AF20-F8DC-235C-3C76402FCFB9}" dt="2022-02-16T18:36:34" v="288"/>
          <ac:grpSpMkLst>
            <pc:docMk/>
            <pc:sldMk cId="3214267110" sldId="1722"/>
            <ac:grpSpMk id="9" creationId="{5B62EBE6-4509-43A3-91F5-AE5377C4977C}"/>
          </ac:grpSpMkLst>
        </pc:grpChg>
        <pc:grpChg chg="add mod">
          <ac:chgData name="mishaal.ijaz@forecast.global" userId="S::urn:spo:guest#mishaal.ijaz@forecast.global::" providerId="AD" clId="Web-{EBD97A01-AF20-F8DC-235C-3C76402FCFB9}" dt="2022-02-16T18:37:02.172" v="292" actId="1076"/>
          <ac:grpSpMkLst>
            <pc:docMk/>
            <pc:sldMk cId="3214267110" sldId="1722"/>
            <ac:grpSpMk id="29" creationId="{8E78B880-421E-47AD-9B49-D9488B8EBB4E}"/>
          </ac:grpSpMkLst>
        </pc:grpChg>
        <pc:grpChg chg="add mod">
          <ac:chgData name="mishaal.ijaz@forecast.global" userId="S::urn:spo:guest#mishaal.ijaz@forecast.global::" providerId="AD" clId="Web-{EBD97A01-AF20-F8DC-235C-3C76402FCFB9}" dt="2022-02-16T18:37:41.767" v="297" actId="1076"/>
          <ac:grpSpMkLst>
            <pc:docMk/>
            <pc:sldMk cId="3214267110" sldId="1722"/>
            <ac:grpSpMk id="30" creationId="{27BC999B-056A-4036-9D12-A84AFAFD915F}"/>
          </ac:grpSpMkLst>
        </pc:grpChg>
        <pc:picChg chg="del">
          <ac:chgData name="mishaal.ijaz@forecast.global" userId="S::urn:spo:guest#mishaal.ijaz@forecast.global::" providerId="AD" clId="Web-{EBD97A01-AF20-F8DC-235C-3C76402FCFB9}" dt="2022-02-16T18:34:41.654" v="143"/>
          <ac:picMkLst>
            <pc:docMk/>
            <pc:sldMk cId="3214267110" sldId="1722"/>
            <ac:picMk id="10" creationId="{473ACFE5-A5C3-47B9-971F-DA9A261C5959}"/>
          </ac:picMkLst>
        </pc:picChg>
        <pc:cxnChg chg="del">
          <ac:chgData name="mishaal.ijaz@forecast.global" userId="S::urn:spo:guest#mishaal.ijaz@forecast.global::" providerId="AD" clId="Web-{EBD97A01-AF20-F8DC-235C-3C76402FCFB9}" dt="2022-02-16T18:36:34" v="272"/>
          <ac:cxnSpMkLst>
            <pc:docMk/>
            <pc:sldMk cId="3214267110" sldId="1722"/>
            <ac:cxnSpMk id="32" creationId="{5C7A003E-F242-479C-993F-D8556B76BAF5}"/>
          </ac:cxnSpMkLst>
        </pc:cxnChg>
      </pc:sldChg>
      <pc:sldChg chg="addSp delSp modSp add replId delAnim delCm">
        <pc:chgData name="mishaal.ijaz@forecast.global" userId="S::urn:spo:guest#mishaal.ijaz@forecast.global::" providerId="AD" clId="Web-{EBD97A01-AF20-F8DC-235C-3C76402FCFB9}" dt="2022-02-16T18:38:58.065" v="312"/>
        <pc:sldMkLst>
          <pc:docMk/>
          <pc:sldMk cId="2931728734" sldId="1723"/>
        </pc:sldMkLst>
        <pc:spChg chg="del">
          <ac:chgData name="mishaal.ijaz@forecast.global" userId="S::urn:spo:guest#mishaal.ijaz@forecast.global::" providerId="AD" clId="Web-{EBD97A01-AF20-F8DC-235C-3C76402FCFB9}" dt="2022-02-16T18:36:06.405" v="246"/>
          <ac:spMkLst>
            <pc:docMk/>
            <pc:sldMk cId="2931728734" sldId="1723"/>
            <ac:spMk id="2" creationId="{E251381D-D2C5-4B01-B19D-08C6E1149646}"/>
          </ac:spMkLst>
        </pc:spChg>
        <pc:spChg chg="mod">
          <ac:chgData name="mishaal.ijaz@forecast.global" userId="S::urn:spo:guest#mishaal.ijaz@forecast.global::" providerId="AD" clId="Web-{EBD97A01-AF20-F8DC-235C-3C76402FCFB9}" dt="2022-02-16T18:36:01.733" v="207" actId="20577"/>
          <ac:spMkLst>
            <pc:docMk/>
            <pc:sldMk cId="2931728734" sldId="1723"/>
            <ac:spMk id="3" creationId="{4BAC0E4F-6641-4AD9-9287-49133CB272A5}"/>
          </ac:spMkLst>
        </pc:spChg>
        <pc:spChg chg="del">
          <ac:chgData name="mishaal.ijaz@forecast.global" userId="S::urn:spo:guest#mishaal.ijaz@forecast.global::" providerId="AD" clId="Web-{EBD97A01-AF20-F8DC-235C-3C76402FCFB9}" dt="2022-02-16T18:36:11.062" v="263"/>
          <ac:spMkLst>
            <pc:docMk/>
            <pc:sldMk cId="2931728734" sldId="1723"/>
            <ac:spMk id="4" creationId="{F557AD93-B2FF-4270-9032-362D35D3105C}"/>
          </ac:spMkLst>
        </pc:spChg>
        <pc:spChg chg="del">
          <ac:chgData name="mishaal.ijaz@forecast.global" userId="S::urn:spo:guest#mishaal.ijaz@forecast.global::" providerId="AD" clId="Web-{EBD97A01-AF20-F8DC-235C-3C76402FCFB9}" dt="2022-02-16T18:36:06.546" v="262"/>
          <ac:spMkLst>
            <pc:docMk/>
            <pc:sldMk cId="2931728734" sldId="1723"/>
            <ac:spMk id="6" creationId="{FC79908B-27B8-41F7-A01C-1995B5731E5D}"/>
          </ac:spMkLst>
        </pc:spChg>
        <pc:spChg chg="del">
          <ac:chgData name="mishaal.ijaz@forecast.global" userId="S::urn:spo:guest#mishaal.ijaz@forecast.global::" providerId="AD" clId="Web-{EBD97A01-AF20-F8DC-235C-3C76402FCFB9}" dt="2022-02-16T18:36:26.546" v="266"/>
          <ac:spMkLst>
            <pc:docMk/>
            <pc:sldMk cId="2931728734" sldId="1723"/>
            <ac:spMk id="7" creationId="{E8753725-45B1-4420-B65E-4D958E1F99F0}"/>
          </ac:spMkLst>
        </pc:spChg>
        <pc:spChg chg="del">
          <ac:chgData name="mishaal.ijaz@forecast.global" userId="S::urn:spo:guest#mishaal.ijaz@forecast.global::" providerId="AD" clId="Web-{EBD97A01-AF20-F8DC-235C-3C76402FCFB9}" dt="2022-02-16T18:36:21.109" v="265"/>
          <ac:spMkLst>
            <pc:docMk/>
            <pc:sldMk cId="2931728734" sldId="1723"/>
            <ac:spMk id="8" creationId="{B5ACE189-3832-483C-B1A3-957290AD4EAE}"/>
          </ac:spMkLst>
        </pc:spChg>
        <pc:spChg chg="del">
          <ac:chgData name="mishaal.ijaz@forecast.global" userId="S::urn:spo:guest#mishaal.ijaz@forecast.global::" providerId="AD" clId="Web-{EBD97A01-AF20-F8DC-235C-3C76402FCFB9}" dt="2022-02-16T18:36:06.405" v="260"/>
          <ac:spMkLst>
            <pc:docMk/>
            <pc:sldMk cId="2931728734" sldId="1723"/>
            <ac:spMk id="11" creationId="{08802759-07F0-43B5-BBC1-A2EF35808176}"/>
          </ac:spMkLst>
        </pc:spChg>
        <pc:spChg chg="mod">
          <ac:chgData name="mishaal.ijaz@forecast.global" userId="S::urn:spo:guest#mishaal.ijaz@forecast.global::" providerId="AD" clId="Web-{EBD97A01-AF20-F8DC-235C-3C76402FCFB9}" dt="2022-02-16T18:38:13.142" v="302" actId="1076"/>
          <ac:spMkLst>
            <pc:docMk/>
            <pc:sldMk cId="2931728734" sldId="1723"/>
            <ac:spMk id="12" creationId="{DB117EE9-4198-4DB6-8B14-82E3A6FDD358}"/>
          </ac:spMkLst>
        </pc:spChg>
        <pc:spChg chg="mod">
          <ac:chgData name="mishaal.ijaz@forecast.global" userId="S::urn:spo:guest#mishaal.ijaz@forecast.global::" providerId="AD" clId="Web-{EBD97A01-AF20-F8DC-235C-3C76402FCFB9}" dt="2022-02-16T18:38:02.986" v="300" actId="1076"/>
          <ac:spMkLst>
            <pc:docMk/>
            <pc:sldMk cId="2931728734" sldId="1723"/>
            <ac:spMk id="13" creationId="{33105EEB-A208-4438-8B8A-8CE3EB1F5F94}"/>
          </ac:spMkLst>
        </pc:spChg>
        <pc:spChg chg="add del mod">
          <ac:chgData name="mishaal.ijaz@forecast.global" userId="S::urn:spo:guest#mishaal.ijaz@forecast.global::" providerId="AD" clId="Web-{EBD97A01-AF20-F8DC-235C-3C76402FCFB9}" dt="2022-02-16T18:36:15.921" v="264"/>
          <ac:spMkLst>
            <pc:docMk/>
            <pc:sldMk cId="2931728734" sldId="1723"/>
            <ac:spMk id="18" creationId="{DC1FDE8E-A3D3-44CA-A86A-0C51D175AD79}"/>
          </ac:spMkLst>
        </pc:spChg>
        <pc:spChg chg="add del">
          <ac:chgData name="mishaal.ijaz@forecast.global" userId="S::urn:spo:guest#mishaal.ijaz@forecast.global::" providerId="AD" clId="Web-{EBD97A01-AF20-F8DC-235C-3C76402FCFB9}" dt="2022-02-16T18:38:23.924" v="305"/>
          <ac:spMkLst>
            <pc:docMk/>
            <pc:sldMk cId="2931728734" sldId="1723"/>
            <ac:spMk id="30" creationId="{074E9F25-1FBE-4565-88F5-C84A29CED8A8}"/>
          </ac:spMkLst>
        </pc:spChg>
        <pc:spChg chg="del">
          <ac:chgData name="mishaal.ijaz@forecast.global" userId="S::urn:spo:guest#mishaal.ijaz@forecast.global::" providerId="AD" clId="Web-{EBD97A01-AF20-F8DC-235C-3C76402FCFB9}" dt="2022-02-16T18:36:06.405" v="259"/>
          <ac:spMkLst>
            <pc:docMk/>
            <pc:sldMk cId="2931728734" sldId="1723"/>
            <ac:spMk id="33" creationId="{84049B74-B1A2-4128-8B26-975F64EFAB5A}"/>
          </ac:spMkLst>
        </pc:spChg>
        <pc:spChg chg="del">
          <ac:chgData name="mishaal.ijaz@forecast.global" userId="S::urn:spo:guest#mishaal.ijaz@forecast.global::" providerId="AD" clId="Web-{EBD97A01-AF20-F8DC-235C-3C76402FCFB9}" dt="2022-02-16T18:36:06.405" v="258"/>
          <ac:spMkLst>
            <pc:docMk/>
            <pc:sldMk cId="2931728734" sldId="1723"/>
            <ac:spMk id="35" creationId="{E7D8F5CC-9B20-48B4-93BF-03D360085DD6}"/>
          </ac:spMkLst>
        </pc:spChg>
        <pc:spChg chg="del">
          <ac:chgData name="mishaal.ijaz@forecast.global" userId="S::urn:spo:guest#mishaal.ijaz@forecast.global::" providerId="AD" clId="Web-{EBD97A01-AF20-F8DC-235C-3C76402FCFB9}" dt="2022-02-16T18:36:06.405" v="257"/>
          <ac:spMkLst>
            <pc:docMk/>
            <pc:sldMk cId="2931728734" sldId="1723"/>
            <ac:spMk id="41" creationId="{EA6D4ACC-21FB-4F9F-8745-D06208A528A0}"/>
          </ac:spMkLst>
        </pc:spChg>
        <pc:spChg chg="del">
          <ac:chgData name="mishaal.ijaz@forecast.global" userId="S::urn:spo:guest#mishaal.ijaz@forecast.global::" providerId="AD" clId="Web-{EBD97A01-AF20-F8DC-235C-3C76402FCFB9}" dt="2022-02-16T18:36:06.405" v="256"/>
          <ac:spMkLst>
            <pc:docMk/>
            <pc:sldMk cId="2931728734" sldId="1723"/>
            <ac:spMk id="43" creationId="{219DE579-970B-4C18-AA8D-CA823C4D3CFF}"/>
          </ac:spMkLst>
        </pc:spChg>
        <pc:spChg chg="del">
          <ac:chgData name="mishaal.ijaz@forecast.global" userId="S::urn:spo:guest#mishaal.ijaz@forecast.global::" providerId="AD" clId="Web-{EBD97A01-AF20-F8DC-235C-3C76402FCFB9}" dt="2022-02-16T18:36:06.405" v="248"/>
          <ac:spMkLst>
            <pc:docMk/>
            <pc:sldMk cId="2931728734" sldId="1723"/>
            <ac:spMk id="44" creationId="{40961D09-ABAA-4611-859B-19B765C794DC}"/>
          </ac:spMkLst>
        </pc:spChg>
        <pc:spChg chg="del">
          <ac:chgData name="mishaal.ijaz@forecast.global" userId="S::urn:spo:guest#mishaal.ijaz@forecast.global::" providerId="AD" clId="Web-{EBD97A01-AF20-F8DC-235C-3C76402FCFB9}" dt="2022-02-16T18:36:06.405" v="255"/>
          <ac:spMkLst>
            <pc:docMk/>
            <pc:sldMk cId="2931728734" sldId="1723"/>
            <ac:spMk id="45" creationId="{0D7A2AD8-F55E-4177-956A-A59938894B41}"/>
          </ac:spMkLst>
        </pc:spChg>
        <pc:spChg chg="del">
          <ac:chgData name="mishaal.ijaz@forecast.global" userId="S::urn:spo:guest#mishaal.ijaz@forecast.global::" providerId="AD" clId="Web-{EBD97A01-AF20-F8DC-235C-3C76402FCFB9}" dt="2022-02-16T18:36:06.405" v="247"/>
          <ac:spMkLst>
            <pc:docMk/>
            <pc:sldMk cId="2931728734" sldId="1723"/>
            <ac:spMk id="46" creationId="{9BC90A44-D3BE-4099-AB16-44DE2F4C941A}"/>
          </ac:spMkLst>
        </pc:spChg>
        <pc:spChg chg="del">
          <ac:chgData name="mishaal.ijaz@forecast.global" userId="S::urn:spo:guest#mishaal.ijaz@forecast.global::" providerId="AD" clId="Web-{EBD97A01-AF20-F8DC-235C-3C76402FCFB9}" dt="2022-02-16T18:36:06.405" v="254"/>
          <ac:spMkLst>
            <pc:docMk/>
            <pc:sldMk cId="2931728734" sldId="1723"/>
            <ac:spMk id="49" creationId="{4E47C508-88B5-4B06-8E43-CBA3D2ADD59B}"/>
          </ac:spMkLst>
        </pc:spChg>
        <pc:spChg chg="del">
          <ac:chgData name="mishaal.ijaz@forecast.global" userId="S::urn:spo:guest#mishaal.ijaz@forecast.global::" providerId="AD" clId="Web-{EBD97A01-AF20-F8DC-235C-3C76402FCFB9}" dt="2022-02-16T18:36:06.405" v="253"/>
          <ac:spMkLst>
            <pc:docMk/>
            <pc:sldMk cId="2931728734" sldId="1723"/>
            <ac:spMk id="53" creationId="{909AA4B8-0040-4FD5-A729-CF98851EF2F8}"/>
          </ac:spMkLst>
        </pc:spChg>
        <pc:spChg chg="del">
          <ac:chgData name="mishaal.ijaz@forecast.global" userId="S::urn:spo:guest#mishaal.ijaz@forecast.global::" providerId="AD" clId="Web-{EBD97A01-AF20-F8DC-235C-3C76402FCFB9}" dt="2022-02-16T18:36:06.405" v="252"/>
          <ac:spMkLst>
            <pc:docMk/>
            <pc:sldMk cId="2931728734" sldId="1723"/>
            <ac:spMk id="55" creationId="{331E8356-0F80-4178-B71F-6615575BBFA8}"/>
          </ac:spMkLst>
        </pc:spChg>
        <pc:spChg chg="del">
          <ac:chgData name="mishaal.ijaz@forecast.global" userId="S::urn:spo:guest#mishaal.ijaz@forecast.global::" providerId="AD" clId="Web-{EBD97A01-AF20-F8DC-235C-3C76402FCFB9}" dt="2022-02-16T18:36:06.405" v="251"/>
          <ac:spMkLst>
            <pc:docMk/>
            <pc:sldMk cId="2931728734" sldId="1723"/>
            <ac:spMk id="57" creationId="{36BFCFF2-060A-4326-AF19-11EFC64A8AC7}"/>
          </ac:spMkLst>
        </pc:spChg>
        <pc:spChg chg="del">
          <ac:chgData name="mishaal.ijaz@forecast.global" userId="S::urn:spo:guest#mishaal.ijaz@forecast.global::" providerId="AD" clId="Web-{EBD97A01-AF20-F8DC-235C-3C76402FCFB9}" dt="2022-02-16T18:36:06.405" v="250"/>
          <ac:spMkLst>
            <pc:docMk/>
            <pc:sldMk cId="2931728734" sldId="1723"/>
            <ac:spMk id="59" creationId="{635512F7-584D-4BB4-B9A6-FCA3C0B4BC1E}"/>
          </ac:spMkLst>
        </pc:spChg>
        <pc:spChg chg="del">
          <ac:chgData name="mishaal.ijaz@forecast.global" userId="S::urn:spo:guest#mishaal.ijaz@forecast.global::" providerId="AD" clId="Web-{EBD97A01-AF20-F8DC-235C-3C76402FCFB9}" dt="2022-02-16T18:36:06.405" v="249"/>
          <ac:spMkLst>
            <pc:docMk/>
            <pc:sldMk cId="2931728734" sldId="1723"/>
            <ac:spMk id="61" creationId="{919E9314-B01E-492A-82C3-6CA3BC1BFAEC}"/>
          </ac:spMkLst>
        </pc:spChg>
        <pc:spChg chg="del">
          <ac:chgData name="mishaal.ijaz@forecast.global" userId="S::urn:spo:guest#mishaal.ijaz@forecast.global::" providerId="AD" clId="Web-{EBD97A01-AF20-F8DC-235C-3C76402FCFB9}" dt="2022-02-16T18:36:06.405" v="244"/>
          <ac:spMkLst>
            <pc:docMk/>
            <pc:sldMk cId="2931728734" sldId="1723"/>
            <ac:spMk id="69" creationId="{2A403D53-B1BE-4081-80E8-90F754E22FAA}"/>
          </ac:spMkLst>
        </pc:spChg>
        <pc:spChg chg="del">
          <ac:chgData name="mishaal.ijaz@forecast.global" userId="S::urn:spo:guest#mishaal.ijaz@forecast.global::" providerId="AD" clId="Web-{EBD97A01-AF20-F8DC-235C-3C76402FCFB9}" dt="2022-02-16T18:36:06.405" v="243"/>
          <ac:spMkLst>
            <pc:docMk/>
            <pc:sldMk cId="2931728734" sldId="1723"/>
            <ac:spMk id="70" creationId="{FB03EDFD-3013-4E29-B849-11237C305BDF}"/>
          </ac:spMkLst>
        </pc:spChg>
        <pc:spChg chg="del">
          <ac:chgData name="mishaal.ijaz@forecast.global" userId="S::urn:spo:guest#mishaal.ijaz@forecast.global::" providerId="AD" clId="Web-{EBD97A01-AF20-F8DC-235C-3C76402FCFB9}" dt="2022-02-16T18:36:06.405" v="242"/>
          <ac:spMkLst>
            <pc:docMk/>
            <pc:sldMk cId="2931728734" sldId="1723"/>
            <ac:spMk id="71" creationId="{29EE9CC6-C111-41F3-8DBF-3A7AC75DDEBB}"/>
          </ac:spMkLst>
        </pc:spChg>
        <pc:spChg chg="del">
          <ac:chgData name="mishaal.ijaz@forecast.global" userId="S::urn:spo:guest#mishaal.ijaz@forecast.global::" providerId="AD" clId="Web-{EBD97A01-AF20-F8DC-235C-3C76402FCFB9}" dt="2022-02-16T18:36:06.405" v="241"/>
          <ac:spMkLst>
            <pc:docMk/>
            <pc:sldMk cId="2931728734" sldId="1723"/>
            <ac:spMk id="72" creationId="{660FE817-B95A-48DE-B789-F2BEC5B0ED34}"/>
          </ac:spMkLst>
        </pc:spChg>
        <pc:spChg chg="del">
          <ac:chgData name="mishaal.ijaz@forecast.global" userId="S::urn:spo:guest#mishaal.ijaz@forecast.global::" providerId="AD" clId="Web-{EBD97A01-AF20-F8DC-235C-3C76402FCFB9}" dt="2022-02-16T18:36:06.405" v="240"/>
          <ac:spMkLst>
            <pc:docMk/>
            <pc:sldMk cId="2931728734" sldId="1723"/>
            <ac:spMk id="73" creationId="{539BAF1F-2024-4002-B7BC-F51CA0826C00}"/>
          </ac:spMkLst>
        </pc:spChg>
        <pc:spChg chg="del">
          <ac:chgData name="mishaal.ijaz@forecast.global" userId="S::urn:spo:guest#mishaal.ijaz@forecast.global::" providerId="AD" clId="Web-{EBD97A01-AF20-F8DC-235C-3C76402FCFB9}" dt="2022-02-16T18:36:06.405" v="239"/>
          <ac:spMkLst>
            <pc:docMk/>
            <pc:sldMk cId="2931728734" sldId="1723"/>
            <ac:spMk id="74" creationId="{EDABA211-E3E5-4F8E-AD00-EF93DB36D6A0}"/>
          </ac:spMkLst>
        </pc:spChg>
        <pc:spChg chg="del">
          <ac:chgData name="mishaal.ijaz@forecast.global" userId="S::urn:spo:guest#mishaal.ijaz@forecast.global::" providerId="AD" clId="Web-{EBD97A01-AF20-F8DC-235C-3C76402FCFB9}" dt="2022-02-16T18:36:06.405" v="238"/>
          <ac:spMkLst>
            <pc:docMk/>
            <pc:sldMk cId="2931728734" sldId="1723"/>
            <ac:spMk id="75" creationId="{35676AA0-4160-4B4A-AEAD-13AEC189965C}"/>
          </ac:spMkLst>
        </pc:spChg>
        <pc:spChg chg="del">
          <ac:chgData name="mishaal.ijaz@forecast.global" userId="S::urn:spo:guest#mishaal.ijaz@forecast.global::" providerId="AD" clId="Web-{EBD97A01-AF20-F8DC-235C-3C76402FCFB9}" dt="2022-02-16T18:36:06.405" v="237"/>
          <ac:spMkLst>
            <pc:docMk/>
            <pc:sldMk cId="2931728734" sldId="1723"/>
            <ac:spMk id="76" creationId="{2A87EC4C-5410-46B9-9263-08E957B81B42}"/>
          </ac:spMkLst>
        </pc:spChg>
        <pc:spChg chg="del">
          <ac:chgData name="mishaal.ijaz@forecast.global" userId="S::urn:spo:guest#mishaal.ijaz@forecast.global::" providerId="AD" clId="Web-{EBD97A01-AF20-F8DC-235C-3C76402FCFB9}" dt="2022-02-16T18:36:06.405" v="236"/>
          <ac:spMkLst>
            <pc:docMk/>
            <pc:sldMk cId="2931728734" sldId="1723"/>
            <ac:spMk id="77" creationId="{0CD51258-4B6B-495B-9684-B6FC8EBAECC9}"/>
          </ac:spMkLst>
        </pc:spChg>
        <pc:spChg chg="del">
          <ac:chgData name="mishaal.ijaz@forecast.global" userId="S::urn:spo:guest#mishaal.ijaz@forecast.global::" providerId="AD" clId="Web-{EBD97A01-AF20-F8DC-235C-3C76402FCFB9}" dt="2022-02-16T18:36:06.405" v="235"/>
          <ac:spMkLst>
            <pc:docMk/>
            <pc:sldMk cId="2931728734" sldId="1723"/>
            <ac:spMk id="78" creationId="{A17B6BFF-F19D-4E7D-8C35-758229FD0EC9}"/>
          </ac:spMkLst>
        </pc:spChg>
        <pc:spChg chg="del">
          <ac:chgData name="mishaal.ijaz@forecast.global" userId="S::urn:spo:guest#mishaal.ijaz@forecast.global::" providerId="AD" clId="Web-{EBD97A01-AF20-F8DC-235C-3C76402FCFB9}" dt="2022-02-16T18:36:06.405" v="234"/>
          <ac:spMkLst>
            <pc:docMk/>
            <pc:sldMk cId="2931728734" sldId="1723"/>
            <ac:spMk id="79" creationId="{F41C018E-DFC6-4433-8197-976350E6558E}"/>
          </ac:spMkLst>
        </pc:spChg>
        <pc:spChg chg="del">
          <ac:chgData name="mishaal.ijaz@forecast.global" userId="S::urn:spo:guest#mishaal.ijaz@forecast.global::" providerId="AD" clId="Web-{EBD97A01-AF20-F8DC-235C-3C76402FCFB9}" dt="2022-02-16T18:36:06.405" v="233"/>
          <ac:spMkLst>
            <pc:docMk/>
            <pc:sldMk cId="2931728734" sldId="1723"/>
            <ac:spMk id="80" creationId="{D2460277-6FCD-4E28-9F04-BD4DED22A75C}"/>
          </ac:spMkLst>
        </pc:spChg>
        <pc:spChg chg="del">
          <ac:chgData name="mishaal.ijaz@forecast.global" userId="S::urn:spo:guest#mishaal.ijaz@forecast.global::" providerId="AD" clId="Web-{EBD97A01-AF20-F8DC-235C-3C76402FCFB9}" dt="2022-02-16T18:36:06.405" v="232"/>
          <ac:spMkLst>
            <pc:docMk/>
            <pc:sldMk cId="2931728734" sldId="1723"/>
            <ac:spMk id="81" creationId="{3BFF7221-93E8-4579-BC73-6924E6D1D7DA}"/>
          </ac:spMkLst>
        </pc:spChg>
        <pc:spChg chg="del">
          <ac:chgData name="mishaal.ijaz@forecast.global" userId="S::urn:spo:guest#mishaal.ijaz@forecast.global::" providerId="AD" clId="Web-{EBD97A01-AF20-F8DC-235C-3C76402FCFB9}" dt="2022-02-16T18:36:06.405" v="231"/>
          <ac:spMkLst>
            <pc:docMk/>
            <pc:sldMk cId="2931728734" sldId="1723"/>
            <ac:spMk id="82" creationId="{B8552CB6-00EA-4FC7-B673-3BC239F8E3D3}"/>
          </ac:spMkLst>
        </pc:spChg>
        <pc:spChg chg="del">
          <ac:chgData name="mishaal.ijaz@forecast.global" userId="S::urn:spo:guest#mishaal.ijaz@forecast.global::" providerId="AD" clId="Web-{EBD97A01-AF20-F8DC-235C-3C76402FCFB9}" dt="2022-02-16T18:36:06.405" v="230"/>
          <ac:spMkLst>
            <pc:docMk/>
            <pc:sldMk cId="2931728734" sldId="1723"/>
            <ac:spMk id="83" creationId="{92995E35-8E94-4EC1-9DB2-836441121C75}"/>
          </ac:spMkLst>
        </pc:spChg>
        <pc:spChg chg="del">
          <ac:chgData name="mishaal.ijaz@forecast.global" userId="S::urn:spo:guest#mishaal.ijaz@forecast.global::" providerId="AD" clId="Web-{EBD97A01-AF20-F8DC-235C-3C76402FCFB9}" dt="2022-02-16T18:36:06.405" v="229"/>
          <ac:spMkLst>
            <pc:docMk/>
            <pc:sldMk cId="2931728734" sldId="1723"/>
            <ac:spMk id="84" creationId="{77B986A7-F2AE-4178-9E56-51BE3AF6C41F}"/>
          </ac:spMkLst>
        </pc:spChg>
        <pc:spChg chg="del">
          <ac:chgData name="mishaal.ijaz@forecast.global" userId="S::urn:spo:guest#mishaal.ijaz@forecast.global::" providerId="AD" clId="Web-{EBD97A01-AF20-F8DC-235C-3C76402FCFB9}" dt="2022-02-16T18:36:06.405" v="228"/>
          <ac:spMkLst>
            <pc:docMk/>
            <pc:sldMk cId="2931728734" sldId="1723"/>
            <ac:spMk id="85" creationId="{6F234D1E-0B6C-4F85-951E-EA5600957A16}"/>
          </ac:spMkLst>
        </pc:spChg>
        <pc:spChg chg="del">
          <ac:chgData name="mishaal.ijaz@forecast.global" userId="S::urn:spo:guest#mishaal.ijaz@forecast.global::" providerId="AD" clId="Web-{EBD97A01-AF20-F8DC-235C-3C76402FCFB9}" dt="2022-02-16T18:36:06.405" v="227"/>
          <ac:spMkLst>
            <pc:docMk/>
            <pc:sldMk cId="2931728734" sldId="1723"/>
            <ac:spMk id="86" creationId="{B4929F30-DC00-4FF5-91AA-C09ECA17581B}"/>
          </ac:spMkLst>
        </pc:spChg>
        <pc:spChg chg="del">
          <ac:chgData name="mishaal.ijaz@forecast.global" userId="S::urn:spo:guest#mishaal.ijaz@forecast.global::" providerId="AD" clId="Web-{EBD97A01-AF20-F8DC-235C-3C76402FCFB9}" dt="2022-02-16T18:36:06.390" v="226"/>
          <ac:spMkLst>
            <pc:docMk/>
            <pc:sldMk cId="2931728734" sldId="1723"/>
            <ac:spMk id="87" creationId="{4F03F909-8D8F-4A3C-A701-ED40AD8FAF7C}"/>
          </ac:spMkLst>
        </pc:spChg>
        <pc:spChg chg="del">
          <ac:chgData name="mishaal.ijaz@forecast.global" userId="S::urn:spo:guest#mishaal.ijaz@forecast.global::" providerId="AD" clId="Web-{EBD97A01-AF20-F8DC-235C-3C76402FCFB9}" dt="2022-02-16T18:36:06.390" v="225"/>
          <ac:spMkLst>
            <pc:docMk/>
            <pc:sldMk cId="2931728734" sldId="1723"/>
            <ac:spMk id="88" creationId="{301FEE0C-0892-44BE-904D-929676372445}"/>
          </ac:spMkLst>
        </pc:spChg>
        <pc:spChg chg="add del mod">
          <ac:chgData name="mishaal.ijaz@forecast.global" userId="S::urn:spo:guest#mishaal.ijaz@forecast.global::" providerId="AD" clId="Web-{EBD97A01-AF20-F8DC-235C-3C76402FCFB9}" dt="2022-02-16T18:38:58.065" v="312"/>
          <ac:spMkLst>
            <pc:docMk/>
            <pc:sldMk cId="2931728734" sldId="1723"/>
            <ac:spMk id="92" creationId="{61AFA609-54B5-4B82-A6A8-28ABAE0D1FCB}"/>
          </ac:spMkLst>
        </pc:spChg>
        <pc:spChg chg="del">
          <ac:chgData name="mishaal.ijaz@forecast.global" userId="S::urn:spo:guest#mishaal.ijaz@forecast.global::" providerId="AD" clId="Web-{EBD97A01-AF20-F8DC-235C-3C76402FCFB9}" dt="2022-02-16T18:36:06.390" v="224"/>
          <ac:spMkLst>
            <pc:docMk/>
            <pc:sldMk cId="2931728734" sldId="1723"/>
            <ac:spMk id="123" creationId="{85C9215D-8351-444C-A68F-2B281BD58222}"/>
          </ac:spMkLst>
        </pc:spChg>
        <pc:spChg chg="del">
          <ac:chgData name="mishaal.ijaz@forecast.global" userId="S::urn:spo:guest#mishaal.ijaz@forecast.global::" providerId="AD" clId="Web-{EBD97A01-AF20-F8DC-235C-3C76402FCFB9}" dt="2022-02-16T18:36:06.390" v="223"/>
          <ac:spMkLst>
            <pc:docMk/>
            <pc:sldMk cId="2931728734" sldId="1723"/>
            <ac:spMk id="124" creationId="{C4C2ECDD-FC20-4230-826F-DF92421F1317}"/>
          </ac:spMkLst>
        </pc:spChg>
        <pc:spChg chg="del">
          <ac:chgData name="mishaal.ijaz@forecast.global" userId="S::urn:spo:guest#mishaal.ijaz@forecast.global::" providerId="AD" clId="Web-{EBD97A01-AF20-F8DC-235C-3C76402FCFB9}" dt="2022-02-16T18:36:06.390" v="222"/>
          <ac:spMkLst>
            <pc:docMk/>
            <pc:sldMk cId="2931728734" sldId="1723"/>
            <ac:spMk id="125" creationId="{F0F09B24-B860-4C17-BDC4-9EE365549160}"/>
          </ac:spMkLst>
        </pc:spChg>
        <pc:spChg chg="del">
          <ac:chgData name="mishaal.ijaz@forecast.global" userId="S::urn:spo:guest#mishaal.ijaz@forecast.global::" providerId="AD" clId="Web-{EBD97A01-AF20-F8DC-235C-3C76402FCFB9}" dt="2022-02-16T18:36:06.390" v="221"/>
          <ac:spMkLst>
            <pc:docMk/>
            <pc:sldMk cId="2931728734" sldId="1723"/>
            <ac:spMk id="126" creationId="{EAA53283-5815-473B-8F02-9CD23D1420E4}"/>
          </ac:spMkLst>
        </pc:spChg>
        <pc:spChg chg="del">
          <ac:chgData name="mishaal.ijaz@forecast.global" userId="S::urn:spo:guest#mishaal.ijaz@forecast.global::" providerId="AD" clId="Web-{EBD97A01-AF20-F8DC-235C-3C76402FCFB9}" dt="2022-02-16T18:36:06.390" v="220"/>
          <ac:spMkLst>
            <pc:docMk/>
            <pc:sldMk cId="2931728734" sldId="1723"/>
            <ac:spMk id="127" creationId="{0E97B251-859F-41EC-B9F9-304112C971F3}"/>
          </ac:spMkLst>
        </pc:spChg>
        <pc:spChg chg="del">
          <ac:chgData name="mishaal.ijaz@forecast.global" userId="S::urn:spo:guest#mishaal.ijaz@forecast.global::" providerId="AD" clId="Web-{EBD97A01-AF20-F8DC-235C-3C76402FCFB9}" dt="2022-02-16T18:36:06.390" v="219"/>
          <ac:spMkLst>
            <pc:docMk/>
            <pc:sldMk cId="2931728734" sldId="1723"/>
            <ac:spMk id="128" creationId="{2FA2E673-1D0E-475C-88E7-2EC9B5C3B08B}"/>
          </ac:spMkLst>
        </pc:spChg>
        <pc:spChg chg="del">
          <ac:chgData name="mishaal.ijaz@forecast.global" userId="S::urn:spo:guest#mishaal.ijaz@forecast.global::" providerId="AD" clId="Web-{EBD97A01-AF20-F8DC-235C-3C76402FCFB9}" dt="2022-02-16T18:36:06.390" v="218"/>
          <ac:spMkLst>
            <pc:docMk/>
            <pc:sldMk cId="2931728734" sldId="1723"/>
            <ac:spMk id="129" creationId="{30120668-8D15-4047-987A-5ABED26779D6}"/>
          </ac:spMkLst>
        </pc:spChg>
        <pc:spChg chg="del">
          <ac:chgData name="mishaal.ijaz@forecast.global" userId="S::urn:spo:guest#mishaal.ijaz@forecast.global::" providerId="AD" clId="Web-{EBD97A01-AF20-F8DC-235C-3C76402FCFB9}" dt="2022-02-16T18:36:06.390" v="217"/>
          <ac:spMkLst>
            <pc:docMk/>
            <pc:sldMk cId="2931728734" sldId="1723"/>
            <ac:spMk id="130" creationId="{92480B86-A28B-4A86-8F76-C3C720DB4741}"/>
          </ac:spMkLst>
        </pc:spChg>
        <pc:spChg chg="del">
          <ac:chgData name="mishaal.ijaz@forecast.global" userId="S::urn:spo:guest#mishaal.ijaz@forecast.global::" providerId="AD" clId="Web-{EBD97A01-AF20-F8DC-235C-3C76402FCFB9}" dt="2022-02-16T18:36:06.390" v="216"/>
          <ac:spMkLst>
            <pc:docMk/>
            <pc:sldMk cId="2931728734" sldId="1723"/>
            <ac:spMk id="131" creationId="{92C7F2B9-CD4D-4714-BC19-6118ADC4026E}"/>
          </ac:spMkLst>
        </pc:spChg>
        <pc:spChg chg="del">
          <ac:chgData name="mishaal.ijaz@forecast.global" userId="S::urn:spo:guest#mishaal.ijaz@forecast.global::" providerId="AD" clId="Web-{EBD97A01-AF20-F8DC-235C-3C76402FCFB9}" dt="2022-02-16T18:36:06.390" v="215"/>
          <ac:spMkLst>
            <pc:docMk/>
            <pc:sldMk cId="2931728734" sldId="1723"/>
            <ac:spMk id="132" creationId="{2882B964-3A17-4F3F-87A2-38D71B603076}"/>
          </ac:spMkLst>
        </pc:spChg>
        <pc:spChg chg="del">
          <ac:chgData name="mishaal.ijaz@forecast.global" userId="S::urn:spo:guest#mishaal.ijaz@forecast.global::" providerId="AD" clId="Web-{EBD97A01-AF20-F8DC-235C-3C76402FCFB9}" dt="2022-02-16T18:36:06.390" v="214"/>
          <ac:spMkLst>
            <pc:docMk/>
            <pc:sldMk cId="2931728734" sldId="1723"/>
            <ac:spMk id="133" creationId="{9599B52B-5956-4649-A6D7-E62C53F21410}"/>
          </ac:spMkLst>
        </pc:spChg>
        <pc:spChg chg="del">
          <ac:chgData name="mishaal.ijaz@forecast.global" userId="S::urn:spo:guest#mishaal.ijaz@forecast.global::" providerId="AD" clId="Web-{EBD97A01-AF20-F8DC-235C-3C76402FCFB9}" dt="2022-02-16T18:36:06.390" v="213"/>
          <ac:spMkLst>
            <pc:docMk/>
            <pc:sldMk cId="2931728734" sldId="1723"/>
            <ac:spMk id="134" creationId="{96663E89-89C3-412D-B0E4-67D6A02F4E7F}"/>
          </ac:spMkLst>
        </pc:spChg>
        <pc:grpChg chg="del">
          <ac:chgData name="mishaal.ijaz@forecast.global" userId="S::urn:spo:guest#mishaal.ijaz@forecast.global::" providerId="AD" clId="Web-{EBD97A01-AF20-F8DC-235C-3C76402FCFB9}" dt="2022-02-16T18:36:06.421" v="261"/>
          <ac:grpSpMkLst>
            <pc:docMk/>
            <pc:sldMk cId="2931728734" sldId="1723"/>
            <ac:grpSpMk id="9" creationId="{5B62EBE6-4509-43A3-91F5-AE5377C4977C}"/>
          </ac:grpSpMkLst>
        </pc:grpChg>
        <pc:grpChg chg="del">
          <ac:chgData name="mishaal.ijaz@forecast.global" userId="S::urn:spo:guest#mishaal.ijaz@forecast.global::" providerId="AD" clId="Web-{EBD97A01-AF20-F8DC-235C-3C76402FCFB9}" dt="2022-02-16T18:36:06.405" v="245"/>
          <ac:grpSpMkLst>
            <pc:docMk/>
            <pc:sldMk cId="2931728734" sldId="1723"/>
            <ac:grpSpMk id="14" creationId="{FF54C26B-F995-433D-9B3E-E37FA7E778CA}"/>
          </ac:grpSpMkLst>
        </pc:grpChg>
        <pc:grpChg chg="add mod">
          <ac:chgData name="mishaal.ijaz@forecast.global" userId="S::urn:spo:guest#mishaal.ijaz@forecast.global::" providerId="AD" clId="Web-{EBD97A01-AF20-F8DC-235C-3C76402FCFB9}" dt="2022-02-16T18:38:17.221" v="303" actId="1076"/>
          <ac:grpSpMkLst>
            <pc:docMk/>
            <pc:sldMk cId="2931728734" sldId="1723"/>
            <ac:grpSpMk id="29" creationId="{BCED46AB-72DE-4846-AF96-435E19121174}"/>
          </ac:grpSpMkLst>
        </pc:grpChg>
        <pc:picChg chg="del">
          <ac:chgData name="mishaal.ijaz@forecast.global" userId="S::urn:spo:guest#mishaal.ijaz@forecast.global::" providerId="AD" clId="Web-{EBD97A01-AF20-F8DC-235C-3C76402FCFB9}" dt="2022-02-16T18:34:36.576" v="142"/>
          <ac:picMkLst>
            <pc:docMk/>
            <pc:sldMk cId="2931728734" sldId="1723"/>
            <ac:picMk id="10" creationId="{473ACFE5-A5C3-47B9-971F-DA9A261C5959}"/>
          </ac:picMkLst>
        </pc:picChg>
        <pc:cxnChg chg="del">
          <ac:chgData name="mishaal.ijaz@forecast.global" userId="S::urn:spo:guest#mishaal.ijaz@forecast.global::" providerId="AD" clId="Web-{EBD97A01-AF20-F8DC-235C-3C76402FCFB9}" dt="2022-02-16T18:36:06.390" v="210"/>
          <ac:cxnSpMkLst>
            <pc:docMk/>
            <pc:sldMk cId="2931728734" sldId="1723"/>
            <ac:cxnSpMk id="32" creationId="{5C7A003E-F242-479C-993F-D8556B76BAF5}"/>
          </ac:cxnSpMkLst>
        </pc:cxnChg>
        <pc:cxnChg chg="del">
          <ac:chgData name="mishaal.ijaz@forecast.global" userId="S::urn:spo:guest#mishaal.ijaz@forecast.global::" providerId="AD" clId="Web-{EBD97A01-AF20-F8DC-235C-3C76402FCFB9}" dt="2022-02-16T18:36:06.390" v="212"/>
          <ac:cxnSpMkLst>
            <pc:docMk/>
            <pc:sldMk cId="2931728734" sldId="1723"/>
            <ac:cxnSpMk id="181" creationId="{4543266B-636A-40FA-BC73-27A74A1265FA}"/>
          </ac:cxnSpMkLst>
        </pc:cxnChg>
        <pc:cxnChg chg="del">
          <ac:chgData name="mishaal.ijaz@forecast.global" userId="S::urn:spo:guest#mishaal.ijaz@forecast.global::" providerId="AD" clId="Web-{EBD97A01-AF20-F8DC-235C-3C76402FCFB9}" dt="2022-02-16T18:36:06.390" v="211"/>
          <ac:cxnSpMkLst>
            <pc:docMk/>
            <pc:sldMk cId="2931728734" sldId="1723"/>
            <ac:cxnSpMk id="182" creationId="{DC56E9D9-544D-43A6-A223-3CC7F5A26C9C}"/>
          </ac:cxnSpMkLst>
        </pc:cxnChg>
        <pc:cxnChg chg="del">
          <ac:chgData name="mishaal.ijaz@forecast.global" userId="S::urn:spo:guest#mishaal.ijaz@forecast.global::" providerId="AD" clId="Web-{EBD97A01-AF20-F8DC-235C-3C76402FCFB9}" dt="2022-02-16T18:36:06.390" v="209"/>
          <ac:cxnSpMkLst>
            <pc:docMk/>
            <pc:sldMk cId="2931728734" sldId="1723"/>
            <ac:cxnSpMk id="183" creationId="{610665EC-5137-49C6-B37C-B8F3F653688C}"/>
          </ac:cxnSpMkLst>
        </pc:cxnChg>
        <pc:cxnChg chg="del">
          <ac:chgData name="mishaal.ijaz@forecast.global" userId="S::urn:spo:guest#mishaal.ijaz@forecast.global::" providerId="AD" clId="Web-{EBD97A01-AF20-F8DC-235C-3C76402FCFB9}" dt="2022-02-16T18:36:06.390" v="208"/>
          <ac:cxnSpMkLst>
            <pc:docMk/>
            <pc:sldMk cId="2931728734" sldId="1723"/>
            <ac:cxnSpMk id="184" creationId="{4CD2AB02-D596-498F-9640-4336577E8FB6}"/>
          </ac:cxnSpMkLst>
        </pc:cxnChg>
      </pc:sldChg>
    </pc:docChg>
  </pc:docChgLst>
  <pc:docChgLst>
    <pc:chgData name="rocio.melus@forecast.global" userId="S::urn:spo:guest#rocio.melus@forecast.global::" providerId="AD" clId="Web-{F181D523-1847-AA2E-BCB6-86F26F6EEC7A}"/>
    <pc:docChg chg="addSld delSld modSld sldOrd modSection">
      <pc:chgData name="rocio.melus@forecast.global" userId="S::urn:spo:guest#rocio.melus@forecast.global::" providerId="AD" clId="Web-{F181D523-1847-AA2E-BCB6-86F26F6EEC7A}" dt="2022-02-18T17:23:47.202" v="923"/>
      <pc:docMkLst>
        <pc:docMk/>
      </pc:docMkLst>
      <pc:sldChg chg="addSp delSp modSp">
        <pc:chgData name="rocio.melus@forecast.global" userId="S::urn:spo:guest#rocio.melus@forecast.global::" providerId="AD" clId="Web-{F181D523-1847-AA2E-BCB6-86F26F6EEC7A}" dt="2022-02-18T16:40:13.834" v="639" actId="1076"/>
        <pc:sldMkLst>
          <pc:docMk/>
          <pc:sldMk cId="1550478719" sldId="1724"/>
        </pc:sldMkLst>
        <pc:spChg chg="mod">
          <ac:chgData name="rocio.melus@forecast.global" userId="S::urn:spo:guest#rocio.melus@forecast.global::" providerId="AD" clId="Web-{F181D523-1847-AA2E-BCB6-86F26F6EEC7A}" dt="2022-02-18T16:37:37.176" v="599" actId="20577"/>
          <ac:spMkLst>
            <pc:docMk/>
            <pc:sldMk cId="1550478719" sldId="1724"/>
            <ac:spMk id="2" creationId="{81141CF2-7972-42AE-9056-2BD6A6FF51C9}"/>
          </ac:spMkLst>
        </pc:spChg>
        <pc:spChg chg="add mod">
          <ac:chgData name="rocio.melus@forecast.global" userId="S::urn:spo:guest#rocio.melus@forecast.global::" providerId="AD" clId="Web-{F181D523-1847-AA2E-BCB6-86F26F6EEC7A}" dt="2022-02-18T16:39:21.881" v="632" actId="20577"/>
          <ac:spMkLst>
            <pc:docMk/>
            <pc:sldMk cId="1550478719" sldId="1724"/>
            <ac:spMk id="4" creationId="{1E12D0BA-8D30-4BE4-BC33-DE3F5AC572E2}"/>
          </ac:spMkLst>
        </pc:spChg>
        <pc:spChg chg="add del mod">
          <ac:chgData name="rocio.melus@forecast.global" userId="S::urn:spo:guest#rocio.melus@forecast.global::" providerId="AD" clId="Web-{F181D523-1847-AA2E-BCB6-86F26F6EEC7A}" dt="2022-02-18T16:40:06.725" v="635"/>
          <ac:spMkLst>
            <pc:docMk/>
            <pc:sldMk cId="1550478719" sldId="1724"/>
            <ac:spMk id="42" creationId="{33F8DD27-8F0C-42AD-88F4-4F0F63C934BC}"/>
          </ac:spMkLst>
        </pc:spChg>
        <pc:spChg chg="mod">
          <ac:chgData name="rocio.melus@forecast.global" userId="S::urn:spo:guest#rocio.melus@forecast.global::" providerId="AD" clId="Web-{F181D523-1847-AA2E-BCB6-86F26F6EEC7A}" dt="2022-02-18T16:40:13.803" v="637" actId="1076"/>
          <ac:spMkLst>
            <pc:docMk/>
            <pc:sldMk cId="1550478719" sldId="1724"/>
            <ac:spMk id="147" creationId="{6ACD6224-B96D-42C9-BE58-1CAB8A1E22D5}"/>
          </ac:spMkLst>
        </pc:spChg>
        <pc:spChg chg="mod">
          <ac:chgData name="rocio.melus@forecast.global" userId="S::urn:spo:guest#rocio.melus@forecast.global::" providerId="AD" clId="Web-{F181D523-1847-AA2E-BCB6-86F26F6EEC7A}" dt="2022-02-18T16:40:13.819" v="638" actId="1076"/>
          <ac:spMkLst>
            <pc:docMk/>
            <pc:sldMk cId="1550478719" sldId="1724"/>
            <ac:spMk id="148" creationId="{64A98169-8870-4A0A-B357-2DDAFC305742}"/>
          </ac:spMkLst>
        </pc:spChg>
        <pc:spChg chg="mod">
          <ac:chgData name="rocio.melus@forecast.global" userId="S::urn:spo:guest#rocio.melus@forecast.global::" providerId="AD" clId="Web-{F181D523-1847-AA2E-BCB6-86F26F6EEC7A}" dt="2022-02-18T16:40:13.834" v="639" actId="1076"/>
          <ac:spMkLst>
            <pc:docMk/>
            <pc:sldMk cId="1550478719" sldId="1724"/>
            <ac:spMk id="149" creationId="{AB3760EF-DD7F-4B78-9381-32225A011097}"/>
          </ac:spMkLst>
        </pc:spChg>
        <pc:grpChg chg="mod">
          <ac:chgData name="rocio.melus@forecast.global" userId="S::urn:spo:guest#rocio.melus@forecast.global::" providerId="AD" clId="Web-{F181D523-1847-AA2E-BCB6-86F26F6EEC7A}" dt="2022-02-18T16:40:13.787" v="636" actId="1076"/>
          <ac:grpSpMkLst>
            <pc:docMk/>
            <pc:sldMk cId="1550478719" sldId="1724"/>
            <ac:grpSpMk id="119" creationId="{C2C8117C-F76A-4594-9FE1-94716BDEDDDE}"/>
          </ac:grpSpMkLst>
        </pc:grpChg>
      </pc:sldChg>
      <pc:sldChg chg="modSp">
        <pc:chgData name="rocio.melus@forecast.global" userId="S::urn:spo:guest#rocio.melus@forecast.global::" providerId="AD" clId="Web-{F181D523-1847-AA2E-BCB6-86F26F6EEC7A}" dt="2022-02-18T16:56:29.799" v="859" actId="20577"/>
        <pc:sldMkLst>
          <pc:docMk/>
          <pc:sldMk cId="2945993022" sldId="1725"/>
        </pc:sldMkLst>
        <pc:spChg chg="mod">
          <ac:chgData name="rocio.melus@forecast.global" userId="S::urn:spo:guest#rocio.melus@forecast.global::" providerId="AD" clId="Web-{F181D523-1847-AA2E-BCB6-86F26F6EEC7A}" dt="2022-02-18T16:56:29.799" v="859" actId="20577"/>
          <ac:spMkLst>
            <pc:docMk/>
            <pc:sldMk cId="2945993022" sldId="1725"/>
            <ac:spMk id="5" creationId="{9FF75A2D-D210-4BDD-A8DE-2D4671623B8A}"/>
          </ac:spMkLst>
        </pc:spChg>
      </pc:sldChg>
      <pc:sldChg chg="delSp">
        <pc:chgData name="rocio.melus@forecast.global" userId="S::urn:spo:guest#rocio.melus@forecast.global::" providerId="AD" clId="Web-{F181D523-1847-AA2E-BCB6-86F26F6EEC7A}" dt="2022-02-18T16:43:18.727" v="641"/>
        <pc:sldMkLst>
          <pc:docMk/>
          <pc:sldMk cId="3914763218" sldId="1728"/>
        </pc:sldMkLst>
        <pc:spChg chg="del">
          <ac:chgData name="rocio.melus@forecast.global" userId="S::urn:spo:guest#rocio.melus@forecast.global::" providerId="AD" clId="Web-{F181D523-1847-AA2E-BCB6-86F26F6EEC7A}" dt="2022-02-18T16:32:22.344" v="557"/>
          <ac:spMkLst>
            <pc:docMk/>
            <pc:sldMk cId="3914763218" sldId="1728"/>
            <ac:spMk id="4" creationId="{889C7C37-A47B-4C08-A50E-CE6319958E37}"/>
          </ac:spMkLst>
        </pc:spChg>
        <pc:spChg chg="del">
          <ac:chgData name="rocio.melus@forecast.global" userId="S::urn:spo:guest#rocio.melus@forecast.global::" providerId="AD" clId="Web-{F181D523-1847-AA2E-BCB6-86F26F6EEC7A}" dt="2022-02-18T16:43:18.727" v="641"/>
          <ac:spMkLst>
            <pc:docMk/>
            <pc:sldMk cId="3914763218" sldId="1728"/>
            <ac:spMk id="180" creationId="{057E1B90-3E85-4FDC-A566-30B10DD36D1D}"/>
          </ac:spMkLst>
        </pc:spChg>
        <pc:spChg chg="del">
          <ac:chgData name="rocio.melus@forecast.global" userId="S::urn:spo:guest#rocio.melus@forecast.global::" providerId="AD" clId="Web-{F181D523-1847-AA2E-BCB6-86F26F6EEC7A}" dt="2022-02-18T16:43:15.571" v="640"/>
          <ac:spMkLst>
            <pc:docMk/>
            <pc:sldMk cId="3914763218" sldId="1728"/>
            <ac:spMk id="184" creationId="{3B01AE54-2FCE-49D0-A7FD-2B22C51B0F0C}"/>
          </ac:spMkLst>
        </pc:spChg>
      </pc:sldChg>
      <pc:sldChg chg="addSp delSp modSp delAnim">
        <pc:chgData name="rocio.melus@forecast.global" userId="S::urn:spo:guest#rocio.melus@forecast.global::" providerId="AD" clId="Web-{F181D523-1847-AA2E-BCB6-86F26F6EEC7A}" dt="2022-02-18T16:55:24.127" v="856" actId="1076"/>
        <pc:sldMkLst>
          <pc:docMk/>
          <pc:sldMk cId="2646251570" sldId="1730"/>
        </pc:sldMkLst>
        <pc:spChg chg="mod">
          <ac:chgData name="rocio.melus@forecast.global" userId="S::urn:spo:guest#rocio.melus@forecast.global::" providerId="AD" clId="Web-{F181D523-1847-AA2E-BCB6-86F26F6EEC7A}" dt="2022-02-18T16:55:17.033" v="854" actId="20577"/>
          <ac:spMkLst>
            <pc:docMk/>
            <pc:sldMk cId="2646251570" sldId="1730"/>
            <ac:spMk id="2" creationId="{0F6F9D2F-0AF6-4BAA-9227-D84AF4BA1B0C}"/>
          </ac:spMkLst>
        </pc:spChg>
        <pc:spChg chg="mod">
          <ac:chgData name="rocio.melus@forecast.global" userId="S::urn:spo:guest#rocio.melus@forecast.global::" providerId="AD" clId="Web-{F181D523-1847-AA2E-BCB6-86F26F6EEC7A}" dt="2022-02-18T16:45:09.182" v="647" actId="20577"/>
          <ac:spMkLst>
            <pc:docMk/>
            <pc:sldMk cId="2646251570" sldId="1730"/>
            <ac:spMk id="3" creationId="{5263ED27-9FE8-495F-BA1A-A70F0F4C6007}"/>
          </ac:spMkLst>
        </pc:spChg>
        <pc:spChg chg="add mod">
          <ac:chgData name="rocio.melus@forecast.global" userId="S::urn:spo:guest#rocio.melus@forecast.global::" providerId="AD" clId="Web-{F181D523-1847-AA2E-BCB6-86F26F6EEC7A}" dt="2022-02-18T16:55:24.127" v="856" actId="1076"/>
          <ac:spMkLst>
            <pc:docMk/>
            <pc:sldMk cId="2646251570" sldId="1730"/>
            <ac:spMk id="5" creationId="{A90652B5-78F6-4470-B473-AF2D703DA211}"/>
          </ac:spMkLst>
        </pc:spChg>
        <pc:spChg chg="del mod">
          <ac:chgData name="rocio.melus@forecast.global" userId="S::urn:spo:guest#rocio.melus@forecast.global::" providerId="AD" clId="Web-{F181D523-1847-AA2E-BCB6-86F26F6EEC7A}" dt="2022-02-18T16:48:55.669" v="756"/>
          <ac:spMkLst>
            <pc:docMk/>
            <pc:sldMk cId="2646251570" sldId="1730"/>
            <ac:spMk id="72" creationId="{1DA4840A-D7C8-4062-B409-96E1BE1BCCD0}"/>
          </ac:spMkLst>
        </pc:spChg>
        <pc:spChg chg="del mod">
          <ac:chgData name="rocio.melus@forecast.global" userId="S::urn:spo:guest#rocio.melus@forecast.global::" providerId="AD" clId="Web-{F181D523-1847-AA2E-BCB6-86F26F6EEC7A}" dt="2022-02-18T16:48:55.669" v="755"/>
          <ac:spMkLst>
            <pc:docMk/>
            <pc:sldMk cId="2646251570" sldId="1730"/>
            <ac:spMk id="73" creationId="{10D21189-8025-4B80-A30D-34AD24F3D222}"/>
          </ac:spMkLst>
        </pc:spChg>
        <pc:spChg chg="del mod">
          <ac:chgData name="rocio.melus@forecast.global" userId="S::urn:spo:guest#rocio.melus@forecast.global::" providerId="AD" clId="Web-{F181D523-1847-AA2E-BCB6-86F26F6EEC7A}" dt="2022-02-18T16:48:55.669" v="749"/>
          <ac:spMkLst>
            <pc:docMk/>
            <pc:sldMk cId="2646251570" sldId="1730"/>
            <ac:spMk id="79" creationId="{110A61FE-28B2-4D93-B885-64DA88D5C5F2}"/>
          </ac:spMkLst>
        </pc:spChg>
        <pc:spChg chg="del mod">
          <ac:chgData name="rocio.melus@forecast.global" userId="S::urn:spo:guest#rocio.melus@forecast.global::" providerId="AD" clId="Web-{F181D523-1847-AA2E-BCB6-86F26F6EEC7A}" dt="2022-02-18T16:48:55.669" v="748"/>
          <ac:spMkLst>
            <pc:docMk/>
            <pc:sldMk cId="2646251570" sldId="1730"/>
            <ac:spMk id="80" creationId="{8CF9AAEE-D4EC-4B84-AA0B-604CCB1A2FE5}"/>
          </ac:spMkLst>
        </pc:spChg>
        <pc:spChg chg="del mod">
          <ac:chgData name="rocio.melus@forecast.global" userId="S::urn:spo:guest#rocio.melus@forecast.global::" providerId="AD" clId="Web-{F181D523-1847-AA2E-BCB6-86F26F6EEC7A}" dt="2022-02-18T16:48:55.669" v="747"/>
          <ac:spMkLst>
            <pc:docMk/>
            <pc:sldMk cId="2646251570" sldId="1730"/>
            <ac:spMk id="81" creationId="{C52CE6AE-D6EF-4342-8D93-E8BB73A24A34}"/>
          </ac:spMkLst>
        </pc:spChg>
        <pc:spChg chg="del mod">
          <ac:chgData name="rocio.melus@forecast.global" userId="S::urn:spo:guest#rocio.melus@forecast.global::" providerId="AD" clId="Web-{F181D523-1847-AA2E-BCB6-86F26F6EEC7A}" dt="2022-02-18T16:48:55.669" v="746"/>
          <ac:spMkLst>
            <pc:docMk/>
            <pc:sldMk cId="2646251570" sldId="1730"/>
            <ac:spMk id="82" creationId="{473E7DD1-21BF-4F0A-A40A-E39156899F5E}"/>
          </ac:spMkLst>
        </pc:spChg>
        <pc:spChg chg="del mod">
          <ac:chgData name="rocio.melus@forecast.global" userId="S::urn:spo:guest#rocio.melus@forecast.global::" providerId="AD" clId="Web-{F181D523-1847-AA2E-BCB6-86F26F6EEC7A}" dt="2022-02-18T16:48:55.669" v="745"/>
          <ac:spMkLst>
            <pc:docMk/>
            <pc:sldMk cId="2646251570" sldId="1730"/>
            <ac:spMk id="83" creationId="{FEE43F0B-41F8-4C2E-97EC-CAF378658AB1}"/>
          </ac:spMkLst>
        </pc:spChg>
        <pc:spChg chg="del mod">
          <ac:chgData name="rocio.melus@forecast.global" userId="S::urn:spo:guest#rocio.melus@forecast.global::" providerId="AD" clId="Web-{F181D523-1847-AA2E-BCB6-86F26F6EEC7A}" dt="2022-02-18T16:48:55.669" v="742"/>
          <ac:spMkLst>
            <pc:docMk/>
            <pc:sldMk cId="2646251570" sldId="1730"/>
            <ac:spMk id="108" creationId="{48F12735-757C-411E-ADEF-F90B7CDCCA0A}"/>
          </ac:spMkLst>
        </pc:spChg>
        <pc:spChg chg="del mod">
          <ac:chgData name="rocio.melus@forecast.global" userId="S::urn:spo:guest#rocio.melus@forecast.global::" providerId="AD" clId="Web-{F181D523-1847-AA2E-BCB6-86F26F6EEC7A}" dt="2022-02-18T16:48:55.669" v="741"/>
          <ac:spMkLst>
            <pc:docMk/>
            <pc:sldMk cId="2646251570" sldId="1730"/>
            <ac:spMk id="109" creationId="{3D4CC4D6-DA43-48FA-AEE8-BBAD4A4CD623}"/>
          </ac:spMkLst>
        </pc:spChg>
        <pc:spChg chg="del mod">
          <ac:chgData name="rocio.melus@forecast.global" userId="S::urn:spo:guest#rocio.melus@forecast.global::" providerId="AD" clId="Web-{F181D523-1847-AA2E-BCB6-86F26F6EEC7A}" dt="2022-02-18T16:48:55.669" v="740"/>
          <ac:spMkLst>
            <pc:docMk/>
            <pc:sldMk cId="2646251570" sldId="1730"/>
            <ac:spMk id="110" creationId="{09821AA5-AD01-48B8-9466-0D20EA939C2A}"/>
          </ac:spMkLst>
        </pc:spChg>
        <pc:spChg chg="del mod">
          <ac:chgData name="rocio.melus@forecast.global" userId="S::urn:spo:guest#rocio.melus@forecast.global::" providerId="AD" clId="Web-{F181D523-1847-AA2E-BCB6-86F26F6EEC7A}" dt="2022-02-18T16:48:55.669" v="739"/>
          <ac:spMkLst>
            <pc:docMk/>
            <pc:sldMk cId="2646251570" sldId="1730"/>
            <ac:spMk id="111" creationId="{517F354F-B72C-4A49-A9DA-A144DC640DD2}"/>
          </ac:spMkLst>
        </pc:spChg>
        <pc:spChg chg="del mod">
          <ac:chgData name="rocio.melus@forecast.global" userId="S::urn:spo:guest#rocio.melus@forecast.global::" providerId="AD" clId="Web-{F181D523-1847-AA2E-BCB6-86F26F6EEC7A}" dt="2022-02-18T16:48:55.669" v="738"/>
          <ac:spMkLst>
            <pc:docMk/>
            <pc:sldMk cId="2646251570" sldId="1730"/>
            <ac:spMk id="112" creationId="{79871FDE-D530-4A6F-A05C-8A4BE2742668}"/>
          </ac:spMkLst>
        </pc:spChg>
        <pc:spChg chg="del mod">
          <ac:chgData name="rocio.melus@forecast.global" userId="S::urn:spo:guest#rocio.melus@forecast.global::" providerId="AD" clId="Web-{F181D523-1847-AA2E-BCB6-86F26F6EEC7A}" dt="2022-02-18T16:48:55.669" v="737"/>
          <ac:spMkLst>
            <pc:docMk/>
            <pc:sldMk cId="2646251570" sldId="1730"/>
            <ac:spMk id="113" creationId="{D515FAB2-4D5D-44EB-8A6A-91A948D1A79B}"/>
          </ac:spMkLst>
        </pc:spChg>
        <pc:spChg chg="del mod">
          <ac:chgData name="rocio.melus@forecast.global" userId="S::urn:spo:guest#rocio.melus@forecast.global::" providerId="AD" clId="Web-{F181D523-1847-AA2E-BCB6-86F26F6EEC7A}" dt="2022-02-18T16:48:55.669" v="736"/>
          <ac:spMkLst>
            <pc:docMk/>
            <pc:sldMk cId="2646251570" sldId="1730"/>
            <ac:spMk id="114" creationId="{F910EBF7-69E4-445A-9BAE-BA3F58784D8C}"/>
          </ac:spMkLst>
        </pc:spChg>
        <pc:spChg chg="del mod">
          <ac:chgData name="rocio.melus@forecast.global" userId="S::urn:spo:guest#rocio.melus@forecast.global::" providerId="AD" clId="Web-{F181D523-1847-AA2E-BCB6-86F26F6EEC7A}" dt="2022-02-18T16:48:55.669" v="735"/>
          <ac:spMkLst>
            <pc:docMk/>
            <pc:sldMk cId="2646251570" sldId="1730"/>
            <ac:spMk id="115" creationId="{0F0E35A2-FA63-4711-A0B2-10C67DDDDBE2}"/>
          </ac:spMkLst>
        </pc:spChg>
        <pc:spChg chg="del mod">
          <ac:chgData name="rocio.melus@forecast.global" userId="S::urn:spo:guest#rocio.melus@forecast.global::" providerId="AD" clId="Web-{F181D523-1847-AA2E-BCB6-86F26F6EEC7A}" dt="2022-02-18T16:48:55.669" v="734"/>
          <ac:spMkLst>
            <pc:docMk/>
            <pc:sldMk cId="2646251570" sldId="1730"/>
            <ac:spMk id="116" creationId="{6E87BF9B-DDC5-4F23-AAE4-1D9FE894B14E}"/>
          </ac:spMkLst>
        </pc:spChg>
        <pc:spChg chg="del mod">
          <ac:chgData name="rocio.melus@forecast.global" userId="S::urn:spo:guest#rocio.melus@forecast.global::" providerId="AD" clId="Web-{F181D523-1847-AA2E-BCB6-86F26F6EEC7A}" dt="2022-02-18T16:48:55.669" v="733"/>
          <ac:spMkLst>
            <pc:docMk/>
            <pc:sldMk cId="2646251570" sldId="1730"/>
            <ac:spMk id="117" creationId="{C242E3FA-028F-4228-A70F-B9FEDD703C9E}"/>
          </ac:spMkLst>
        </pc:spChg>
        <pc:spChg chg="del mod">
          <ac:chgData name="rocio.melus@forecast.global" userId="S::urn:spo:guest#rocio.melus@forecast.global::" providerId="AD" clId="Web-{F181D523-1847-AA2E-BCB6-86F26F6EEC7A}" dt="2022-02-18T16:48:55.669" v="732"/>
          <ac:spMkLst>
            <pc:docMk/>
            <pc:sldMk cId="2646251570" sldId="1730"/>
            <ac:spMk id="118" creationId="{4A1A090B-6F6D-465C-94FB-284323787B07}"/>
          </ac:spMkLst>
        </pc:spChg>
        <pc:spChg chg="del mod">
          <ac:chgData name="rocio.melus@forecast.global" userId="S::urn:spo:guest#rocio.melus@forecast.global::" providerId="AD" clId="Web-{F181D523-1847-AA2E-BCB6-86F26F6EEC7A}" dt="2022-02-18T16:48:55.669" v="731"/>
          <ac:spMkLst>
            <pc:docMk/>
            <pc:sldMk cId="2646251570" sldId="1730"/>
            <ac:spMk id="119" creationId="{E1B3A382-BFE7-4331-9773-874D3F4BDEB2}"/>
          </ac:spMkLst>
        </pc:spChg>
        <pc:spChg chg="del mod">
          <ac:chgData name="rocio.melus@forecast.global" userId="S::urn:spo:guest#rocio.melus@forecast.global::" providerId="AD" clId="Web-{F181D523-1847-AA2E-BCB6-86F26F6EEC7A}" dt="2022-02-18T16:48:55.669" v="730"/>
          <ac:spMkLst>
            <pc:docMk/>
            <pc:sldMk cId="2646251570" sldId="1730"/>
            <ac:spMk id="120" creationId="{4FFEB41A-A571-4025-A4D4-E960B02C2678}"/>
          </ac:spMkLst>
        </pc:spChg>
        <pc:spChg chg="del mod">
          <ac:chgData name="rocio.melus@forecast.global" userId="S::urn:spo:guest#rocio.melus@forecast.global::" providerId="AD" clId="Web-{F181D523-1847-AA2E-BCB6-86F26F6EEC7A}" dt="2022-02-18T16:48:55.669" v="729"/>
          <ac:spMkLst>
            <pc:docMk/>
            <pc:sldMk cId="2646251570" sldId="1730"/>
            <ac:spMk id="121" creationId="{7D52737B-3138-40AA-9C5C-73514C17BF11}"/>
          </ac:spMkLst>
        </pc:spChg>
        <pc:spChg chg="del mod">
          <ac:chgData name="rocio.melus@forecast.global" userId="S::urn:spo:guest#rocio.melus@forecast.global::" providerId="AD" clId="Web-{F181D523-1847-AA2E-BCB6-86F26F6EEC7A}" dt="2022-02-18T16:48:55.669" v="728"/>
          <ac:spMkLst>
            <pc:docMk/>
            <pc:sldMk cId="2646251570" sldId="1730"/>
            <ac:spMk id="122" creationId="{5D2888BD-6F85-42CC-B6F9-DE753C5AF1EB}"/>
          </ac:spMkLst>
        </pc:spChg>
        <pc:spChg chg="del mod">
          <ac:chgData name="rocio.melus@forecast.global" userId="S::urn:spo:guest#rocio.melus@forecast.global::" providerId="AD" clId="Web-{F181D523-1847-AA2E-BCB6-86F26F6EEC7A}" dt="2022-02-18T16:48:55.653" v="727"/>
          <ac:spMkLst>
            <pc:docMk/>
            <pc:sldMk cId="2646251570" sldId="1730"/>
            <ac:spMk id="123" creationId="{57F9609B-84A1-4B69-80FB-6C2DA9AEFFE6}"/>
          </ac:spMkLst>
        </pc:spChg>
        <pc:spChg chg="del mod">
          <ac:chgData name="rocio.melus@forecast.global" userId="S::urn:spo:guest#rocio.melus@forecast.global::" providerId="AD" clId="Web-{F181D523-1847-AA2E-BCB6-86F26F6EEC7A}" dt="2022-02-18T16:48:55.653" v="726"/>
          <ac:spMkLst>
            <pc:docMk/>
            <pc:sldMk cId="2646251570" sldId="1730"/>
            <ac:spMk id="124" creationId="{731651C2-A6FD-4D6D-8BF5-8D019010E3F0}"/>
          </ac:spMkLst>
        </pc:spChg>
        <pc:spChg chg="del mod">
          <ac:chgData name="rocio.melus@forecast.global" userId="S::urn:spo:guest#rocio.melus@forecast.global::" providerId="AD" clId="Web-{F181D523-1847-AA2E-BCB6-86F26F6EEC7A}" dt="2022-02-18T16:48:55.653" v="725"/>
          <ac:spMkLst>
            <pc:docMk/>
            <pc:sldMk cId="2646251570" sldId="1730"/>
            <ac:spMk id="125" creationId="{EB91591B-7336-4DF3-A9B0-371C8500F261}"/>
          </ac:spMkLst>
        </pc:spChg>
        <pc:spChg chg="del mod">
          <ac:chgData name="rocio.melus@forecast.global" userId="S::urn:spo:guest#rocio.melus@forecast.global::" providerId="AD" clId="Web-{F181D523-1847-AA2E-BCB6-86F26F6EEC7A}" dt="2022-02-18T16:48:55.653" v="724"/>
          <ac:spMkLst>
            <pc:docMk/>
            <pc:sldMk cId="2646251570" sldId="1730"/>
            <ac:spMk id="126" creationId="{E911926C-CF4F-4309-9AEE-F01EE4DC3FE7}"/>
          </ac:spMkLst>
        </pc:spChg>
        <pc:spChg chg="del mod">
          <ac:chgData name="rocio.melus@forecast.global" userId="S::urn:spo:guest#rocio.melus@forecast.global::" providerId="AD" clId="Web-{F181D523-1847-AA2E-BCB6-86F26F6EEC7A}" dt="2022-02-18T16:48:55.653" v="723"/>
          <ac:spMkLst>
            <pc:docMk/>
            <pc:sldMk cId="2646251570" sldId="1730"/>
            <ac:spMk id="127" creationId="{64DB3D22-478E-44F1-8DF3-6B8A0377A5D5}"/>
          </ac:spMkLst>
        </pc:spChg>
        <pc:spChg chg="del mod">
          <ac:chgData name="rocio.melus@forecast.global" userId="S::urn:spo:guest#rocio.melus@forecast.global::" providerId="AD" clId="Web-{F181D523-1847-AA2E-BCB6-86F26F6EEC7A}" dt="2022-02-18T16:48:55.653" v="722"/>
          <ac:spMkLst>
            <pc:docMk/>
            <pc:sldMk cId="2646251570" sldId="1730"/>
            <ac:spMk id="128" creationId="{50536EDD-1212-4ED7-8ADC-ACD8D0DD6687}"/>
          </ac:spMkLst>
        </pc:spChg>
        <pc:spChg chg="del mod">
          <ac:chgData name="rocio.melus@forecast.global" userId="S::urn:spo:guest#rocio.melus@forecast.global::" providerId="AD" clId="Web-{F181D523-1847-AA2E-BCB6-86F26F6EEC7A}" dt="2022-02-18T16:48:55.653" v="721"/>
          <ac:spMkLst>
            <pc:docMk/>
            <pc:sldMk cId="2646251570" sldId="1730"/>
            <ac:spMk id="129" creationId="{3578A574-B1F1-4206-BAB0-68ADF2DB0CE7}"/>
          </ac:spMkLst>
        </pc:spChg>
        <pc:spChg chg="del mod">
          <ac:chgData name="rocio.melus@forecast.global" userId="S::urn:spo:guest#rocio.melus@forecast.global::" providerId="AD" clId="Web-{F181D523-1847-AA2E-BCB6-86F26F6EEC7A}" dt="2022-02-18T16:48:55.653" v="718"/>
          <ac:spMkLst>
            <pc:docMk/>
            <pc:sldMk cId="2646251570" sldId="1730"/>
            <ac:spMk id="133" creationId="{6B87D96F-EEFB-4E67-A506-1121D1559423}"/>
          </ac:spMkLst>
        </pc:spChg>
        <pc:spChg chg="del mod">
          <ac:chgData name="rocio.melus@forecast.global" userId="S::urn:spo:guest#rocio.melus@forecast.global::" providerId="AD" clId="Web-{F181D523-1847-AA2E-BCB6-86F26F6EEC7A}" dt="2022-02-18T16:48:55.669" v="757"/>
          <ac:spMkLst>
            <pc:docMk/>
            <pc:sldMk cId="2646251570" sldId="1730"/>
            <ac:spMk id="134" creationId="{B1FB8DFB-4EDC-410C-9232-5D79B5B09E42}"/>
          </ac:spMkLst>
        </pc:spChg>
        <pc:spChg chg="del mod">
          <ac:chgData name="rocio.melus@forecast.global" userId="S::urn:spo:guest#rocio.melus@forecast.global::" providerId="AD" clId="Web-{F181D523-1847-AA2E-BCB6-86F26F6EEC7A}" dt="2022-02-18T16:48:55.653" v="716"/>
          <ac:spMkLst>
            <pc:docMk/>
            <pc:sldMk cId="2646251570" sldId="1730"/>
            <ac:spMk id="138" creationId="{785072EA-302F-4488-ABAC-7B91E4BBA551}"/>
          </ac:spMkLst>
        </pc:spChg>
        <pc:grpChg chg="del mod">
          <ac:chgData name="rocio.melus@forecast.global" userId="S::urn:spo:guest#rocio.melus@forecast.global::" providerId="AD" clId="Web-{F181D523-1847-AA2E-BCB6-86F26F6EEC7A}" dt="2022-02-18T16:48:55.669" v="743"/>
          <ac:grpSpMkLst>
            <pc:docMk/>
            <pc:sldMk cId="2646251570" sldId="1730"/>
            <ac:grpSpMk id="87" creationId="{B8F13F4A-BD3E-4C0B-AB63-E2F6137153C0}"/>
          </ac:grpSpMkLst>
        </pc:grpChg>
        <pc:picChg chg="add mod">
          <ac:chgData name="rocio.melus@forecast.global" userId="S::urn:spo:guest#rocio.melus@forecast.global::" providerId="AD" clId="Web-{F181D523-1847-AA2E-BCB6-86F26F6EEC7A}" dt="2022-02-18T16:55:24.111" v="855" actId="1076"/>
          <ac:picMkLst>
            <pc:docMk/>
            <pc:sldMk cId="2646251570" sldId="1730"/>
            <ac:picMk id="4" creationId="{2FAAAF65-CC73-4946-B1E7-A8183EB21886}"/>
          </ac:picMkLst>
        </pc:picChg>
        <pc:cxnChg chg="del mod">
          <ac:chgData name="rocio.melus@forecast.global" userId="S::urn:spo:guest#rocio.melus@forecast.global::" providerId="AD" clId="Web-{F181D523-1847-AA2E-BCB6-86F26F6EEC7A}" dt="2022-02-18T16:48:55.669" v="754"/>
          <ac:cxnSpMkLst>
            <pc:docMk/>
            <pc:sldMk cId="2646251570" sldId="1730"/>
            <ac:cxnSpMk id="74" creationId="{EA13C36B-FF62-4915-8166-CFD161AE9F09}"/>
          </ac:cxnSpMkLst>
        </pc:cxnChg>
        <pc:cxnChg chg="del mod">
          <ac:chgData name="rocio.melus@forecast.global" userId="S::urn:spo:guest#rocio.melus@forecast.global::" providerId="AD" clId="Web-{F181D523-1847-AA2E-BCB6-86F26F6EEC7A}" dt="2022-02-18T16:48:55.669" v="753"/>
          <ac:cxnSpMkLst>
            <pc:docMk/>
            <pc:sldMk cId="2646251570" sldId="1730"/>
            <ac:cxnSpMk id="75" creationId="{AC646F06-2F7A-41D9-B414-19F6143A563D}"/>
          </ac:cxnSpMkLst>
        </pc:cxnChg>
        <pc:cxnChg chg="del mod">
          <ac:chgData name="rocio.melus@forecast.global" userId="S::urn:spo:guest#rocio.melus@forecast.global::" providerId="AD" clId="Web-{F181D523-1847-AA2E-BCB6-86F26F6EEC7A}" dt="2022-02-18T16:48:55.669" v="752"/>
          <ac:cxnSpMkLst>
            <pc:docMk/>
            <pc:sldMk cId="2646251570" sldId="1730"/>
            <ac:cxnSpMk id="76" creationId="{F6E85A41-6ADD-41B4-8343-151F05C3C1C7}"/>
          </ac:cxnSpMkLst>
        </pc:cxnChg>
        <pc:cxnChg chg="del mod">
          <ac:chgData name="rocio.melus@forecast.global" userId="S::urn:spo:guest#rocio.melus@forecast.global::" providerId="AD" clId="Web-{F181D523-1847-AA2E-BCB6-86F26F6EEC7A}" dt="2022-02-18T16:48:55.669" v="751"/>
          <ac:cxnSpMkLst>
            <pc:docMk/>
            <pc:sldMk cId="2646251570" sldId="1730"/>
            <ac:cxnSpMk id="77" creationId="{9D8F4701-61C3-43E5-8750-7B0A281D5DBF}"/>
          </ac:cxnSpMkLst>
        </pc:cxnChg>
        <pc:cxnChg chg="del mod">
          <ac:chgData name="rocio.melus@forecast.global" userId="S::urn:spo:guest#rocio.melus@forecast.global::" providerId="AD" clId="Web-{F181D523-1847-AA2E-BCB6-86F26F6EEC7A}" dt="2022-02-18T16:48:55.669" v="750"/>
          <ac:cxnSpMkLst>
            <pc:docMk/>
            <pc:sldMk cId="2646251570" sldId="1730"/>
            <ac:cxnSpMk id="78" creationId="{C6728FCF-B44F-44F0-B543-7FEBBD02FDD6}"/>
          </ac:cxnSpMkLst>
        </pc:cxnChg>
        <pc:cxnChg chg="del mod">
          <ac:chgData name="rocio.melus@forecast.global" userId="S::urn:spo:guest#rocio.melus@forecast.global::" providerId="AD" clId="Web-{F181D523-1847-AA2E-BCB6-86F26F6EEC7A}" dt="2022-02-18T16:48:55.669" v="744"/>
          <ac:cxnSpMkLst>
            <pc:docMk/>
            <pc:sldMk cId="2646251570" sldId="1730"/>
            <ac:cxnSpMk id="85" creationId="{B6E4A490-4866-4134-8E52-D87079F4E84F}"/>
          </ac:cxnSpMkLst>
        </pc:cxnChg>
        <pc:cxnChg chg="del mod">
          <ac:chgData name="rocio.melus@forecast.global" userId="S::urn:spo:guest#rocio.melus@forecast.global::" providerId="AD" clId="Web-{F181D523-1847-AA2E-BCB6-86F26F6EEC7A}" dt="2022-02-18T16:48:55.653" v="720"/>
          <ac:cxnSpMkLst>
            <pc:docMk/>
            <pc:sldMk cId="2646251570" sldId="1730"/>
            <ac:cxnSpMk id="131" creationId="{E974B9EE-D614-491A-8585-5C90F190C74D}"/>
          </ac:cxnSpMkLst>
        </pc:cxnChg>
        <pc:cxnChg chg="del mod">
          <ac:chgData name="rocio.melus@forecast.global" userId="S::urn:spo:guest#rocio.melus@forecast.global::" providerId="AD" clId="Web-{F181D523-1847-AA2E-BCB6-86F26F6EEC7A}" dt="2022-02-18T16:48:55.653" v="719"/>
          <ac:cxnSpMkLst>
            <pc:docMk/>
            <pc:sldMk cId="2646251570" sldId="1730"/>
            <ac:cxnSpMk id="132" creationId="{F013FF27-AA12-4A3D-AABF-EB43C403CD14}"/>
          </ac:cxnSpMkLst>
        </pc:cxnChg>
        <pc:cxnChg chg="del mod">
          <ac:chgData name="rocio.melus@forecast.global" userId="S::urn:spo:guest#rocio.melus@forecast.global::" providerId="AD" clId="Web-{F181D523-1847-AA2E-BCB6-86F26F6EEC7A}" dt="2022-02-18T16:48:55.653" v="717"/>
          <ac:cxnSpMkLst>
            <pc:docMk/>
            <pc:sldMk cId="2646251570" sldId="1730"/>
            <ac:cxnSpMk id="135" creationId="{A76C9E7B-1F7F-4346-B37D-4DC4B2FBC0EF}"/>
          </ac:cxnSpMkLst>
        </pc:cxnChg>
      </pc:sldChg>
      <pc:sldChg chg="addSp delSp modSp">
        <pc:chgData name="rocio.melus@forecast.global" userId="S::urn:spo:guest#rocio.melus@forecast.global::" providerId="AD" clId="Web-{F181D523-1847-AA2E-BCB6-86F26F6EEC7A}" dt="2022-02-18T17:20:23.778" v="910" actId="20577"/>
        <pc:sldMkLst>
          <pc:docMk/>
          <pc:sldMk cId="3795406602" sldId="1733"/>
        </pc:sldMkLst>
        <pc:spChg chg="mod">
          <ac:chgData name="rocio.melus@forecast.global" userId="S::urn:spo:guest#rocio.melus@forecast.global::" providerId="AD" clId="Web-{F181D523-1847-AA2E-BCB6-86F26F6EEC7A}" dt="2022-02-18T16:59:42.661" v="875" actId="1076"/>
          <ac:spMkLst>
            <pc:docMk/>
            <pc:sldMk cId="3795406602" sldId="1733"/>
            <ac:spMk id="4" creationId="{290CCCB9-2F30-4729-AD1D-3C43C01537DF}"/>
          </ac:spMkLst>
        </pc:spChg>
        <pc:spChg chg="mod">
          <ac:chgData name="rocio.melus@forecast.global" userId="S::urn:spo:guest#rocio.melus@forecast.global::" providerId="AD" clId="Web-{F181D523-1847-AA2E-BCB6-86F26F6EEC7A}" dt="2022-02-18T17:18:45.511" v="902" actId="20577"/>
          <ac:spMkLst>
            <pc:docMk/>
            <pc:sldMk cId="3795406602" sldId="1733"/>
            <ac:spMk id="5" creationId="{FEDF3867-BA50-4076-BB45-2213F57FE4DC}"/>
          </ac:spMkLst>
        </pc:spChg>
        <pc:spChg chg="del mod">
          <ac:chgData name="rocio.melus@forecast.global" userId="S::urn:spo:guest#rocio.melus@forecast.global::" providerId="AD" clId="Web-{F181D523-1847-AA2E-BCB6-86F26F6EEC7A}" dt="2022-02-18T17:18:16.339" v="894"/>
          <ac:spMkLst>
            <pc:docMk/>
            <pc:sldMk cId="3795406602" sldId="1733"/>
            <ac:spMk id="8" creationId="{778873F8-8BE8-4DDF-BA12-2C874986DD71}"/>
          </ac:spMkLst>
        </pc:spChg>
        <pc:spChg chg="add mod">
          <ac:chgData name="rocio.melus@forecast.global" userId="S::urn:spo:guest#rocio.melus@forecast.global::" providerId="AD" clId="Web-{F181D523-1847-AA2E-BCB6-86F26F6EEC7A}" dt="2022-02-18T17:20:23.778" v="910" actId="20577"/>
          <ac:spMkLst>
            <pc:docMk/>
            <pc:sldMk cId="3795406602" sldId="1733"/>
            <ac:spMk id="9" creationId="{43579836-0329-48C8-A7BF-BDB19BB89798}"/>
          </ac:spMkLst>
        </pc:spChg>
        <pc:spChg chg="mod">
          <ac:chgData name="rocio.melus@forecast.global" userId="S::urn:spo:guest#rocio.melus@forecast.global::" providerId="AD" clId="Web-{F181D523-1847-AA2E-BCB6-86F26F6EEC7A}" dt="2022-02-18T16:59:42.645" v="874" actId="1076"/>
          <ac:spMkLst>
            <pc:docMk/>
            <pc:sldMk cId="3795406602" sldId="1733"/>
            <ac:spMk id="274" creationId="{00000000-0000-0000-0000-000000000000}"/>
          </ac:spMkLst>
        </pc:spChg>
        <pc:cxnChg chg="mod">
          <ac:chgData name="rocio.melus@forecast.global" userId="S::urn:spo:guest#rocio.melus@forecast.global::" providerId="AD" clId="Web-{F181D523-1847-AA2E-BCB6-86F26F6EEC7A}" dt="2022-02-18T16:59:59.864" v="884" actId="1076"/>
          <ac:cxnSpMkLst>
            <pc:docMk/>
            <pc:sldMk cId="3795406602" sldId="1733"/>
            <ac:cxnSpMk id="6" creationId="{9A3CB3B0-DDDD-4325-9BBA-E42F99699B9B}"/>
          </ac:cxnSpMkLst>
        </pc:cxnChg>
        <pc:cxnChg chg="mod">
          <ac:chgData name="rocio.melus@forecast.global" userId="S::urn:spo:guest#rocio.melus@forecast.global::" providerId="AD" clId="Web-{F181D523-1847-AA2E-BCB6-86F26F6EEC7A}" dt="2022-02-18T16:59:49.646" v="881" actId="1076"/>
          <ac:cxnSpMkLst>
            <pc:docMk/>
            <pc:sldMk cId="3795406602" sldId="1733"/>
            <ac:cxnSpMk id="11" creationId="{4F92FC6F-CA08-430E-8C09-96283B78C656}"/>
          </ac:cxnSpMkLst>
        </pc:cxnChg>
      </pc:sldChg>
      <pc:sldChg chg="modSp">
        <pc:chgData name="rocio.melus@forecast.global" userId="S::urn:spo:guest#rocio.melus@forecast.global::" providerId="AD" clId="Web-{F181D523-1847-AA2E-BCB6-86F26F6EEC7A}" dt="2022-02-18T16:14:52.410" v="146" actId="20577"/>
        <pc:sldMkLst>
          <pc:docMk/>
          <pc:sldMk cId="441402101" sldId="1735"/>
        </pc:sldMkLst>
        <pc:spChg chg="mod">
          <ac:chgData name="rocio.melus@forecast.global" userId="S::urn:spo:guest#rocio.melus@forecast.global::" providerId="AD" clId="Web-{F181D523-1847-AA2E-BCB6-86F26F6EEC7A}" dt="2022-02-18T16:14:52.410" v="146" actId="20577"/>
          <ac:spMkLst>
            <pc:docMk/>
            <pc:sldMk cId="441402101" sldId="1735"/>
            <ac:spMk id="2" creationId="{17117634-528E-480D-846A-B5BA36EAD419}"/>
          </ac:spMkLst>
        </pc:spChg>
      </pc:sldChg>
      <pc:sldChg chg="modSp">
        <pc:chgData name="rocio.melus@forecast.global" userId="S::urn:spo:guest#rocio.melus@forecast.global::" providerId="AD" clId="Web-{F181D523-1847-AA2E-BCB6-86F26F6EEC7A}" dt="2022-02-18T16:24:17.338" v="326" actId="20577"/>
        <pc:sldMkLst>
          <pc:docMk/>
          <pc:sldMk cId="916638164" sldId="1736"/>
        </pc:sldMkLst>
        <pc:spChg chg="mod">
          <ac:chgData name="rocio.melus@forecast.global" userId="S::urn:spo:guest#rocio.melus@forecast.global::" providerId="AD" clId="Web-{F181D523-1847-AA2E-BCB6-86F26F6EEC7A}" dt="2022-02-18T16:24:17.338" v="326" actId="20577"/>
          <ac:spMkLst>
            <pc:docMk/>
            <pc:sldMk cId="916638164" sldId="1736"/>
            <ac:spMk id="4" creationId="{30781862-0FD9-49EC-8E45-B581505D87D1}"/>
          </ac:spMkLst>
        </pc:spChg>
        <pc:graphicFrameChg chg="mod modGraphic">
          <ac:chgData name="rocio.melus@forecast.global" userId="S::urn:spo:guest#rocio.melus@forecast.global::" providerId="AD" clId="Web-{F181D523-1847-AA2E-BCB6-86F26F6EEC7A}" dt="2022-02-18T16:24:12.541" v="325"/>
          <ac:graphicFrameMkLst>
            <pc:docMk/>
            <pc:sldMk cId="916638164" sldId="1736"/>
            <ac:graphicFrameMk id="61" creationId="{4EE92113-5656-49EF-8C6A-DF46DF2D5B74}"/>
          </ac:graphicFrameMkLst>
        </pc:graphicFrameChg>
      </pc:sldChg>
      <pc:sldChg chg="modSp">
        <pc:chgData name="rocio.melus@forecast.global" userId="S::urn:spo:guest#rocio.melus@forecast.global::" providerId="AD" clId="Web-{F181D523-1847-AA2E-BCB6-86F26F6EEC7A}" dt="2022-02-18T16:23:37.197" v="313"/>
        <pc:sldMkLst>
          <pc:docMk/>
          <pc:sldMk cId="3676356704" sldId="1737"/>
        </pc:sldMkLst>
        <pc:spChg chg="mod">
          <ac:chgData name="rocio.melus@forecast.global" userId="S::urn:spo:guest#rocio.melus@forecast.global::" providerId="AD" clId="Web-{F181D523-1847-AA2E-BCB6-86F26F6EEC7A}" dt="2022-02-18T16:12:14.126" v="20" actId="20577"/>
          <ac:spMkLst>
            <pc:docMk/>
            <pc:sldMk cId="3676356704" sldId="1737"/>
            <ac:spMk id="4" creationId="{F557AD93-B2FF-4270-9032-362D35D3105C}"/>
          </ac:spMkLst>
        </pc:spChg>
        <pc:graphicFrameChg chg="mod modGraphic">
          <ac:chgData name="rocio.melus@forecast.global" userId="S::urn:spo:guest#rocio.melus@forecast.global::" providerId="AD" clId="Web-{F181D523-1847-AA2E-BCB6-86F26F6EEC7A}" dt="2022-02-18T16:23:37.197" v="313"/>
          <ac:graphicFrameMkLst>
            <pc:docMk/>
            <pc:sldMk cId="3676356704" sldId="1737"/>
            <ac:graphicFrameMk id="2" creationId="{718B5238-4800-48E6-912E-DBF38888743D}"/>
          </ac:graphicFrameMkLst>
        </pc:graphicFrameChg>
      </pc:sldChg>
      <pc:sldChg chg="modSp">
        <pc:chgData name="rocio.melus@forecast.global" userId="S::urn:spo:guest#rocio.melus@forecast.global::" providerId="AD" clId="Web-{F181D523-1847-AA2E-BCB6-86F26F6EEC7A}" dt="2022-02-18T16:23:27.213" v="301"/>
        <pc:sldMkLst>
          <pc:docMk/>
          <pc:sldMk cId="12890917" sldId="1738"/>
        </pc:sldMkLst>
        <pc:graphicFrameChg chg="mod modGraphic">
          <ac:chgData name="rocio.melus@forecast.global" userId="S::urn:spo:guest#rocio.melus@forecast.global::" providerId="AD" clId="Web-{F181D523-1847-AA2E-BCB6-86F26F6EEC7A}" dt="2022-02-18T16:23:27.213" v="301"/>
          <ac:graphicFrameMkLst>
            <pc:docMk/>
            <pc:sldMk cId="12890917" sldId="1738"/>
            <ac:graphicFrameMk id="4" creationId="{4110A968-0682-48F7-B5FF-978F5751DB8E}"/>
          </ac:graphicFrameMkLst>
        </pc:graphicFrameChg>
      </pc:sldChg>
      <pc:sldChg chg="modSp">
        <pc:chgData name="rocio.melus@forecast.global" userId="S::urn:spo:guest#rocio.melus@forecast.global::" providerId="AD" clId="Web-{F181D523-1847-AA2E-BCB6-86F26F6EEC7A}" dt="2022-02-18T16:11:38.829" v="14" actId="20577"/>
        <pc:sldMkLst>
          <pc:docMk/>
          <pc:sldMk cId="2194498436" sldId="1739"/>
        </pc:sldMkLst>
        <pc:spChg chg="mod">
          <ac:chgData name="rocio.melus@forecast.global" userId="S::urn:spo:guest#rocio.melus@forecast.global::" providerId="AD" clId="Web-{F181D523-1847-AA2E-BCB6-86F26F6EEC7A}" dt="2022-02-18T16:11:38.829" v="14" actId="20577"/>
          <ac:spMkLst>
            <pc:docMk/>
            <pc:sldMk cId="2194498436" sldId="1739"/>
            <ac:spMk id="2" creationId="{B3465352-4014-4C6B-B636-5C0F2B7FDA83}"/>
          </ac:spMkLst>
        </pc:spChg>
      </pc:sldChg>
      <pc:sldChg chg="addSp delSp modSp">
        <pc:chgData name="rocio.melus@forecast.global" userId="S::urn:spo:guest#rocio.melus@forecast.global::" providerId="AD" clId="Web-{F181D523-1847-AA2E-BCB6-86F26F6EEC7A}" dt="2022-02-18T17:23:47.202" v="923"/>
        <pc:sldMkLst>
          <pc:docMk/>
          <pc:sldMk cId="1104398509" sldId="1740"/>
        </pc:sldMkLst>
        <pc:spChg chg="mod topLvl">
          <ac:chgData name="rocio.melus@forecast.global" userId="S::urn:spo:guest#rocio.melus@forecast.global::" providerId="AD" clId="Web-{F181D523-1847-AA2E-BCB6-86F26F6EEC7A}" dt="2022-02-18T16:22:43.384" v="272" actId="1076"/>
          <ac:spMkLst>
            <pc:docMk/>
            <pc:sldMk cId="1104398509" sldId="1740"/>
            <ac:spMk id="5" creationId="{56CBD836-2B2A-4551-B453-CCF4978DE14F}"/>
          </ac:spMkLst>
        </pc:spChg>
        <pc:spChg chg="del mod topLvl">
          <ac:chgData name="rocio.melus@forecast.global" userId="S::urn:spo:guest#rocio.melus@forecast.global::" providerId="AD" clId="Web-{F181D523-1847-AA2E-BCB6-86F26F6EEC7A}" dt="2022-02-18T16:16:33.598" v="172"/>
          <ac:spMkLst>
            <pc:docMk/>
            <pc:sldMk cId="1104398509" sldId="1740"/>
            <ac:spMk id="6" creationId="{4A0299CC-780F-442E-983A-3CBB53B6D988}"/>
          </ac:spMkLst>
        </pc:spChg>
        <pc:spChg chg="mod topLvl">
          <ac:chgData name="rocio.melus@forecast.global" userId="S::urn:spo:guest#rocio.melus@forecast.global::" providerId="AD" clId="Web-{F181D523-1847-AA2E-BCB6-86F26F6EEC7A}" dt="2022-02-18T16:22:43.400" v="273" actId="1076"/>
          <ac:spMkLst>
            <pc:docMk/>
            <pc:sldMk cId="1104398509" sldId="1740"/>
            <ac:spMk id="10" creationId="{52ECABFF-28E3-42C5-84BA-F8B423D2CED1}"/>
          </ac:spMkLst>
        </pc:spChg>
        <pc:spChg chg="del mod topLvl">
          <ac:chgData name="rocio.melus@forecast.global" userId="S::urn:spo:guest#rocio.melus@forecast.global::" providerId="AD" clId="Web-{F181D523-1847-AA2E-BCB6-86F26F6EEC7A}" dt="2022-02-18T16:15:42.160" v="159"/>
          <ac:spMkLst>
            <pc:docMk/>
            <pc:sldMk cId="1104398509" sldId="1740"/>
            <ac:spMk id="11" creationId="{40D5DE4F-AB3C-4337-9B34-2471DB505306}"/>
          </ac:spMkLst>
        </pc:spChg>
        <pc:spChg chg="mod">
          <ac:chgData name="rocio.melus@forecast.global" userId="S::urn:spo:guest#rocio.melus@forecast.global::" providerId="AD" clId="Web-{F181D523-1847-AA2E-BCB6-86F26F6EEC7A}" dt="2022-02-18T16:22:43.415" v="274" actId="1076"/>
          <ac:spMkLst>
            <pc:docMk/>
            <pc:sldMk cId="1104398509" sldId="1740"/>
            <ac:spMk id="13" creationId="{2CDD3DB2-02A3-4325-AD88-A0C843DC43CD}"/>
          </ac:spMkLst>
        </pc:spChg>
        <pc:spChg chg="del mod">
          <ac:chgData name="rocio.melus@forecast.global" userId="S::urn:spo:guest#rocio.melus@forecast.global::" providerId="AD" clId="Web-{F181D523-1847-AA2E-BCB6-86F26F6EEC7A}" dt="2022-02-18T16:17:03.614" v="182"/>
          <ac:spMkLst>
            <pc:docMk/>
            <pc:sldMk cId="1104398509" sldId="1740"/>
            <ac:spMk id="14" creationId="{3E0EFBB8-92E3-4863-953E-1F26E19D4EE2}"/>
          </ac:spMkLst>
        </pc:spChg>
        <pc:spChg chg="del mod">
          <ac:chgData name="rocio.melus@forecast.global" userId="S::urn:spo:guest#rocio.melus@forecast.global::" providerId="AD" clId="Web-{F181D523-1847-AA2E-BCB6-86F26F6EEC7A}" dt="2022-02-18T16:17:24.021" v="195"/>
          <ac:spMkLst>
            <pc:docMk/>
            <pc:sldMk cId="1104398509" sldId="1740"/>
            <ac:spMk id="17" creationId="{B2ED39CC-EB7D-4453-974C-DE3BF3D1A709}"/>
          </ac:spMkLst>
        </pc:spChg>
        <pc:spChg chg="mod topLvl">
          <ac:chgData name="rocio.melus@forecast.global" userId="S::urn:spo:guest#rocio.melus@forecast.global::" providerId="AD" clId="Web-{F181D523-1847-AA2E-BCB6-86F26F6EEC7A}" dt="2022-02-18T16:22:43.462" v="276" actId="1076"/>
          <ac:spMkLst>
            <pc:docMk/>
            <pc:sldMk cId="1104398509" sldId="1740"/>
            <ac:spMk id="19" creationId="{BDC842A4-2B00-4DE4-B3F1-223B2CA33D22}"/>
          </ac:spMkLst>
        </pc:spChg>
        <pc:spChg chg="del mod">
          <ac:chgData name="rocio.melus@forecast.global" userId="S::urn:spo:guest#rocio.melus@forecast.global::" providerId="AD" clId="Web-{F181D523-1847-AA2E-BCB6-86F26F6EEC7A}" dt="2022-02-18T17:23:47.202" v="921"/>
          <ac:spMkLst>
            <pc:docMk/>
            <pc:sldMk cId="1104398509" sldId="1740"/>
            <ac:spMk id="20" creationId="{92172804-B729-4D26-8385-3144B5A55E8A}"/>
          </ac:spMkLst>
        </pc:spChg>
        <pc:spChg chg="del topLvl">
          <ac:chgData name="rocio.melus@forecast.global" userId="S::urn:spo:guest#rocio.melus@forecast.global::" providerId="AD" clId="Web-{F181D523-1847-AA2E-BCB6-86F26F6EEC7A}" dt="2022-02-18T16:15:56.301" v="162"/>
          <ac:spMkLst>
            <pc:docMk/>
            <pc:sldMk cId="1104398509" sldId="1740"/>
            <ac:spMk id="21" creationId="{8ABF12DA-2859-4DA4-8D83-E4F028E294AB}"/>
          </ac:spMkLst>
        </pc:spChg>
        <pc:spChg chg="mod topLvl">
          <ac:chgData name="rocio.melus@forecast.global" userId="S::urn:spo:guest#rocio.melus@forecast.global::" providerId="AD" clId="Web-{F181D523-1847-AA2E-BCB6-86F26F6EEC7A}" dt="2022-02-18T16:22:43.493" v="277" actId="1076"/>
          <ac:spMkLst>
            <pc:docMk/>
            <pc:sldMk cId="1104398509" sldId="1740"/>
            <ac:spMk id="23" creationId="{4DD5B012-74F1-4CD9-9CCD-8205DD17AB9A}"/>
          </ac:spMkLst>
        </pc:spChg>
        <pc:spChg chg="del topLvl">
          <ac:chgData name="rocio.melus@forecast.global" userId="S::urn:spo:guest#rocio.melus@forecast.global::" providerId="AD" clId="Web-{F181D523-1847-AA2E-BCB6-86F26F6EEC7A}" dt="2022-02-18T16:18:46.631" v="215"/>
          <ac:spMkLst>
            <pc:docMk/>
            <pc:sldMk cId="1104398509" sldId="1740"/>
            <ac:spMk id="25" creationId="{A19FCBC2-C552-4E3E-B5C6-54E4AD850DF2}"/>
          </ac:spMkLst>
        </pc:spChg>
        <pc:spChg chg="mod topLvl">
          <ac:chgData name="rocio.melus@forecast.global" userId="S::urn:spo:guest#rocio.melus@forecast.global::" providerId="AD" clId="Web-{F181D523-1847-AA2E-BCB6-86F26F6EEC7A}" dt="2022-02-18T16:22:43.509" v="278" actId="1076"/>
          <ac:spMkLst>
            <pc:docMk/>
            <pc:sldMk cId="1104398509" sldId="1740"/>
            <ac:spMk id="28" creationId="{4880077B-BE15-4A2A-B9B2-7E2D3880AB3C}"/>
          </ac:spMkLst>
        </pc:spChg>
        <pc:spChg chg="del topLvl">
          <ac:chgData name="rocio.melus@forecast.global" userId="S::urn:spo:guest#rocio.melus@forecast.global::" providerId="AD" clId="Web-{F181D523-1847-AA2E-BCB6-86F26F6EEC7A}" dt="2022-02-18T16:20:58.602" v="242"/>
          <ac:spMkLst>
            <pc:docMk/>
            <pc:sldMk cId="1104398509" sldId="1740"/>
            <ac:spMk id="29" creationId="{241383CB-7F7B-4A52-8DBE-0D42C866ED3C}"/>
          </ac:spMkLst>
        </pc:spChg>
        <pc:spChg chg="mod topLvl">
          <ac:chgData name="rocio.melus@forecast.global" userId="S::urn:spo:guest#rocio.melus@forecast.global::" providerId="AD" clId="Web-{F181D523-1847-AA2E-BCB6-86F26F6EEC7A}" dt="2022-02-18T16:22:43.540" v="279" actId="1076"/>
          <ac:spMkLst>
            <pc:docMk/>
            <pc:sldMk cId="1104398509" sldId="1740"/>
            <ac:spMk id="34" creationId="{AF1E81A0-18FA-4BC6-9BBB-7436593C7F9E}"/>
          </ac:spMkLst>
        </pc:spChg>
        <pc:spChg chg="del topLvl">
          <ac:chgData name="rocio.melus@forecast.global" userId="S::urn:spo:guest#rocio.melus@forecast.global::" providerId="AD" clId="Web-{F181D523-1847-AA2E-BCB6-86F26F6EEC7A}" dt="2022-02-18T16:21:22.492" v="250"/>
          <ac:spMkLst>
            <pc:docMk/>
            <pc:sldMk cId="1104398509" sldId="1740"/>
            <ac:spMk id="35" creationId="{0A12BE88-0A32-4373-9C48-6D9B2423312D}"/>
          </ac:spMkLst>
        </pc:spChg>
        <pc:spChg chg="mod">
          <ac:chgData name="rocio.melus@forecast.global" userId="S::urn:spo:guest#rocio.melus@forecast.global::" providerId="AD" clId="Web-{F181D523-1847-AA2E-BCB6-86F26F6EEC7A}" dt="2022-02-18T16:22:43.447" v="275" actId="1076"/>
          <ac:spMkLst>
            <pc:docMk/>
            <pc:sldMk cId="1104398509" sldId="1740"/>
            <ac:spMk id="42" creationId="{B9F0CE83-F483-40E1-A120-DD07DC54A4E2}"/>
          </ac:spMkLst>
        </pc:spChg>
        <pc:spChg chg="mod">
          <ac:chgData name="rocio.melus@forecast.global" userId="S::urn:spo:guest#rocio.melus@forecast.global::" providerId="AD" clId="Web-{F181D523-1847-AA2E-BCB6-86F26F6EEC7A}" dt="2022-02-18T17:21:20.872" v="915" actId="20577"/>
          <ac:spMkLst>
            <pc:docMk/>
            <pc:sldMk cId="1104398509" sldId="1740"/>
            <ac:spMk id="45" creationId="{925F5B9A-0565-474E-8FC0-73A53F4089CC}"/>
          </ac:spMkLst>
        </pc:spChg>
        <pc:spChg chg="del mod">
          <ac:chgData name="rocio.melus@forecast.global" userId="S::urn:spo:guest#rocio.melus@forecast.global::" providerId="AD" clId="Web-{F181D523-1847-AA2E-BCB6-86F26F6EEC7A}" dt="2022-02-18T17:23:47.202" v="920"/>
          <ac:spMkLst>
            <pc:docMk/>
            <pc:sldMk cId="1104398509" sldId="1740"/>
            <ac:spMk id="133" creationId="{F1A95AA0-0EE4-4353-9457-914761228AA3}"/>
          </ac:spMkLst>
        </pc:spChg>
        <pc:grpChg chg="del mod">
          <ac:chgData name="rocio.melus@forecast.global" userId="S::urn:spo:guest#rocio.melus@forecast.global::" providerId="AD" clId="Web-{F181D523-1847-AA2E-BCB6-86F26F6EEC7A}" dt="2022-02-18T17:23:47.202" v="922"/>
          <ac:grpSpMkLst>
            <pc:docMk/>
            <pc:sldMk cId="1104398509" sldId="1740"/>
            <ac:grpSpMk id="2" creationId="{AE61FC0A-C5F2-45FC-B989-1FDC673761A0}"/>
          </ac:grpSpMkLst>
        </pc:grpChg>
        <pc:grpChg chg="del">
          <ac:chgData name="rocio.melus@forecast.global" userId="S::urn:spo:guest#rocio.melus@forecast.global::" providerId="AD" clId="Web-{F181D523-1847-AA2E-BCB6-86F26F6EEC7A}" dt="2022-02-18T16:15:56.301" v="162"/>
          <ac:grpSpMkLst>
            <pc:docMk/>
            <pc:sldMk cId="1104398509" sldId="1740"/>
            <ac:grpSpMk id="4" creationId="{5F1DC555-C5A8-4272-85E4-6E2BC8F2469A}"/>
          </ac:grpSpMkLst>
        </pc:grpChg>
        <pc:grpChg chg="del">
          <ac:chgData name="rocio.melus@forecast.global" userId="S::urn:spo:guest#rocio.melus@forecast.global::" providerId="AD" clId="Web-{F181D523-1847-AA2E-BCB6-86F26F6EEC7A}" dt="2022-02-18T16:16:33.598" v="172"/>
          <ac:grpSpMkLst>
            <pc:docMk/>
            <pc:sldMk cId="1104398509" sldId="1740"/>
            <ac:grpSpMk id="8" creationId="{BE254435-A56E-45FF-8CE9-9EF5541D20A0}"/>
          </ac:grpSpMkLst>
        </pc:grpChg>
        <pc:grpChg chg="del">
          <ac:chgData name="rocio.melus@forecast.global" userId="S::urn:spo:guest#rocio.melus@forecast.global::" providerId="AD" clId="Web-{F181D523-1847-AA2E-BCB6-86F26F6EEC7A}" dt="2022-02-18T16:15:42.160" v="159"/>
          <ac:grpSpMkLst>
            <pc:docMk/>
            <pc:sldMk cId="1104398509" sldId="1740"/>
            <ac:grpSpMk id="9" creationId="{CAD84EA4-68EE-4866-B050-04001DC5A761}"/>
          </ac:grpSpMkLst>
        </pc:grpChg>
        <pc:grpChg chg="mod">
          <ac:chgData name="rocio.melus@forecast.global" userId="S::urn:spo:guest#rocio.melus@forecast.global::" providerId="AD" clId="Web-{F181D523-1847-AA2E-BCB6-86F26F6EEC7A}" dt="2022-02-18T16:22:43.587" v="281" actId="1076"/>
          <ac:grpSpMkLst>
            <pc:docMk/>
            <pc:sldMk cId="1104398509" sldId="1740"/>
            <ac:grpSpMk id="15" creationId="{53D25134-4846-4B06-88AC-35BD063D3471}"/>
          </ac:grpSpMkLst>
        </pc:grpChg>
        <pc:grpChg chg="del">
          <ac:chgData name="rocio.melus@forecast.global" userId="S::urn:spo:guest#rocio.melus@forecast.global::" providerId="AD" clId="Web-{F181D523-1847-AA2E-BCB6-86F26F6EEC7A}" dt="2022-02-18T16:18:46.631" v="215"/>
          <ac:grpSpMkLst>
            <pc:docMk/>
            <pc:sldMk cId="1104398509" sldId="1740"/>
            <ac:grpSpMk id="26" creationId="{FD03F9D1-0627-4B9F-BA6B-57A4D0D3ED61}"/>
          </ac:grpSpMkLst>
        </pc:grpChg>
        <pc:grpChg chg="del">
          <ac:chgData name="rocio.melus@forecast.global" userId="S::urn:spo:guest#rocio.melus@forecast.global::" providerId="AD" clId="Web-{F181D523-1847-AA2E-BCB6-86F26F6EEC7A}" dt="2022-02-18T16:20:58.602" v="242"/>
          <ac:grpSpMkLst>
            <pc:docMk/>
            <pc:sldMk cId="1104398509" sldId="1740"/>
            <ac:grpSpMk id="27" creationId="{980C5D12-7358-48B8-A426-C7AE7191AE19}"/>
          </ac:grpSpMkLst>
        </pc:grpChg>
        <pc:grpChg chg="del">
          <ac:chgData name="rocio.melus@forecast.global" userId="S::urn:spo:guest#rocio.melus@forecast.global::" providerId="AD" clId="Web-{F181D523-1847-AA2E-BCB6-86F26F6EEC7A}" dt="2022-02-18T16:21:22.492" v="250"/>
          <ac:grpSpMkLst>
            <pc:docMk/>
            <pc:sldMk cId="1104398509" sldId="1740"/>
            <ac:grpSpMk id="33" creationId="{E5AD78CE-7F45-440F-BA0F-F8BE535BBCDD}"/>
          </ac:grpSpMkLst>
        </pc:grpChg>
        <pc:grpChg chg="del mod">
          <ac:chgData name="rocio.melus@forecast.global" userId="S::urn:spo:guest#rocio.melus@forecast.global::" providerId="AD" clId="Web-{F181D523-1847-AA2E-BCB6-86F26F6EEC7A}" dt="2022-02-18T17:23:47.202" v="923"/>
          <ac:grpSpMkLst>
            <pc:docMk/>
            <pc:sldMk cId="1104398509" sldId="1740"/>
            <ac:grpSpMk id="44" creationId="{029A224D-F9ED-403C-AE24-CA2DAEC5A619}"/>
          </ac:grpSpMkLst>
        </pc:grpChg>
        <pc:cxnChg chg="mod">
          <ac:chgData name="rocio.melus@forecast.global" userId="S::urn:spo:guest#rocio.melus@forecast.global::" providerId="AD" clId="Web-{F181D523-1847-AA2E-BCB6-86F26F6EEC7A}" dt="2022-02-18T16:22:43.603" v="282" actId="1076"/>
          <ac:cxnSpMkLst>
            <pc:docMk/>
            <pc:sldMk cId="1104398509" sldId="1740"/>
            <ac:cxnSpMk id="12" creationId="{1CA2817A-7196-4867-9642-BC527FCCAF51}"/>
          </ac:cxnSpMkLst>
        </pc:cxnChg>
        <pc:cxnChg chg="del mod">
          <ac:chgData name="rocio.melus@forecast.global" userId="S::urn:spo:guest#rocio.melus@forecast.global::" providerId="AD" clId="Web-{F181D523-1847-AA2E-BCB6-86F26F6EEC7A}" dt="2022-02-18T16:20:32.007" v="240"/>
          <ac:cxnSpMkLst>
            <pc:docMk/>
            <pc:sldMk cId="1104398509" sldId="1740"/>
            <ac:cxnSpMk id="16" creationId="{5EF9A413-6E98-4F36-96FA-0CF004F95D3D}"/>
          </ac:cxnSpMkLst>
        </pc:cxnChg>
        <pc:cxnChg chg="mod">
          <ac:chgData name="rocio.melus@forecast.global" userId="S::urn:spo:guest#rocio.melus@forecast.global::" providerId="AD" clId="Web-{F181D523-1847-AA2E-BCB6-86F26F6EEC7A}" dt="2022-02-18T16:22:43.618" v="283" actId="1076"/>
          <ac:cxnSpMkLst>
            <pc:docMk/>
            <pc:sldMk cId="1104398509" sldId="1740"/>
            <ac:cxnSpMk id="18" creationId="{4486D3DF-5A74-4C67-9A8C-641C61AB93B6}"/>
          </ac:cxnSpMkLst>
        </pc:cxnChg>
        <pc:cxnChg chg="mod">
          <ac:chgData name="rocio.melus@forecast.global" userId="S::urn:spo:guest#rocio.melus@forecast.global::" providerId="AD" clId="Web-{F181D523-1847-AA2E-BCB6-86F26F6EEC7A}" dt="2022-02-18T16:22:43.556" v="280" actId="1076"/>
          <ac:cxnSpMkLst>
            <pc:docMk/>
            <pc:sldMk cId="1104398509" sldId="1740"/>
            <ac:cxnSpMk id="22" creationId="{B211642F-C3DD-49D3-9B41-80E3FCD7CA5E}"/>
          </ac:cxnSpMkLst>
        </pc:cxnChg>
        <pc:cxnChg chg="add mod">
          <ac:chgData name="rocio.melus@forecast.global" userId="S::urn:spo:guest#rocio.melus@forecast.global::" providerId="AD" clId="Web-{F181D523-1847-AA2E-BCB6-86F26F6EEC7A}" dt="2022-02-18T16:22:43.712" v="288" actId="1076"/>
          <ac:cxnSpMkLst>
            <pc:docMk/>
            <pc:sldMk cId="1104398509" sldId="1740"/>
            <ac:cxnSpMk id="24" creationId="{924D7A53-6103-4CA1-9B4A-C5C4AD419FD4}"/>
          </ac:cxnSpMkLst>
        </pc:cxnChg>
        <pc:cxnChg chg="add del">
          <ac:chgData name="rocio.melus@forecast.global" userId="S::urn:spo:guest#rocio.melus@forecast.global::" providerId="AD" clId="Web-{F181D523-1847-AA2E-BCB6-86F26F6EEC7A}" dt="2022-02-18T16:21:42.508" v="259"/>
          <ac:cxnSpMkLst>
            <pc:docMk/>
            <pc:sldMk cId="1104398509" sldId="1740"/>
            <ac:cxnSpMk id="30" creationId="{785152EB-7D96-413F-AFC7-7654EFC58646}"/>
          </ac:cxnSpMkLst>
        </pc:cxnChg>
        <pc:cxnChg chg="mod">
          <ac:chgData name="rocio.melus@forecast.global" userId="S::urn:spo:guest#rocio.melus@forecast.global::" providerId="AD" clId="Web-{F181D523-1847-AA2E-BCB6-86F26F6EEC7A}" dt="2022-02-18T16:22:43.634" v="284" actId="1076"/>
          <ac:cxnSpMkLst>
            <pc:docMk/>
            <pc:sldMk cId="1104398509" sldId="1740"/>
            <ac:cxnSpMk id="41" creationId="{29FCABF2-BAD2-4963-B5F4-6164ADB9D3FC}"/>
          </ac:cxnSpMkLst>
        </pc:cxnChg>
        <pc:cxnChg chg="mod">
          <ac:chgData name="rocio.melus@forecast.global" userId="S::urn:spo:guest#rocio.melus@forecast.global::" providerId="AD" clId="Web-{F181D523-1847-AA2E-BCB6-86F26F6EEC7A}" dt="2022-02-18T16:22:43.650" v="285" actId="1076"/>
          <ac:cxnSpMkLst>
            <pc:docMk/>
            <pc:sldMk cId="1104398509" sldId="1740"/>
            <ac:cxnSpMk id="43" creationId="{CF05FB69-2624-4C3B-9095-3AD8B221D809}"/>
          </ac:cxnSpMkLst>
        </pc:cxnChg>
        <pc:cxnChg chg="mod">
          <ac:chgData name="rocio.melus@forecast.global" userId="S::urn:spo:guest#rocio.melus@forecast.global::" providerId="AD" clId="Web-{F181D523-1847-AA2E-BCB6-86F26F6EEC7A}" dt="2022-02-18T16:20:08.648" v="235" actId="1076"/>
          <ac:cxnSpMkLst>
            <pc:docMk/>
            <pc:sldMk cId="1104398509" sldId="1740"/>
            <ac:cxnSpMk id="48" creationId="{B88F039C-B736-440B-A171-E7D2BC25119D}"/>
          </ac:cxnSpMkLst>
        </pc:cxnChg>
        <pc:cxnChg chg="mod">
          <ac:chgData name="rocio.melus@forecast.global" userId="S::urn:spo:guest#rocio.melus@forecast.global::" providerId="AD" clId="Web-{F181D523-1847-AA2E-BCB6-86F26F6EEC7A}" dt="2022-02-18T16:20:02.007" v="234" actId="1076"/>
          <ac:cxnSpMkLst>
            <pc:docMk/>
            <pc:sldMk cId="1104398509" sldId="1740"/>
            <ac:cxnSpMk id="49" creationId="{29DF1AE9-6CB1-44B1-A447-8AB81B9D533A}"/>
          </ac:cxnSpMkLst>
        </pc:cxnChg>
        <pc:cxnChg chg="mod">
          <ac:chgData name="rocio.melus@forecast.global" userId="S::urn:spo:guest#rocio.melus@forecast.global::" providerId="AD" clId="Web-{F181D523-1847-AA2E-BCB6-86F26F6EEC7A}" dt="2022-02-18T16:22:43.681" v="286" actId="1076"/>
          <ac:cxnSpMkLst>
            <pc:docMk/>
            <pc:sldMk cId="1104398509" sldId="1740"/>
            <ac:cxnSpMk id="50" creationId="{5B8F7B92-CDF1-48AC-8F0E-5AB4FFF49C32}"/>
          </ac:cxnSpMkLst>
        </pc:cxnChg>
        <pc:cxnChg chg="mod">
          <ac:chgData name="rocio.melus@forecast.global" userId="S::urn:spo:guest#rocio.melus@forecast.global::" providerId="AD" clId="Web-{F181D523-1847-AA2E-BCB6-86F26F6EEC7A}" dt="2022-02-18T16:22:43.697" v="287" actId="1076"/>
          <ac:cxnSpMkLst>
            <pc:docMk/>
            <pc:sldMk cId="1104398509" sldId="1740"/>
            <ac:cxnSpMk id="51" creationId="{726EBB24-ED5F-45A6-BDC4-EAB329F77C9C}"/>
          </ac:cxnSpMkLst>
        </pc:cxnChg>
        <pc:cxnChg chg="del">
          <ac:chgData name="rocio.melus@forecast.global" userId="S::urn:spo:guest#rocio.melus@forecast.global::" providerId="AD" clId="Web-{F181D523-1847-AA2E-BCB6-86F26F6EEC7A}" dt="2022-02-18T16:19:34.007" v="227"/>
          <ac:cxnSpMkLst>
            <pc:docMk/>
            <pc:sldMk cId="1104398509" sldId="1740"/>
            <ac:cxnSpMk id="52" creationId="{BF1F08E4-A87D-4829-932F-F1858D0053EB}"/>
          </ac:cxnSpMkLst>
        </pc:cxnChg>
        <pc:cxnChg chg="mod">
          <ac:chgData name="rocio.melus@forecast.global" userId="S::urn:spo:guest#rocio.melus@forecast.global::" providerId="AD" clId="Web-{F181D523-1847-AA2E-BCB6-86F26F6EEC7A}" dt="2022-02-18T16:19:46.616" v="230" actId="1076"/>
          <ac:cxnSpMkLst>
            <pc:docMk/>
            <pc:sldMk cId="1104398509" sldId="1740"/>
            <ac:cxnSpMk id="53" creationId="{C747DD42-3125-48BB-A8CB-88E9446C276B}"/>
          </ac:cxnSpMkLst>
        </pc:cxnChg>
      </pc:sldChg>
      <pc:sldChg chg="addSp delSp modSp add del ord replId delAnim">
        <pc:chgData name="rocio.melus@forecast.global" userId="S::urn:spo:guest#rocio.melus@forecast.global::" providerId="AD" clId="Web-{F181D523-1847-AA2E-BCB6-86F26F6EEC7A}" dt="2022-02-18T16:48:13.075" v="707"/>
        <pc:sldMkLst>
          <pc:docMk/>
          <pc:sldMk cId="441258639" sldId="1744"/>
        </pc:sldMkLst>
        <pc:spChg chg="del">
          <ac:chgData name="rocio.melus@forecast.global" userId="S::urn:spo:guest#rocio.melus@forecast.global::" providerId="AD" clId="Web-{F181D523-1847-AA2E-BCB6-86F26F6EEC7A}" dt="2022-02-18T16:45:40.432" v="654"/>
          <ac:spMkLst>
            <pc:docMk/>
            <pc:sldMk cId="441258639" sldId="1744"/>
            <ac:spMk id="2" creationId="{0F6F9D2F-0AF6-4BAA-9227-D84AF4BA1B0C}"/>
          </ac:spMkLst>
        </pc:spChg>
        <pc:spChg chg="mod">
          <ac:chgData name="rocio.melus@forecast.global" userId="S::urn:spo:guest#rocio.melus@forecast.global::" providerId="AD" clId="Web-{F181D523-1847-AA2E-BCB6-86F26F6EEC7A}" dt="2022-02-18T16:45:31.010" v="653" actId="20577"/>
          <ac:spMkLst>
            <pc:docMk/>
            <pc:sldMk cId="441258639" sldId="1744"/>
            <ac:spMk id="3" creationId="{5263ED27-9FE8-495F-BA1A-A70F0F4C6007}"/>
          </ac:spMkLst>
        </pc:spChg>
        <pc:spChg chg="add mod">
          <ac:chgData name="rocio.melus@forecast.global" userId="S::urn:spo:guest#rocio.melus@forecast.global::" providerId="AD" clId="Web-{F181D523-1847-AA2E-BCB6-86F26F6EEC7A}" dt="2022-02-18T16:47:27.183" v="695" actId="20577"/>
          <ac:spMkLst>
            <pc:docMk/>
            <pc:sldMk cId="441258639" sldId="1744"/>
            <ac:spMk id="5" creationId="{78043427-6283-4B3D-9DE3-57B590746F1D}"/>
          </ac:spMkLst>
        </pc:spChg>
        <pc:spChg chg="add del mod">
          <ac:chgData name="rocio.melus@forecast.global" userId="S::urn:spo:guest#rocio.melus@forecast.global::" providerId="AD" clId="Web-{F181D523-1847-AA2E-BCB6-86F26F6EEC7A}" dt="2022-02-18T16:45:58.979" v="661"/>
          <ac:spMkLst>
            <pc:docMk/>
            <pc:sldMk cId="441258639" sldId="1744"/>
            <ac:spMk id="6" creationId="{24682D87-BA86-4934-8370-5FC1AC9445FC}"/>
          </ac:spMkLst>
        </pc:spChg>
        <pc:spChg chg="del">
          <ac:chgData name="rocio.melus@forecast.global" userId="S::urn:spo:guest#rocio.melus@forecast.global::" providerId="AD" clId="Web-{F181D523-1847-AA2E-BCB6-86F26F6EEC7A}" dt="2022-02-18T16:46:04.932" v="679"/>
          <ac:spMkLst>
            <pc:docMk/>
            <pc:sldMk cId="441258639" sldId="1744"/>
            <ac:spMk id="7" creationId="{0BA4A4A7-736D-4F43-B703-438D3038C380}"/>
          </ac:spMkLst>
        </pc:spChg>
        <pc:spChg chg="del">
          <ac:chgData name="rocio.melus@forecast.global" userId="S::urn:spo:guest#rocio.melus@forecast.global::" providerId="AD" clId="Web-{F181D523-1847-AA2E-BCB6-86F26F6EEC7A}" dt="2022-02-18T16:46:04.917" v="670"/>
          <ac:spMkLst>
            <pc:docMk/>
            <pc:sldMk cId="441258639" sldId="1744"/>
            <ac:spMk id="40" creationId="{C3983227-A0DB-41A2-814E-E1C079D1A9F9}"/>
          </ac:spMkLst>
        </pc:spChg>
        <pc:spChg chg="del">
          <ac:chgData name="rocio.melus@forecast.global" userId="S::urn:spo:guest#rocio.melus@forecast.global::" providerId="AD" clId="Web-{F181D523-1847-AA2E-BCB6-86F26F6EEC7A}" dt="2022-02-18T16:46:04.917" v="669"/>
          <ac:spMkLst>
            <pc:docMk/>
            <pc:sldMk cId="441258639" sldId="1744"/>
            <ac:spMk id="41" creationId="{4FBB82EF-1007-498B-ADBD-9F723F4C9D48}"/>
          </ac:spMkLst>
        </pc:spChg>
        <pc:spChg chg="del">
          <ac:chgData name="rocio.melus@forecast.global" userId="S::urn:spo:guest#rocio.melus@forecast.global::" providerId="AD" clId="Web-{F181D523-1847-AA2E-BCB6-86F26F6EEC7A}" dt="2022-02-18T16:46:04.917" v="668"/>
          <ac:spMkLst>
            <pc:docMk/>
            <pc:sldMk cId="441258639" sldId="1744"/>
            <ac:spMk id="42" creationId="{EF2E3BEF-A4C9-4CD2-A891-1AA8C718E408}"/>
          </ac:spMkLst>
        </pc:spChg>
        <pc:spChg chg="del">
          <ac:chgData name="rocio.melus@forecast.global" userId="S::urn:spo:guest#rocio.melus@forecast.global::" providerId="AD" clId="Web-{F181D523-1847-AA2E-BCB6-86F26F6EEC7A}" dt="2022-02-18T16:46:04.917" v="667"/>
          <ac:spMkLst>
            <pc:docMk/>
            <pc:sldMk cId="441258639" sldId="1744"/>
            <ac:spMk id="43" creationId="{B4560439-DADB-4DE5-BC67-8DEAEE0ACE09}"/>
          </ac:spMkLst>
        </pc:spChg>
        <pc:spChg chg="del">
          <ac:chgData name="rocio.melus@forecast.global" userId="S::urn:spo:guest#rocio.melus@forecast.global::" providerId="AD" clId="Web-{F181D523-1847-AA2E-BCB6-86F26F6EEC7A}" dt="2022-02-18T16:46:04.917" v="665"/>
          <ac:spMkLst>
            <pc:docMk/>
            <pc:sldMk cId="441258639" sldId="1744"/>
            <ac:spMk id="47" creationId="{D2628A3C-3FC2-4A67-BAB6-F89268235375}"/>
          </ac:spMkLst>
        </pc:spChg>
        <pc:spChg chg="del">
          <ac:chgData name="rocio.melus@forecast.global" userId="S::urn:spo:guest#rocio.melus@forecast.global::" providerId="AD" clId="Web-{F181D523-1847-AA2E-BCB6-86F26F6EEC7A}" dt="2022-02-18T16:46:04.917" v="664"/>
          <ac:spMkLst>
            <pc:docMk/>
            <pc:sldMk cId="441258639" sldId="1744"/>
            <ac:spMk id="48" creationId="{C41F7269-33B7-464A-B65E-40486C0C720C}"/>
          </ac:spMkLst>
        </pc:spChg>
        <pc:spChg chg="del">
          <ac:chgData name="rocio.melus@forecast.global" userId="S::urn:spo:guest#rocio.melus@forecast.global::" providerId="AD" clId="Web-{F181D523-1847-AA2E-BCB6-86F26F6EEC7A}" dt="2022-02-18T16:46:04.917" v="663"/>
          <ac:spMkLst>
            <pc:docMk/>
            <pc:sldMk cId="441258639" sldId="1744"/>
            <ac:spMk id="49" creationId="{28DF6F21-DCD6-4AE9-8E94-1484E719DC2B}"/>
          </ac:spMkLst>
        </pc:spChg>
        <pc:grpChg chg="del">
          <ac:chgData name="rocio.melus@forecast.global" userId="S::urn:spo:guest#rocio.melus@forecast.global::" providerId="AD" clId="Web-{F181D523-1847-AA2E-BCB6-86F26F6EEC7A}" dt="2022-02-18T16:46:04.917" v="675"/>
          <ac:grpSpMkLst>
            <pc:docMk/>
            <pc:sldMk cId="441258639" sldId="1744"/>
            <ac:grpSpMk id="16" creationId="{0AABB274-5ACD-49DC-8FDD-FFDAF349A077}"/>
          </ac:grpSpMkLst>
        </pc:grpChg>
        <pc:cxnChg chg="del">
          <ac:chgData name="rocio.melus@forecast.global" userId="S::urn:spo:guest#rocio.melus@forecast.global::" providerId="AD" clId="Web-{F181D523-1847-AA2E-BCB6-86F26F6EEC7A}" dt="2022-02-18T16:46:04.917" v="678"/>
          <ac:cxnSpMkLst>
            <pc:docMk/>
            <pc:sldMk cId="441258639" sldId="1744"/>
            <ac:cxnSpMk id="8" creationId="{FAB05C70-E27F-4C4B-8915-4D5F5CD4C19F}"/>
          </ac:cxnSpMkLst>
        </pc:cxnChg>
        <pc:cxnChg chg="del">
          <ac:chgData name="rocio.melus@forecast.global" userId="S::urn:spo:guest#rocio.melus@forecast.global::" providerId="AD" clId="Web-{F181D523-1847-AA2E-BCB6-86F26F6EEC7A}" dt="2022-02-18T16:46:04.917" v="677"/>
          <ac:cxnSpMkLst>
            <pc:docMk/>
            <pc:sldMk cId="441258639" sldId="1744"/>
            <ac:cxnSpMk id="9" creationId="{43A02489-5D02-4B1B-85FF-AE5DF530545D}"/>
          </ac:cxnSpMkLst>
        </pc:cxnChg>
        <pc:cxnChg chg="del">
          <ac:chgData name="rocio.melus@forecast.global" userId="S::urn:spo:guest#rocio.melus@forecast.global::" providerId="AD" clId="Web-{F181D523-1847-AA2E-BCB6-86F26F6EEC7A}" dt="2022-02-18T16:46:04.917" v="676"/>
          <ac:cxnSpMkLst>
            <pc:docMk/>
            <pc:sldMk cId="441258639" sldId="1744"/>
            <ac:cxnSpMk id="12" creationId="{97C4E860-7EB6-4EC5-A921-F532225B8E3A}"/>
          </ac:cxnSpMkLst>
        </pc:cxnChg>
        <pc:cxnChg chg="del">
          <ac:chgData name="rocio.melus@forecast.global" userId="S::urn:spo:guest#rocio.melus@forecast.global::" providerId="AD" clId="Web-{F181D523-1847-AA2E-BCB6-86F26F6EEC7A}" dt="2022-02-18T16:46:04.917" v="674"/>
          <ac:cxnSpMkLst>
            <pc:docMk/>
            <pc:sldMk cId="441258639" sldId="1744"/>
            <ac:cxnSpMk id="35" creationId="{E8DF165D-62E5-4D6B-8AEF-81CCD8135C4C}"/>
          </ac:cxnSpMkLst>
        </pc:cxnChg>
        <pc:cxnChg chg="del">
          <ac:chgData name="rocio.melus@forecast.global" userId="S::urn:spo:guest#rocio.melus@forecast.global::" providerId="AD" clId="Web-{F181D523-1847-AA2E-BCB6-86F26F6EEC7A}" dt="2022-02-18T16:46:04.917" v="673"/>
          <ac:cxnSpMkLst>
            <pc:docMk/>
            <pc:sldMk cId="441258639" sldId="1744"/>
            <ac:cxnSpMk id="36" creationId="{9BFA1840-C9D1-46E7-A942-B5C2C1F75CF5}"/>
          </ac:cxnSpMkLst>
        </pc:cxnChg>
        <pc:cxnChg chg="del">
          <ac:chgData name="rocio.melus@forecast.global" userId="S::urn:spo:guest#rocio.melus@forecast.global::" providerId="AD" clId="Web-{F181D523-1847-AA2E-BCB6-86F26F6EEC7A}" dt="2022-02-18T16:46:04.917" v="672"/>
          <ac:cxnSpMkLst>
            <pc:docMk/>
            <pc:sldMk cId="441258639" sldId="1744"/>
            <ac:cxnSpMk id="37" creationId="{44BCA69F-7C2C-4E93-A1C5-A76913596708}"/>
          </ac:cxnSpMkLst>
        </pc:cxnChg>
        <pc:cxnChg chg="del">
          <ac:chgData name="rocio.melus@forecast.global" userId="S::urn:spo:guest#rocio.melus@forecast.global::" providerId="AD" clId="Web-{F181D523-1847-AA2E-BCB6-86F26F6EEC7A}" dt="2022-02-18T16:46:04.917" v="671"/>
          <ac:cxnSpMkLst>
            <pc:docMk/>
            <pc:sldMk cId="441258639" sldId="1744"/>
            <ac:cxnSpMk id="38" creationId="{82232DDB-2832-4E88-B8C4-C1A1E504E8C9}"/>
          </ac:cxnSpMkLst>
        </pc:cxnChg>
        <pc:cxnChg chg="del">
          <ac:chgData name="rocio.melus@forecast.global" userId="S::urn:spo:guest#rocio.melus@forecast.global::" providerId="AD" clId="Web-{F181D523-1847-AA2E-BCB6-86F26F6EEC7A}" dt="2022-02-18T16:46:04.917" v="666"/>
          <ac:cxnSpMkLst>
            <pc:docMk/>
            <pc:sldMk cId="441258639" sldId="1744"/>
            <ac:cxnSpMk id="46" creationId="{01A0C438-4103-465F-9FDF-9A28FD0CE213}"/>
          </ac:cxnSpMkLst>
        </pc:cxnChg>
      </pc:sldChg>
      <pc:sldChg chg="modSp add replId">
        <pc:chgData name="rocio.melus@forecast.global" userId="S::urn:spo:guest#rocio.melus@forecast.global::" providerId="AD" clId="Web-{F181D523-1847-AA2E-BCB6-86F26F6EEC7A}" dt="2022-02-18T16:52:43.562" v="835" actId="14100"/>
        <pc:sldMkLst>
          <pc:docMk/>
          <pc:sldMk cId="193277022" sldId="1745"/>
        </pc:sldMkLst>
        <pc:spChg chg="mod">
          <ac:chgData name="rocio.melus@forecast.global" userId="S::urn:spo:guest#rocio.melus@forecast.global::" providerId="AD" clId="Web-{F181D523-1847-AA2E-BCB6-86F26F6EEC7A}" dt="2022-02-18T16:52:43.562" v="835" actId="14100"/>
          <ac:spMkLst>
            <pc:docMk/>
            <pc:sldMk cId="193277022" sldId="1745"/>
            <ac:spMk id="2" creationId="{0F6F9D2F-0AF6-4BAA-9227-D84AF4BA1B0C}"/>
          </ac:spMkLst>
        </pc:spChg>
        <pc:spChg chg="mod">
          <ac:chgData name="rocio.melus@forecast.global" userId="S::urn:spo:guest#rocio.melus@forecast.global::" providerId="AD" clId="Web-{F181D523-1847-AA2E-BCB6-86F26F6EEC7A}" dt="2022-02-18T16:48:23.340" v="708" actId="20577"/>
          <ac:spMkLst>
            <pc:docMk/>
            <pc:sldMk cId="193277022" sldId="1745"/>
            <ac:spMk id="3" creationId="{5263ED27-9FE8-495F-BA1A-A70F0F4C6007}"/>
          </ac:spMkLst>
        </pc:spChg>
      </pc:sldChg>
    </pc:docChg>
  </pc:docChgLst>
  <pc:docChgLst>
    <pc:chgData name="Adam Zollo" userId="add42a9f-6fcd-4ad8-b679-7c1673f1a8dd" providerId="ADAL" clId="{111543C5-835A-4635-9905-2ACC43D085E5}"/>
    <pc:docChg chg="delSld modSection">
      <pc:chgData name="Adam Zollo" userId="add42a9f-6fcd-4ad8-b679-7c1673f1a8dd" providerId="ADAL" clId="{111543C5-835A-4635-9905-2ACC43D085E5}" dt="2022-06-02T16:33:38.653" v="10" actId="47"/>
      <pc:docMkLst>
        <pc:docMk/>
      </pc:docMkLst>
      <pc:sldChg chg="del">
        <pc:chgData name="Adam Zollo" userId="add42a9f-6fcd-4ad8-b679-7c1673f1a8dd" providerId="ADAL" clId="{111543C5-835A-4635-9905-2ACC43D085E5}" dt="2022-06-02T16:33:28.176" v="8" actId="47"/>
        <pc:sldMkLst>
          <pc:docMk/>
          <pc:sldMk cId="2816193129" sldId="257"/>
        </pc:sldMkLst>
      </pc:sldChg>
      <pc:sldChg chg="del">
        <pc:chgData name="Adam Zollo" userId="add42a9f-6fcd-4ad8-b679-7c1673f1a8dd" providerId="ADAL" clId="{111543C5-835A-4635-9905-2ACC43D085E5}" dt="2022-06-02T16:33:24.859" v="7" actId="47"/>
        <pc:sldMkLst>
          <pc:docMk/>
          <pc:sldMk cId="1100016017" sldId="266"/>
        </pc:sldMkLst>
      </pc:sldChg>
      <pc:sldChg chg="del">
        <pc:chgData name="Adam Zollo" userId="add42a9f-6fcd-4ad8-b679-7c1673f1a8dd" providerId="ADAL" clId="{111543C5-835A-4635-9905-2ACC43D085E5}" dt="2022-06-02T16:33:18.585" v="6" actId="47"/>
        <pc:sldMkLst>
          <pc:docMk/>
          <pc:sldMk cId="3802082313" sldId="271"/>
        </pc:sldMkLst>
      </pc:sldChg>
      <pc:sldChg chg="del">
        <pc:chgData name="Adam Zollo" userId="add42a9f-6fcd-4ad8-b679-7c1673f1a8dd" providerId="ADAL" clId="{111543C5-835A-4635-9905-2ACC43D085E5}" dt="2022-06-02T16:33:14.628" v="5" actId="47"/>
        <pc:sldMkLst>
          <pc:docMk/>
          <pc:sldMk cId="3257731577" sldId="277"/>
        </pc:sldMkLst>
      </pc:sldChg>
      <pc:sldChg chg="del">
        <pc:chgData name="Adam Zollo" userId="add42a9f-6fcd-4ad8-b679-7c1673f1a8dd" providerId="ADAL" clId="{111543C5-835A-4635-9905-2ACC43D085E5}" dt="2022-06-02T16:33:12.303" v="4" actId="47"/>
        <pc:sldMkLst>
          <pc:docMk/>
          <pc:sldMk cId="3271755207" sldId="280"/>
        </pc:sldMkLst>
      </pc:sldChg>
      <pc:sldChg chg="del">
        <pc:chgData name="Adam Zollo" userId="add42a9f-6fcd-4ad8-b679-7c1673f1a8dd" providerId="ADAL" clId="{111543C5-835A-4635-9905-2ACC43D085E5}" dt="2022-06-02T16:33:36.343" v="9" actId="47"/>
        <pc:sldMkLst>
          <pc:docMk/>
          <pc:sldMk cId="1979544346" sldId="284"/>
        </pc:sldMkLst>
      </pc:sldChg>
      <pc:sldChg chg="del">
        <pc:chgData name="Adam Zollo" userId="add42a9f-6fcd-4ad8-b679-7c1673f1a8dd" providerId="ADAL" clId="{111543C5-835A-4635-9905-2ACC43D085E5}" dt="2022-06-02T16:33:38.653" v="10" actId="47"/>
        <pc:sldMkLst>
          <pc:docMk/>
          <pc:sldMk cId="324147339" sldId="294"/>
        </pc:sldMkLst>
      </pc:sldChg>
      <pc:sldChg chg="del">
        <pc:chgData name="Adam Zollo" userId="add42a9f-6fcd-4ad8-b679-7c1673f1a8dd" providerId="ADAL" clId="{111543C5-835A-4635-9905-2ACC43D085E5}" dt="2022-06-02T16:33:02.190" v="2" actId="47"/>
        <pc:sldMkLst>
          <pc:docMk/>
          <pc:sldMk cId="1515047309" sldId="297"/>
        </pc:sldMkLst>
      </pc:sldChg>
      <pc:sldChg chg="del">
        <pc:chgData name="Adam Zollo" userId="add42a9f-6fcd-4ad8-b679-7c1673f1a8dd" providerId="ADAL" clId="{111543C5-835A-4635-9905-2ACC43D085E5}" dt="2022-06-02T16:33:01.266" v="1" actId="47"/>
        <pc:sldMkLst>
          <pc:docMk/>
          <pc:sldMk cId="2503923021" sldId="300"/>
        </pc:sldMkLst>
      </pc:sldChg>
      <pc:sldChg chg="del">
        <pc:chgData name="Adam Zollo" userId="add42a9f-6fcd-4ad8-b679-7c1673f1a8dd" providerId="ADAL" clId="{111543C5-835A-4635-9905-2ACC43D085E5}" dt="2022-06-02T16:33:06.516" v="3" actId="47"/>
        <pc:sldMkLst>
          <pc:docMk/>
          <pc:sldMk cId="2152817644" sldId="311"/>
        </pc:sldMkLst>
      </pc:sldChg>
      <pc:sldChg chg="del">
        <pc:chgData name="Adam Zollo" userId="add42a9f-6fcd-4ad8-b679-7c1673f1a8dd" providerId="ADAL" clId="{111543C5-835A-4635-9905-2ACC43D085E5}" dt="2022-06-02T16:33:00.179" v="0" actId="47"/>
        <pc:sldMkLst>
          <pc:docMk/>
          <pc:sldMk cId="4146521833" sldId="324"/>
        </pc:sldMkLst>
      </pc:sldChg>
      <pc:sldChg chg="del">
        <pc:chgData name="Adam Zollo" userId="add42a9f-6fcd-4ad8-b679-7c1673f1a8dd" providerId="ADAL" clId="{111543C5-835A-4635-9905-2ACC43D085E5}" dt="2022-06-02T16:33:24.859" v="7" actId="47"/>
        <pc:sldMkLst>
          <pc:docMk/>
          <pc:sldMk cId="735121778" sldId="1633"/>
        </pc:sldMkLst>
      </pc:sldChg>
    </pc:docChg>
  </pc:docChgLst>
  <pc:docChgLst>
    <pc:chgData name="mishaal.ijaz@forecast.global" userId="S::urn:spo:guest#mishaal.ijaz@forecast.global::" providerId="AD" clId="Web-{4DBDDC7D-C536-FBD0-66D0-94D649026B7D}"/>
    <pc:docChg chg="modSld">
      <pc:chgData name="mishaal.ijaz@forecast.global" userId="S::urn:spo:guest#mishaal.ijaz@forecast.global::" providerId="AD" clId="Web-{4DBDDC7D-C536-FBD0-66D0-94D649026B7D}" dt="2022-03-01T17:12:43.505" v="1"/>
      <pc:docMkLst>
        <pc:docMk/>
      </pc:docMkLst>
      <pc:sldChg chg="mod modShow">
        <pc:chgData name="mishaal.ijaz@forecast.global" userId="S::urn:spo:guest#mishaal.ijaz@forecast.global::" providerId="AD" clId="Web-{4DBDDC7D-C536-FBD0-66D0-94D649026B7D}" dt="2022-03-01T17:12:43.505" v="1"/>
        <pc:sldMkLst>
          <pc:docMk/>
          <pc:sldMk cId="2646251570" sldId="1730"/>
        </pc:sldMkLst>
      </pc:sldChg>
    </pc:docChg>
  </pc:docChgLst>
  <pc:docChgLst>
    <pc:chgData name="mishaal.ijaz@forecast.global" userId="S::urn:spo:guest#mishaal.ijaz@forecast.global::" providerId="AD" clId="Web-{541145FE-9C74-D203-71D1-5210FAD26B5B}"/>
    <pc:docChg chg="addSld delSld modSection">
      <pc:chgData name="mishaal.ijaz@forecast.global" userId="S::urn:spo:guest#mishaal.ijaz@forecast.global::" providerId="AD" clId="Web-{541145FE-9C74-D203-71D1-5210FAD26B5B}" dt="2022-03-28T14:45:37.898" v="135"/>
      <pc:docMkLst>
        <pc:docMk/>
      </pc:docMkLst>
      <pc:sldChg chg="add">
        <pc:chgData name="mishaal.ijaz@forecast.global" userId="S::urn:spo:guest#mishaal.ijaz@forecast.global::" providerId="AD" clId="Web-{541145FE-9C74-D203-71D1-5210FAD26B5B}" dt="2022-03-28T14:44:55.148" v="67"/>
        <pc:sldMkLst>
          <pc:docMk/>
          <pc:sldMk cId="1909205816" sldId="256"/>
        </pc:sldMkLst>
      </pc:sldChg>
      <pc:sldChg chg="add">
        <pc:chgData name="mishaal.ijaz@forecast.global" userId="S::urn:spo:guest#mishaal.ijaz@forecast.global::" providerId="AD" clId="Web-{541145FE-9C74-D203-71D1-5210FAD26B5B}" dt="2022-03-28T14:44:55.210" v="68"/>
        <pc:sldMkLst>
          <pc:docMk/>
          <pc:sldMk cId="2816193129" sldId="257"/>
        </pc:sldMkLst>
      </pc:sldChg>
      <pc:sldChg chg="add">
        <pc:chgData name="mishaal.ijaz@forecast.global" userId="S::urn:spo:guest#mishaal.ijaz@forecast.global::" providerId="AD" clId="Web-{541145FE-9C74-D203-71D1-5210FAD26B5B}" dt="2022-03-28T14:44:55.304" v="69"/>
        <pc:sldMkLst>
          <pc:docMk/>
          <pc:sldMk cId="1192610567" sldId="258"/>
        </pc:sldMkLst>
      </pc:sldChg>
      <pc:sldChg chg="add">
        <pc:chgData name="mishaal.ijaz@forecast.global" userId="S::urn:spo:guest#mishaal.ijaz@forecast.global::" providerId="AD" clId="Web-{541145FE-9C74-D203-71D1-5210FAD26B5B}" dt="2022-03-28T14:44:55.507" v="70"/>
        <pc:sldMkLst>
          <pc:docMk/>
          <pc:sldMk cId="1305608734" sldId="259"/>
        </pc:sldMkLst>
      </pc:sldChg>
      <pc:sldChg chg="add">
        <pc:chgData name="mishaal.ijaz@forecast.global" userId="S::urn:spo:guest#mishaal.ijaz@forecast.global::" providerId="AD" clId="Web-{541145FE-9C74-D203-71D1-5210FAD26B5B}" dt="2022-03-28T14:44:55.929" v="71"/>
        <pc:sldMkLst>
          <pc:docMk/>
          <pc:sldMk cId="716400291" sldId="260"/>
        </pc:sldMkLst>
      </pc:sldChg>
      <pc:sldChg chg="add">
        <pc:chgData name="mishaal.ijaz@forecast.global" userId="S::urn:spo:guest#mishaal.ijaz@forecast.global::" providerId="AD" clId="Web-{541145FE-9C74-D203-71D1-5210FAD26B5B}" dt="2022-03-28T14:44:56.163" v="72"/>
        <pc:sldMkLst>
          <pc:docMk/>
          <pc:sldMk cId="139139044" sldId="261"/>
        </pc:sldMkLst>
      </pc:sldChg>
      <pc:sldChg chg="add">
        <pc:chgData name="mishaal.ijaz@forecast.global" userId="S::urn:spo:guest#mishaal.ijaz@forecast.global::" providerId="AD" clId="Web-{541145FE-9C74-D203-71D1-5210FAD26B5B}" dt="2022-03-28T14:44:56.413" v="73"/>
        <pc:sldMkLst>
          <pc:docMk/>
          <pc:sldMk cId="1599206100" sldId="262"/>
        </pc:sldMkLst>
      </pc:sldChg>
      <pc:sldChg chg="add">
        <pc:chgData name="mishaal.ijaz@forecast.global" userId="S::urn:spo:guest#mishaal.ijaz@forecast.global::" providerId="AD" clId="Web-{541145FE-9C74-D203-71D1-5210FAD26B5B}" dt="2022-03-28T14:44:56.554" v="74"/>
        <pc:sldMkLst>
          <pc:docMk/>
          <pc:sldMk cId="710091618" sldId="263"/>
        </pc:sldMkLst>
      </pc:sldChg>
      <pc:sldChg chg="add">
        <pc:chgData name="mishaal.ijaz@forecast.global" userId="S::urn:spo:guest#mishaal.ijaz@forecast.global::" providerId="AD" clId="Web-{541145FE-9C74-D203-71D1-5210FAD26B5B}" dt="2022-03-28T14:44:56.616" v="75"/>
        <pc:sldMkLst>
          <pc:docMk/>
          <pc:sldMk cId="1462965531" sldId="264"/>
        </pc:sldMkLst>
      </pc:sldChg>
      <pc:sldChg chg="add">
        <pc:chgData name="mishaal.ijaz@forecast.global" userId="S::urn:spo:guest#mishaal.ijaz@forecast.global::" providerId="AD" clId="Web-{541145FE-9C74-D203-71D1-5210FAD26B5B}" dt="2022-03-28T14:44:56.679" v="76"/>
        <pc:sldMkLst>
          <pc:docMk/>
          <pc:sldMk cId="1063143827" sldId="265"/>
        </pc:sldMkLst>
      </pc:sldChg>
      <pc:sldChg chg="add">
        <pc:chgData name="mishaal.ijaz@forecast.global" userId="S::urn:spo:guest#mishaal.ijaz@forecast.global::" providerId="AD" clId="Web-{541145FE-9C74-D203-71D1-5210FAD26B5B}" dt="2022-03-28T14:44:57.007" v="77"/>
        <pc:sldMkLst>
          <pc:docMk/>
          <pc:sldMk cId="1100016017" sldId="266"/>
        </pc:sldMkLst>
      </pc:sldChg>
      <pc:sldChg chg="add">
        <pc:chgData name="mishaal.ijaz@forecast.global" userId="S::urn:spo:guest#mishaal.ijaz@forecast.global::" providerId="AD" clId="Web-{541145FE-9C74-D203-71D1-5210FAD26B5B}" dt="2022-03-28T14:44:57.195" v="78"/>
        <pc:sldMkLst>
          <pc:docMk/>
          <pc:sldMk cId="4227831945" sldId="267"/>
        </pc:sldMkLst>
      </pc:sldChg>
      <pc:sldChg chg="add">
        <pc:chgData name="mishaal.ijaz@forecast.global" userId="S::urn:spo:guest#mishaal.ijaz@forecast.global::" providerId="AD" clId="Web-{541145FE-9C74-D203-71D1-5210FAD26B5B}" dt="2022-03-28T14:44:57.398" v="79"/>
        <pc:sldMkLst>
          <pc:docMk/>
          <pc:sldMk cId="2848503477" sldId="268"/>
        </pc:sldMkLst>
      </pc:sldChg>
      <pc:sldChg chg="add">
        <pc:chgData name="mishaal.ijaz@forecast.global" userId="S::urn:spo:guest#mishaal.ijaz@forecast.global::" providerId="AD" clId="Web-{541145FE-9C74-D203-71D1-5210FAD26B5B}" dt="2022-03-28T14:44:57.710" v="80"/>
        <pc:sldMkLst>
          <pc:docMk/>
          <pc:sldMk cId="2306073104" sldId="269"/>
        </pc:sldMkLst>
      </pc:sldChg>
      <pc:sldChg chg="add">
        <pc:chgData name="mishaal.ijaz@forecast.global" userId="S::urn:spo:guest#mishaal.ijaz@forecast.global::" providerId="AD" clId="Web-{541145FE-9C74-D203-71D1-5210FAD26B5B}" dt="2022-03-28T14:44:58.179" v="81"/>
        <pc:sldMkLst>
          <pc:docMk/>
          <pc:sldMk cId="3522288814" sldId="270"/>
        </pc:sldMkLst>
      </pc:sldChg>
      <pc:sldChg chg="add">
        <pc:chgData name="mishaal.ijaz@forecast.global" userId="S::urn:spo:guest#mishaal.ijaz@forecast.global::" providerId="AD" clId="Web-{541145FE-9C74-D203-71D1-5210FAD26B5B}" dt="2022-03-28T14:44:58.554" v="82"/>
        <pc:sldMkLst>
          <pc:docMk/>
          <pc:sldMk cId="3802082313" sldId="271"/>
        </pc:sldMkLst>
      </pc:sldChg>
      <pc:sldChg chg="add">
        <pc:chgData name="mishaal.ijaz@forecast.global" userId="S::urn:spo:guest#mishaal.ijaz@forecast.global::" providerId="AD" clId="Web-{541145FE-9C74-D203-71D1-5210FAD26B5B}" dt="2022-03-28T14:44:58.757" v="83"/>
        <pc:sldMkLst>
          <pc:docMk/>
          <pc:sldMk cId="3539551314" sldId="272"/>
        </pc:sldMkLst>
      </pc:sldChg>
      <pc:sldChg chg="add">
        <pc:chgData name="mishaal.ijaz@forecast.global" userId="S::urn:spo:guest#mishaal.ijaz@forecast.global::" providerId="AD" clId="Web-{541145FE-9C74-D203-71D1-5210FAD26B5B}" dt="2022-03-28T14:44:59.101" v="84"/>
        <pc:sldMkLst>
          <pc:docMk/>
          <pc:sldMk cId="426127395" sldId="273"/>
        </pc:sldMkLst>
      </pc:sldChg>
      <pc:sldChg chg="add">
        <pc:chgData name="mishaal.ijaz@forecast.global" userId="S::urn:spo:guest#mishaal.ijaz@forecast.global::" providerId="AD" clId="Web-{541145FE-9C74-D203-71D1-5210FAD26B5B}" dt="2022-03-28T14:44:59.257" v="85"/>
        <pc:sldMkLst>
          <pc:docMk/>
          <pc:sldMk cId="19313449" sldId="274"/>
        </pc:sldMkLst>
      </pc:sldChg>
      <pc:sldChg chg="add">
        <pc:chgData name="mishaal.ijaz@forecast.global" userId="S::urn:spo:guest#mishaal.ijaz@forecast.global::" providerId="AD" clId="Web-{541145FE-9C74-D203-71D1-5210FAD26B5B}" dt="2022-03-28T14:44:59.382" v="86"/>
        <pc:sldMkLst>
          <pc:docMk/>
          <pc:sldMk cId="1852627584" sldId="275"/>
        </pc:sldMkLst>
      </pc:sldChg>
      <pc:sldChg chg="add">
        <pc:chgData name="mishaal.ijaz@forecast.global" userId="S::urn:spo:guest#mishaal.ijaz@forecast.global::" providerId="AD" clId="Web-{541145FE-9C74-D203-71D1-5210FAD26B5B}" dt="2022-03-28T14:44:59.491" v="87"/>
        <pc:sldMkLst>
          <pc:docMk/>
          <pc:sldMk cId="185600430" sldId="276"/>
        </pc:sldMkLst>
      </pc:sldChg>
      <pc:sldChg chg="add">
        <pc:chgData name="mishaal.ijaz@forecast.global" userId="S::urn:spo:guest#mishaal.ijaz@forecast.global::" providerId="AD" clId="Web-{541145FE-9C74-D203-71D1-5210FAD26B5B}" dt="2022-03-28T14:44:59.570" v="88"/>
        <pc:sldMkLst>
          <pc:docMk/>
          <pc:sldMk cId="3257731577" sldId="277"/>
        </pc:sldMkLst>
      </pc:sldChg>
      <pc:sldChg chg="add">
        <pc:chgData name="mishaal.ijaz@forecast.global" userId="S::urn:spo:guest#mishaal.ijaz@forecast.global::" providerId="AD" clId="Web-{541145FE-9C74-D203-71D1-5210FAD26B5B}" dt="2022-03-28T14:44:59.679" v="89"/>
        <pc:sldMkLst>
          <pc:docMk/>
          <pc:sldMk cId="3391979376" sldId="278"/>
        </pc:sldMkLst>
      </pc:sldChg>
      <pc:sldChg chg="add">
        <pc:chgData name="mishaal.ijaz@forecast.global" userId="S::urn:spo:guest#mishaal.ijaz@forecast.global::" providerId="AD" clId="Web-{541145FE-9C74-D203-71D1-5210FAD26B5B}" dt="2022-03-28T14:44:59.741" v="90"/>
        <pc:sldMkLst>
          <pc:docMk/>
          <pc:sldMk cId="4140563635" sldId="279"/>
        </pc:sldMkLst>
      </pc:sldChg>
      <pc:sldChg chg="add">
        <pc:chgData name="mishaal.ijaz@forecast.global" userId="S::urn:spo:guest#mishaal.ijaz@forecast.global::" providerId="AD" clId="Web-{541145FE-9C74-D203-71D1-5210FAD26B5B}" dt="2022-03-28T14:44:59.804" v="91"/>
        <pc:sldMkLst>
          <pc:docMk/>
          <pc:sldMk cId="3271755207" sldId="280"/>
        </pc:sldMkLst>
      </pc:sldChg>
      <pc:sldChg chg="add">
        <pc:chgData name="mishaal.ijaz@forecast.global" userId="S::urn:spo:guest#mishaal.ijaz@forecast.global::" providerId="AD" clId="Web-{541145FE-9C74-D203-71D1-5210FAD26B5B}" dt="2022-03-28T14:44:59.882" v="92"/>
        <pc:sldMkLst>
          <pc:docMk/>
          <pc:sldMk cId="494484711" sldId="281"/>
        </pc:sldMkLst>
      </pc:sldChg>
      <pc:sldChg chg="add">
        <pc:chgData name="mishaal.ijaz@forecast.global" userId="S::urn:spo:guest#mishaal.ijaz@forecast.global::" providerId="AD" clId="Web-{541145FE-9C74-D203-71D1-5210FAD26B5B}" dt="2022-03-28T14:45:00.132" v="93"/>
        <pc:sldMkLst>
          <pc:docMk/>
          <pc:sldMk cId="3891866719" sldId="282"/>
        </pc:sldMkLst>
      </pc:sldChg>
      <pc:sldChg chg="add">
        <pc:chgData name="mishaal.ijaz@forecast.global" userId="S::urn:spo:guest#mishaal.ijaz@forecast.global::" providerId="AD" clId="Web-{541145FE-9C74-D203-71D1-5210FAD26B5B}" dt="2022-03-28T14:45:00.460" v="94"/>
        <pc:sldMkLst>
          <pc:docMk/>
          <pc:sldMk cId="4214412083" sldId="283"/>
        </pc:sldMkLst>
      </pc:sldChg>
      <pc:sldChg chg="add">
        <pc:chgData name="mishaal.ijaz@forecast.global" userId="S::urn:spo:guest#mishaal.ijaz@forecast.global::" providerId="AD" clId="Web-{541145FE-9C74-D203-71D1-5210FAD26B5B}" dt="2022-03-28T14:45:00.835" v="95"/>
        <pc:sldMkLst>
          <pc:docMk/>
          <pc:sldMk cId="1979544346" sldId="284"/>
        </pc:sldMkLst>
      </pc:sldChg>
      <pc:sldChg chg="add">
        <pc:chgData name="mishaal.ijaz@forecast.global" userId="S::urn:spo:guest#mishaal.ijaz@forecast.global::" providerId="AD" clId="Web-{541145FE-9C74-D203-71D1-5210FAD26B5B}" dt="2022-03-28T14:45:01.070" v="96"/>
        <pc:sldMkLst>
          <pc:docMk/>
          <pc:sldMk cId="2617630086" sldId="285"/>
        </pc:sldMkLst>
      </pc:sldChg>
      <pc:sldChg chg="add">
        <pc:chgData name="mishaal.ijaz@forecast.global" userId="S::urn:spo:guest#mishaal.ijaz@forecast.global::" providerId="AD" clId="Web-{541145FE-9C74-D203-71D1-5210FAD26B5B}" dt="2022-03-28T14:45:01.413" v="97"/>
        <pc:sldMkLst>
          <pc:docMk/>
          <pc:sldMk cId="2838595483" sldId="286"/>
        </pc:sldMkLst>
      </pc:sldChg>
      <pc:sldChg chg="add">
        <pc:chgData name="mishaal.ijaz@forecast.global" userId="S::urn:spo:guest#mishaal.ijaz@forecast.global::" providerId="AD" clId="Web-{541145FE-9C74-D203-71D1-5210FAD26B5B}" dt="2022-03-28T14:45:01.601" v="98"/>
        <pc:sldMkLst>
          <pc:docMk/>
          <pc:sldMk cId="3030724743" sldId="287"/>
        </pc:sldMkLst>
      </pc:sldChg>
      <pc:sldChg chg="add">
        <pc:chgData name="mishaal.ijaz@forecast.global" userId="S::urn:spo:guest#mishaal.ijaz@forecast.global::" providerId="AD" clId="Web-{541145FE-9C74-D203-71D1-5210FAD26B5B}" dt="2022-03-28T14:45:01.804" v="99"/>
        <pc:sldMkLst>
          <pc:docMk/>
          <pc:sldMk cId="3253762842" sldId="288"/>
        </pc:sldMkLst>
      </pc:sldChg>
      <pc:sldChg chg="add">
        <pc:chgData name="mishaal.ijaz@forecast.global" userId="S::urn:spo:guest#mishaal.ijaz@forecast.global::" providerId="AD" clId="Web-{541145FE-9C74-D203-71D1-5210FAD26B5B}" dt="2022-03-28T14:45:02.023" v="100"/>
        <pc:sldMkLst>
          <pc:docMk/>
          <pc:sldMk cId="2885170093" sldId="289"/>
        </pc:sldMkLst>
      </pc:sldChg>
      <pc:sldChg chg="add">
        <pc:chgData name="mishaal.ijaz@forecast.global" userId="S::urn:spo:guest#mishaal.ijaz@forecast.global::" providerId="AD" clId="Web-{541145FE-9C74-D203-71D1-5210FAD26B5B}" dt="2022-03-28T14:45:02.429" v="101"/>
        <pc:sldMkLst>
          <pc:docMk/>
          <pc:sldMk cId="3883895937" sldId="290"/>
        </pc:sldMkLst>
      </pc:sldChg>
      <pc:sldChg chg="add">
        <pc:chgData name="mishaal.ijaz@forecast.global" userId="S::urn:spo:guest#mishaal.ijaz@forecast.global::" providerId="AD" clId="Web-{541145FE-9C74-D203-71D1-5210FAD26B5B}" dt="2022-03-28T14:45:02.679" v="102"/>
        <pc:sldMkLst>
          <pc:docMk/>
          <pc:sldMk cId="1795546494" sldId="291"/>
        </pc:sldMkLst>
      </pc:sldChg>
      <pc:sldChg chg="add">
        <pc:chgData name="mishaal.ijaz@forecast.global" userId="S::urn:spo:guest#mishaal.ijaz@forecast.global::" providerId="AD" clId="Web-{541145FE-9C74-D203-71D1-5210FAD26B5B}" dt="2022-03-28T14:45:02.945" v="103"/>
        <pc:sldMkLst>
          <pc:docMk/>
          <pc:sldMk cId="186470009" sldId="292"/>
        </pc:sldMkLst>
      </pc:sldChg>
      <pc:sldChg chg="add">
        <pc:chgData name="mishaal.ijaz@forecast.global" userId="S::urn:spo:guest#mishaal.ijaz@forecast.global::" providerId="AD" clId="Web-{541145FE-9C74-D203-71D1-5210FAD26B5B}" dt="2022-03-28T14:45:03.132" v="104"/>
        <pc:sldMkLst>
          <pc:docMk/>
          <pc:sldMk cId="3337724349" sldId="293"/>
        </pc:sldMkLst>
      </pc:sldChg>
      <pc:sldChg chg="add">
        <pc:chgData name="mishaal.ijaz@forecast.global" userId="S::urn:spo:guest#mishaal.ijaz@forecast.global::" providerId="AD" clId="Web-{541145FE-9C74-D203-71D1-5210FAD26B5B}" dt="2022-03-28T14:45:03.195" v="105"/>
        <pc:sldMkLst>
          <pc:docMk/>
          <pc:sldMk cId="324147339" sldId="294"/>
        </pc:sldMkLst>
      </pc:sldChg>
      <pc:sldChg chg="add">
        <pc:chgData name="mishaal.ijaz@forecast.global" userId="S::urn:spo:guest#mishaal.ijaz@forecast.global::" providerId="AD" clId="Web-{541145FE-9C74-D203-71D1-5210FAD26B5B}" dt="2022-03-28T14:45:03.304" v="106"/>
        <pc:sldMkLst>
          <pc:docMk/>
          <pc:sldMk cId="833131475" sldId="295"/>
        </pc:sldMkLst>
      </pc:sldChg>
      <pc:sldChg chg="add">
        <pc:chgData name="mishaal.ijaz@forecast.global" userId="S::urn:spo:guest#mishaal.ijaz@forecast.global::" providerId="AD" clId="Web-{541145FE-9C74-D203-71D1-5210FAD26B5B}" dt="2022-03-28T14:45:03.382" v="107"/>
        <pc:sldMkLst>
          <pc:docMk/>
          <pc:sldMk cId="801670914" sldId="296"/>
        </pc:sldMkLst>
      </pc:sldChg>
      <pc:sldChg chg="add">
        <pc:chgData name="mishaal.ijaz@forecast.global" userId="S::urn:spo:guest#mishaal.ijaz@forecast.global::" providerId="AD" clId="Web-{541145FE-9C74-D203-71D1-5210FAD26B5B}" dt="2022-03-28T14:45:03.460" v="108"/>
        <pc:sldMkLst>
          <pc:docMk/>
          <pc:sldMk cId="1515047309" sldId="297"/>
        </pc:sldMkLst>
      </pc:sldChg>
      <pc:sldChg chg="add">
        <pc:chgData name="mishaal.ijaz@forecast.global" userId="S::urn:spo:guest#mishaal.ijaz@forecast.global::" providerId="AD" clId="Web-{541145FE-9C74-D203-71D1-5210FAD26B5B}" dt="2022-03-28T14:45:03.585" v="109"/>
        <pc:sldMkLst>
          <pc:docMk/>
          <pc:sldMk cId="1099393603" sldId="298"/>
        </pc:sldMkLst>
      </pc:sldChg>
      <pc:sldChg chg="add">
        <pc:chgData name="mishaal.ijaz@forecast.global" userId="S::urn:spo:guest#mishaal.ijaz@forecast.global::" providerId="AD" clId="Web-{541145FE-9C74-D203-71D1-5210FAD26B5B}" dt="2022-03-28T14:45:03.710" v="110"/>
        <pc:sldMkLst>
          <pc:docMk/>
          <pc:sldMk cId="1222786151" sldId="299"/>
        </pc:sldMkLst>
      </pc:sldChg>
      <pc:sldChg chg="add">
        <pc:chgData name="mishaal.ijaz@forecast.global" userId="S::urn:spo:guest#mishaal.ijaz@forecast.global::" providerId="AD" clId="Web-{541145FE-9C74-D203-71D1-5210FAD26B5B}" dt="2022-03-28T14:45:04.007" v="111"/>
        <pc:sldMkLst>
          <pc:docMk/>
          <pc:sldMk cId="2503923021" sldId="300"/>
        </pc:sldMkLst>
      </pc:sldChg>
      <pc:sldChg chg="add">
        <pc:chgData name="mishaal.ijaz@forecast.global" userId="S::urn:spo:guest#mishaal.ijaz@forecast.global::" providerId="AD" clId="Web-{541145FE-9C74-D203-71D1-5210FAD26B5B}" dt="2022-03-28T14:45:04.351" v="112"/>
        <pc:sldMkLst>
          <pc:docMk/>
          <pc:sldMk cId="2307872283" sldId="301"/>
        </pc:sldMkLst>
      </pc:sldChg>
      <pc:sldChg chg="add">
        <pc:chgData name="mishaal.ijaz@forecast.global" userId="S::urn:spo:guest#mishaal.ijaz@forecast.global::" providerId="AD" clId="Web-{541145FE-9C74-D203-71D1-5210FAD26B5B}" dt="2022-03-28T14:45:04.476" v="113"/>
        <pc:sldMkLst>
          <pc:docMk/>
          <pc:sldMk cId="3833934476" sldId="302"/>
        </pc:sldMkLst>
      </pc:sldChg>
      <pc:sldChg chg="add">
        <pc:chgData name="mishaal.ijaz@forecast.global" userId="S::urn:spo:guest#mishaal.ijaz@forecast.global::" providerId="AD" clId="Web-{541145FE-9C74-D203-71D1-5210FAD26B5B}" dt="2022-03-28T14:45:04.788" v="114"/>
        <pc:sldMkLst>
          <pc:docMk/>
          <pc:sldMk cId="428064809" sldId="303"/>
        </pc:sldMkLst>
      </pc:sldChg>
      <pc:sldChg chg="add">
        <pc:chgData name="mishaal.ijaz@forecast.global" userId="S::urn:spo:guest#mishaal.ijaz@forecast.global::" providerId="AD" clId="Web-{541145FE-9C74-D203-71D1-5210FAD26B5B}" dt="2022-03-28T14:45:04.992" v="115"/>
        <pc:sldMkLst>
          <pc:docMk/>
          <pc:sldMk cId="1102860726" sldId="304"/>
        </pc:sldMkLst>
      </pc:sldChg>
      <pc:sldChg chg="add">
        <pc:chgData name="mishaal.ijaz@forecast.global" userId="S::urn:spo:guest#mishaal.ijaz@forecast.global::" providerId="AD" clId="Web-{541145FE-9C74-D203-71D1-5210FAD26B5B}" dt="2022-03-28T14:45:05.476" v="116"/>
        <pc:sldMkLst>
          <pc:docMk/>
          <pc:sldMk cId="1563407554" sldId="305"/>
        </pc:sldMkLst>
      </pc:sldChg>
      <pc:sldChg chg="add">
        <pc:chgData name="mishaal.ijaz@forecast.global" userId="S::urn:spo:guest#mishaal.ijaz@forecast.global::" providerId="AD" clId="Web-{541145FE-9C74-D203-71D1-5210FAD26B5B}" dt="2022-03-28T14:45:05.726" v="117"/>
        <pc:sldMkLst>
          <pc:docMk/>
          <pc:sldMk cId="2017801445" sldId="306"/>
        </pc:sldMkLst>
      </pc:sldChg>
      <pc:sldChg chg="add">
        <pc:chgData name="mishaal.ijaz@forecast.global" userId="S::urn:spo:guest#mishaal.ijaz@forecast.global::" providerId="AD" clId="Web-{541145FE-9C74-D203-71D1-5210FAD26B5B}" dt="2022-03-28T14:45:05.913" v="118"/>
        <pc:sldMkLst>
          <pc:docMk/>
          <pc:sldMk cId="426508584" sldId="307"/>
        </pc:sldMkLst>
      </pc:sldChg>
      <pc:sldChg chg="add">
        <pc:chgData name="mishaal.ijaz@forecast.global" userId="S::urn:spo:guest#mishaal.ijaz@forecast.global::" providerId="AD" clId="Web-{541145FE-9C74-D203-71D1-5210FAD26B5B}" dt="2022-03-28T14:45:05.976" v="119"/>
        <pc:sldMkLst>
          <pc:docMk/>
          <pc:sldMk cId="2623409176" sldId="308"/>
        </pc:sldMkLst>
      </pc:sldChg>
      <pc:sldChg chg="add">
        <pc:chgData name="mishaal.ijaz@forecast.global" userId="S::urn:spo:guest#mishaal.ijaz@forecast.global::" providerId="AD" clId="Web-{541145FE-9C74-D203-71D1-5210FAD26B5B}" dt="2022-03-28T14:45:06.085" v="120"/>
        <pc:sldMkLst>
          <pc:docMk/>
          <pc:sldMk cId="1021284066" sldId="309"/>
        </pc:sldMkLst>
      </pc:sldChg>
      <pc:sldChg chg="add">
        <pc:chgData name="mishaal.ijaz@forecast.global" userId="S::urn:spo:guest#mishaal.ijaz@forecast.global::" providerId="AD" clId="Web-{541145FE-9C74-D203-71D1-5210FAD26B5B}" dt="2022-03-28T14:45:06.148" v="121"/>
        <pc:sldMkLst>
          <pc:docMk/>
          <pc:sldMk cId="2221394706" sldId="310"/>
        </pc:sldMkLst>
      </pc:sldChg>
      <pc:sldChg chg="add">
        <pc:chgData name="mishaal.ijaz@forecast.global" userId="S::urn:spo:guest#mishaal.ijaz@forecast.global::" providerId="AD" clId="Web-{541145FE-9C74-D203-71D1-5210FAD26B5B}" dt="2022-03-28T14:45:06.288" v="122"/>
        <pc:sldMkLst>
          <pc:docMk/>
          <pc:sldMk cId="2152817644" sldId="311"/>
        </pc:sldMkLst>
      </pc:sldChg>
      <pc:sldChg chg="add">
        <pc:chgData name="mishaal.ijaz@forecast.global" userId="S::urn:spo:guest#mishaal.ijaz@forecast.global::" providerId="AD" clId="Web-{541145FE-9C74-D203-71D1-5210FAD26B5B}" dt="2022-03-28T14:45:06.460" v="123"/>
        <pc:sldMkLst>
          <pc:docMk/>
          <pc:sldMk cId="2048335976" sldId="312"/>
        </pc:sldMkLst>
      </pc:sldChg>
      <pc:sldChg chg="add">
        <pc:chgData name="mishaal.ijaz@forecast.global" userId="S::urn:spo:guest#mishaal.ijaz@forecast.global::" providerId="AD" clId="Web-{541145FE-9C74-D203-71D1-5210FAD26B5B}" dt="2022-03-28T14:45:06.788" v="124"/>
        <pc:sldMkLst>
          <pc:docMk/>
          <pc:sldMk cId="1460735501" sldId="313"/>
        </pc:sldMkLst>
      </pc:sldChg>
      <pc:sldChg chg="add">
        <pc:chgData name="mishaal.ijaz@forecast.global" userId="S::urn:spo:guest#mishaal.ijaz@forecast.global::" providerId="AD" clId="Web-{541145FE-9C74-D203-71D1-5210FAD26B5B}" dt="2022-03-28T14:45:06.898" v="125"/>
        <pc:sldMkLst>
          <pc:docMk/>
          <pc:sldMk cId="617108279" sldId="314"/>
        </pc:sldMkLst>
      </pc:sldChg>
      <pc:sldChg chg="add">
        <pc:chgData name="mishaal.ijaz@forecast.global" userId="S::urn:spo:guest#mishaal.ijaz@forecast.global::" providerId="AD" clId="Web-{541145FE-9C74-D203-71D1-5210FAD26B5B}" dt="2022-03-28T14:45:07.054" v="126"/>
        <pc:sldMkLst>
          <pc:docMk/>
          <pc:sldMk cId="2225900600" sldId="315"/>
        </pc:sldMkLst>
      </pc:sldChg>
      <pc:sldChg chg="add">
        <pc:chgData name="mishaal.ijaz@forecast.global" userId="S::urn:spo:guest#mishaal.ijaz@forecast.global::" providerId="AD" clId="Web-{541145FE-9C74-D203-71D1-5210FAD26B5B}" dt="2022-03-28T14:45:07.163" v="127"/>
        <pc:sldMkLst>
          <pc:docMk/>
          <pc:sldMk cId="1394461604" sldId="316"/>
        </pc:sldMkLst>
      </pc:sldChg>
      <pc:sldChg chg="add">
        <pc:chgData name="mishaal.ijaz@forecast.global" userId="S::urn:spo:guest#mishaal.ijaz@forecast.global::" providerId="AD" clId="Web-{541145FE-9C74-D203-71D1-5210FAD26B5B}" dt="2022-03-28T14:45:07.288" v="128"/>
        <pc:sldMkLst>
          <pc:docMk/>
          <pc:sldMk cId="2723859677" sldId="317"/>
        </pc:sldMkLst>
      </pc:sldChg>
      <pc:sldChg chg="add">
        <pc:chgData name="mishaal.ijaz@forecast.global" userId="S::urn:spo:guest#mishaal.ijaz@forecast.global::" providerId="AD" clId="Web-{541145FE-9C74-D203-71D1-5210FAD26B5B}" dt="2022-03-28T14:45:07.476" v="129"/>
        <pc:sldMkLst>
          <pc:docMk/>
          <pc:sldMk cId="3020511128" sldId="318"/>
        </pc:sldMkLst>
      </pc:sldChg>
      <pc:sldChg chg="add">
        <pc:chgData name="mishaal.ijaz@forecast.global" userId="S::urn:spo:guest#mishaal.ijaz@forecast.global::" providerId="AD" clId="Web-{541145FE-9C74-D203-71D1-5210FAD26B5B}" dt="2022-03-28T14:45:07.632" v="130"/>
        <pc:sldMkLst>
          <pc:docMk/>
          <pc:sldMk cId="2180788054" sldId="319"/>
        </pc:sldMkLst>
      </pc:sldChg>
      <pc:sldChg chg="add">
        <pc:chgData name="mishaal.ijaz@forecast.global" userId="S::urn:spo:guest#mishaal.ijaz@forecast.global::" providerId="AD" clId="Web-{541145FE-9C74-D203-71D1-5210FAD26B5B}" dt="2022-03-28T14:45:07.726" v="131"/>
        <pc:sldMkLst>
          <pc:docMk/>
          <pc:sldMk cId="1391134253" sldId="320"/>
        </pc:sldMkLst>
      </pc:sldChg>
      <pc:sldChg chg="add">
        <pc:chgData name="mishaal.ijaz@forecast.global" userId="S::urn:spo:guest#mishaal.ijaz@forecast.global::" providerId="AD" clId="Web-{541145FE-9C74-D203-71D1-5210FAD26B5B}" dt="2022-03-28T14:45:07.804" v="132"/>
        <pc:sldMkLst>
          <pc:docMk/>
          <pc:sldMk cId="2214499108" sldId="321"/>
        </pc:sldMkLst>
      </pc:sldChg>
      <pc:sldChg chg="add">
        <pc:chgData name="mishaal.ijaz@forecast.global" userId="S::urn:spo:guest#mishaal.ijaz@forecast.global::" providerId="AD" clId="Web-{541145FE-9C74-D203-71D1-5210FAD26B5B}" dt="2022-03-28T14:45:07.851" v="133"/>
        <pc:sldMkLst>
          <pc:docMk/>
          <pc:sldMk cId="236651204" sldId="322"/>
        </pc:sldMkLst>
      </pc:sldChg>
      <pc:sldChg chg="add del">
        <pc:chgData name="mishaal.ijaz@forecast.global" userId="S::urn:spo:guest#mishaal.ijaz@forecast.global::" providerId="AD" clId="Web-{541145FE-9C74-D203-71D1-5210FAD26B5B}" dt="2022-03-28T14:45:37.898" v="135"/>
        <pc:sldMkLst>
          <pc:docMk/>
          <pc:sldMk cId="80519437" sldId="323"/>
        </pc:sldMkLst>
      </pc:sldChg>
      <pc:sldChg chg="del">
        <pc:chgData name="mishaal.ijaz@forecast.global" userId="S::urn:spo:guest#mishaal.ijaz@forecast.global::" providerId="AD" clId="Web-{541145FE-9C74-D203-71D1-5210FAD26B5B}" dt="2022-03-28T14:44:43.616" v="34"/>
        <pc:sldMkLst>
          <pc:docMk/>
          <pc:sldMk cId="1024673876" sldId="1624"/>
        </pc:sldMkLst>
      </pc:sldChg>
      <pc:sldChg chg="del">
        <pc:chgData name="mishaal.ijaz@forecast.global" userId="S::urn:spo:guest#mishaal.ijaz@forecast.global::" providerId="AD" clId="Web-{541145FE-9C74-D203-71D1-5210FAD26B5B}" dt="2022-03-28T14:44:43.319" v="18"/>
        <pc:sldMkLst>
          <pc:docMk/>
          <pc:sldMk cId="1271573301" sldId="1628"/>
        </pc:sldMkLst>
      </pc:sldChg>
      <pc:sldChg chg="del">
        <pc:chgData name="mishaal.ijaz@forecast.global" userId="S::urn:spo:guest#mishaal.ijaz@forecast.global::" providerId="AD" clId="Web-{541145FE-9C74-D203-71D1-5210FAD26B5B}" dt="2022-03-28T14:44:43.319" v="17"/>
        <pc:sldMkLst>
          <pc:docMk/>
          <pc:sldMk cId="2431275379" sldId="1630"/>
        </pc:sldMkLst>
      </pc:sldChg>
      <pc:sldChg chg="del">
        <pc:chgData name="mishaal.ijaz@forecast.global" userId="S::urn:spo:guest#mishaal.ijaz@forecast.global::" providerId="AD" clId="Web-{541145FE-9C74-D203-71D1-5210FAD26B5B}" dt="2022-03-28T14:44:42.663" v="12"/>
        <pc:sldMkLst>
          <pc:docMk/>
          <pc:sldMk cId="4106124204" sldId="1631"/>
        </pc:sldMkLst>
      </pc:sldChg>
      <pc:sldChg chg="del">
        <pc:chgData name="mishaal.ijaz@forecast.global" userId="S::urn:spo:guest#mishaal.ijaz@forecast.global::" providerId="AD" clId="Web-{541145FE-9C74-D203-71D1-5210FAD26B5B}" dt="2022-03-28T14:44:42.366" v="2"/>
        <pc:sldMkLst>
          <pc:docMk/>
          <pc:sldMk cId="2184325245" sldId="1644"/>
        </pc:sldMkLst>
      </pc:sldChg>
      <pc:sldChg chg="del">
        <pc:chgData name="mishaal.ijaz@forecast.global" userId="S::urn:spo:guest#mishaal.ijaz@forecast.global::" providerId="AD" clId="Web-{541145FE-9C74-D203-71D1-5210FAD26B5B}" dt="2022-03-28T14:44:42.366" v="3"/>
        <pc:sldMkLst>
          <pc:docMk/>
          <pc:sldMk cId="1989104679" sldId="1645"/>
        </pc:sldMkLst>
      </pc:sldChg>
      <pc:sldChg chg="del">
        <pc:chgData name="mishaal.ijaz@forecast.global" userId="S::urn:spo:guest#mishaal.ijaz@forecast.global::" providerId="AD" clId="Web-{541145FE-9C74-D203-71D1-5210FAD26B5B}" dt="2022-03-28T14:44:42.366" v="4"/>
        <pc:sldMkLst>
          <pc:docMk/>
          <pc:sldMk cId="3031819767" sldId="1646"/>
        </pc:sldMkLst>
      </pc:sldChg>
      <pc:sldChg chg="del">
        <pc:chgData name="mishaal.ijaz@forecast.global" userId="S::urn:spo:guest#mishaal.ijaz@forecast.global::" providerId="AD" clId="Web-{541145FE-9C74-D203-71D1-5210FAD26B5B}" dt="2022-03-28T14:44:42.382" v="5"/>
        <pc:sldMkLst>
          <pc:docMk/>
          <pc:sldMk cId="4099770684" sldId="1647"/>
        </pc:sldMkLst>
      </pc:sldChg>
      <pc:sldChg chg="del">
        <pc:chgData name="mishaal.ijaz@forecast.global" userId="S::urn:spo:guest#mishaal.ijaz@forecast.global::" providerId="AD" clId="Web-{541145FE-9C74-D203-71D1-5210FAD26B5B}" dt="2022-03-28T14:44:42.382" v="6"/>
        <pc:sldMkLst>
          <pc:docMk/>
          <pc:sldMk cId="2716728583" sldId="1648"/>
        </pc:sldMkLst>
      </pc:sldChg>
      <pc:sldChg chg="del">
        <pc:chgData name="mishaal.ijaz@forecast.global" userId="S::urn:spo:guest#mishaal.ijaz@forecast.global::" providerId="AD" clId="Web-{541145FE-9C74-D203-71D1-5210FAD26B5B}" dt="2022-03-28T14:44:42.382" v="7"/>
        <pc:sldMkLst>
          <pc:docMk/>
          <pc:sldMk cId="997139223" sldId="1649"/>
        </pc:sldMkLst>
      </pc:sldChg>
      <pc:sldChg chg="del">
        <pc:chgData name="mishaal.ijaz@forecast.global" userId="S::urn:spo:guest#mishaal.ijaz@forecast.global::" providerId="AD" clId="Web-{541145FE-9C74-D203-71D1-5210FAD26B5B}" dt="2022-03-28T14:44:42.382" v="8"/>
        <pc:sldMkLst>
          <pc:docMk/>
          <pc:sldMk cId="3358909541" sldId="1650"/>
        </pc:sldMkLst>
      </pc:sldChg>
      <pc:sldChg chg="del">
        <pc:chgData name="mishaal.ijaz@forecast.global" userId="S::urn:spo:guest#mishaal.ijaz@forecast.global::" providerId="AD" clId="Web-{541145FE-9C74-D203-71D1-5210FAD26B5B}" dt="2022-03-28T14:44:42.382" v="9"/>
        <pc:sldMkLst>
          <pc:docMk/>
          <pc:sldMk cId="1318790159" sldId="1651"/>
        </pc:sldMkLst>
      </pc:sldChg>
      <pc:sldChg chg="del">
        <pc:chgData name="mishaal.ijaz@forecast.global" userId="S::urn:spo:guest#mishaal.ijaz@forecast.global::" providerId="AD" clId="Web-{541145FE-9C74-D203-71D1-5210FAD26B5B}" dt="2022-03-28T14:44:42.585" v="11"/>
        <pc:sldMkLst>
          <pc:docMk/>
          <pc:sldMk cId="4251264762" sldId="1652"/>
        </pc:sldMkLst>
      </pc:sldChg>
      <pc:sldChg chg="del">
        <pc:chgData name="mishaal.ijaz@forecast.global" userId="S::urn:spo:guest#mishaal.ijaz@forecast.global::" providerId="AD" clId="Web-{541145FE-9C74-D203-71D1-5210FAD26B5B}" dt="2022-03-28T14:44:42.569" v="10"/>
        <pc:sldMkLst>
          <pc:docMk/>
          <pc:sldMk cId="1430620949" sldId="1653"/>
        </pc:sldMkLst>
      </pc:sldChg>
      <pc:sldChg chg="del">
        <pc:chgData name="mishaal.ijaz@forecast.global" userId="S::urn:spo:guest#mishaal.ijaz@forecast.global::" providerId="AD" clId="Web-{541145FE-9C74-D203-71D1-5210FAD26B5B}" dt="2022-03-28T14:44:42.788" v="13"/>
        <pc:sldMkLst>
          <pc:docMk/>
          <pc:sldMk cId="3399631446" sldId="1654"/>
        </pc:sldMkLst>
      </pc:sldChg>
      <pc:sldChg chg="del">
        <pc:chgData name="mishaal.ijaz@forecast.global" userId="S::urn:spo:guest#mishaal.ijaz@forecast.global::" providerId="AD" clId="Web-{541145FE-9C74-D203-71D1-5210FAD26B5B}" dt="2022-03-28T14:44:43.007" v="14"/>
        <pc:sldMkLst>
          <pc:docMk/>
          <pc:sldMk cId="1351622626" sldId="1655"/>
        </pc:sldMkLst>
      </pc:sldChg>
      <pc:sldChg chg="del">
        <pc:chgData name="mishaal.ijaz@forecast.global" userId="S::urn:spo:guest#mishaal.ijaz@forecast.global::" providerId="AD" clId="Web-{541145FE-9C74-D203-71D1-5210FAD26B5B}" dt="2022-03-28T14:44:43.319" v="16"/>
        <pc:sldMkLst>
          <pc:docMk/>
          <pc:sldMk cId="243582939" sldId="1656"/>
        </pc:sldMkLst>
      </pc:sldChg>
      <pc:sldChg chg="del">
        <pc:chgData name="mishaal.ijaz@forecast.global" userId="S::urn:spo:guest#mishaal.ijaz@forecast.global::" providerId="AD" clId="Web-{541145FE-9C74-D203-71D1-5210FAD26B5B}" dt="2022-03-28T14:44:43.194" v="15"/>
        <pc:sldMkLst>
          <pc:docMk/>
          <pc:sldMk cId="276402764" sldId="1657"/>
        </pc:sldMkLst>
      </pc:sldChg>
      <pc:sldChg chg="del">
        <pc:chgData name="mishaal.ijaz@forecast.global" userId="S::urn:spo:guest#mishaal.ijaz@forecast.global::" providerId="AD" clId="Web-{541145FE-9C74-D203-71D1-5210FAD26B5B}" dt="2022-03-28T14:44:43.335" v="19"/>
        <pc:sldMkLst>
          <pc:docMk/>
          <pc:sldMk cId="262001646" sldId="1660"/>
        </pc:sldMkLst>
      </pc:sldChg>
      <pc:sldChg chg="del">
        <pc:chgData name="mishaal.ijaz@forecast.global" userId="S::urn:spo:guest#mishaal.ijaz@forecast.global::" providerId="AD" clId="Web-{541145FE-9C74-D203-71D1-5210FAD26B5B}" dt="2022-03-28T14:44:43.335" v="20"/>
        <pc:sldMkLst>
          <pc:docMk/>
          <pc:sldMk cId="1018902143" sldId="1661"/>
        </pc:sldMkLst>
      </pc:sldChg>
      <pc:sldChg chg="del">
        <pc:chgData name="mishaal.ijaz@forecast.global" userId="S::urn:spo:guest#mishaal.ijaz@forecast.global::" providerId="AD" clId="Web-{541145FE-9C74-D203-71D1-5210FAD26B5B}" dt="2022-03-28T14:44:43.335" v="21"/>
        <pc:sldMkLst>
          <pc:docMk/>
          <pc:sldMk cId="3823549948" sldId="1662"/>
        </pc:sldMkLst>
      </pc:sldChg>
      <pc:sldChg chg="del">
        <pc:chgData name="mishaal.ijaz@forecast.global" userId="S::urn:spo:guest#mishaal.ijaz@forecast.global::" providerId="AD" clId="Web-{541145FE-9C74-D203-71D1-5210FAD26B5B}" dt="2022-03-28T14:44:43.335" v="22"/>
        <pc:sldMkLst>
          <pc:docMk/>
          <pc:sldMk cId="691253466" sldId="1663"/>
        </pc:sldMkLst>
      </pc:sldChg>
      <pc:sldChg chg="del">
        <pc:chgData name="mishaal.ijaz@forecast.global" userId="S::urn:spo:guest#mishaal.ijaz@forecast.global::" providerId="AD" clId="Web-{541145FE-9C74-D203-71D1-5210FAD26B5B}" dt="2022-03-28T14:44:43.335" v="25"/>
        <pc:sldMkLst>
          <pc:docMk/>
          <pc:sldMk cId="1670254389" sldId="1667"/>
        </pc:sldMkLst>
      </pc:sldChg>
      <pc:sldChg chg="del">
        <pc:chgData name="mishaal.ijaz@forecast.global" userId="S::urn:spo:guest#mishaal.ijaz@forecast.global::" providerId="AD" clId="Web-{541145FE-9C74-D203-71D1-5210FAD26B5B}" dt="2022-03-28T14:44:43.351" v="26"/>
        <pc:sldMkLst>
          <pc:docMk/>
          <pc:sldMk cId="678456439" sldId="1668"/>
        </pc:sldMkLst>
      </pc:sldChg>
      <pc:sldChg chg="del">
        <pc:chgData name="mishaal.ijaz@forecast.global" userId="S::urn:spo:guest#mishaal.ijaz@forecast.global::" providerId="AD" clId="Web-{541145FE-9C74-D203-71D1-5210FAD26B5B}" dt="2022-03-28T14:44:43.460" v="28"/>
        <pc:sldMkLst>
          <pc:docMk/>
          <pc:sldMk cId="515467359" sldId="1669"/>
        </pc:sldMkLst>
      </pc:sldChg>
      <pc:sldChg chg="del">
        <pc:chgData name="mishaal.ijaz@forecast.global" userId="S::urn:spo:guest#mishaal.ijaz@forecast.global::" providerId="AD" clId="Web-{541145FE-9C74-D203-71D1-5210FAD26B5B}" dt="2022-03-28T14:44:43.694" v="36"/>
        <pc:sldMkLst>
          <pc:docMk/>
          <pc:sldMk cId="225230981" sldId="1672"/>
        </pc:sldMkLst>
      </pc:sldChg>
      <pc:sldChg chg="del">
        <pc:chgData name="mishaal.ijaz@forecast.global" userId="S::urn:spo:guest#mishaal.ijaz@forecast.global::" providerId="AD" clId="Web-{541145FE-9C74-D203-71D1-5210FAD26B5B}" dt="2022-03-28T14:44:43.694" v="37"/>
        <pc:sldMkLst>
          <pc:docMk/>
          <pc:sldMk cId="3703628974" sldId="1673"/>
        </pc:sldMkLst>
      </pc:sldChg>
      <pc:sldChg chg="del">
        <pc:chgData name="mishaal.ijaz@forecast.global" userId="S::urn:spo:guest#mishaal.ijaz@forecast.global::" providerId="AD" clId="Web-{541145FE-9C74-D203-71D1-5210FAD26B5B}" dt="2022-03-28T14:44:43.710" v="38"/>
        <pc:sldMkLst>
          <pc:docMk/>
          <pc:sldMk cId="3939944492" sldId="1674"/>
        </pc:sldMkLst>
      </pc:sldChg>
      <pc:sldChg chg="del">
        <pc:chgData name="mishaal.ijaz@forecast.global" userId="S::urn:spo:guest#mishaal.ijaz@forecast.global::" providerId="AD" clId="Web-{541145FE-9C74-D203-71D1-5210FAD26B5B}" dt="2022-03-28T14:44:43.710" v="39"/>
        <pc:sldMkLst>
          <pc:docMk/>
          <pc:sldMk cId="4090598227" sldId="1675"/>
        </pc:sldMkLst>
      </pc:sldChg>
      <pc:sldChg chg="del">
        <pc:chgData name="mishaal.ijaz@forecast.global" userId="S::urn:spo:guest#mishaal.ijaz@forecast.global::" providerId="AD" clId="Web-{541145FE-9C74-D203-71D1-5210FAD26B5B}" dt="2022-03-28T14:44:43.710" v="40"/>
        <pc:sldMkLst>
          <pc:docMk/>
          <pc:sldMk cId="1431476324" sldId="1676"/>
        </pc:sldMkLst>
      </pc:sldChg>
      <pc:sldChg chg="del">
        <pc:chgData name="mishaal.ijaz@forecast.global" userId="S::urn:spo:guest#mishaal.ijaz@forecast.global::" providerId="AD" clId="Web-{541145FE-9C74-D203-71D1-5210FAD26B5B}" dt="2022-03-28T14:44:43.710" v="41"/>
        <pc:sldMkLst>
          <pc:docMk/>
          <pc:sldMk cId="3033608775" sldId="1677"/>
        </pc:sldMkLst>
      </pc:sldChg>
      <pc:sldChg chg="del">
        <pc:chgData name="mishaal.ijaz@forecast.global" userId="S::urn:spo:guest#mishaal.ijaz@forecast.global::" providerId="AD" clId="Web-{541145FE-9C74-D203-71D1-5210FAD26B5B}" dt="2022-03-28T14:44:44.007" v="45"/>
        <pc:sldMkLst>
          <pc:docMk/>
          <pc:sldMk cId="1139935972" sldId="1678"/>
        </pc:sldMkLst>
      </pc:sldChg>
      <pc:sldChg chg="del">
        <pc:chgData name="mishaal.ijaz@forecast.global" userId="S::urn:spo:guest#mishaal.ijaz@forecast.global::" providerId="AD" clId="Web-{541145FE-9C74-D203-71D1-5210FAD26B5B}" dt="2022-03-28T14:44:43.710" v="42"/>
        <pc:sldMkLst>
          <pc:docMk/>
          <pc:sldMk cId="4253832466" sldId="1679"/>
        </pc:sldMkLst>
      </pc:sldChg>
      <pc:sldChg chg="del">
        <pc:chgData name="mishaal.ijaz@forecast.global" userId="S::urn:spo:guest#mishaal.ijaz@forecast.global::" providerId="AD" clId="Web-{541145FE-9C74-D203-71D1-5210FAD26B5B}" dt="2022-03-28T14:44:43.835" v="43"/>
        <pc:sldMkLst>
          <pc:docMk/>
          <pc:sldMk cId="3938095971" sldId="1680"/>
        </pc:sldMkLst>
      </pc:sldChg>
      <pc:sldChg chg="del">
        <pc:chgData name="mishaal.ijaz@forecast.global" userId="S::urn:spo:guest#mishaal.ijaz@forecast.global::" providerId="AD" clId="Web-{541145FE-9C74-D203-71D1-5210FAD26B5B}" dt="2022-03-28T14:44:44.007" v="44"/>
        <pc:sldMkLst>
          <pc:docMk/>
          <pc:sldMk cId="1954023404" sldId="1681"/>
        </pc:sldMkLst>
      </pc:sldChg>
      <pc:sldChg chg="del">
        <pc:chgData name="mishaal.ijaz@forecast.global" userId="S::urn:spo:guest#mishaal.ijaz@forecast.global::" providerId="AD" clId="Web-{541145FE-9C74-D203-71D1-5210FAD26B5B}" dt="2022-03-28T14:44:44.194" v="46"/>
        <pc:sldMkLst>
          <pc:docMk/>
          <pc:sldMk cId="2743790804" sldId="1682"/>
        </pc:sldMkLst>
      </pc:sldChg>
      <pc:sldChg chg="del">
        <pc:chgData name="mishaal.ijaz@forecast.global" userId="S::urn:spo:guest#mishaal.ijaz@forecast.global::" providerId="AD" clId="Web-{541145FE-9C74-D203-71D1-5210FAD26B5B}" dt="2022-03-28T14:44:44.241" v="47"/>
        <pc:sldMkLst>
          <pc:docMk/>
          <pc:sldMk cId="872468505" sldId="1683"/>
        </pc:sldMkLst>
      </pc:sldChg>
      <pc:sldChg chg="del">
        <pc:chgData name="mishaal.ijaz@forecast.global" userId="S::urn:spo:guest#mishaal.ijaz@forecast.global::" providerId="AD" clId="Web-{541145FE-9C74-D203-71D1-5210FAD26B5B}" dt="2022-03-28T14:44:44.257" v="48"/>
        <pc:sldMkLst>
          <pc:docMk/>
          <pc:sldMk cId="2207800155" sldId="1684"/>
        </pc:sldMkLst>
      </pc:sldChg>
      <pc:sldChg chg="del">
        <pc:chgData name="mishaal.ijaz@forecast.global" userId="S::urn:spo:guest#mishaal.ijaz@forecast.global::" providerId="AD" clId="Web-{541145FE-9C74-D203-71D1-5210FAD26B5B}" dt="2022-03-28T14:44:44.257" v="49"/>
        <pc:sldMkLst>
          <pc:docMk/>
          <pc:sldMk cId="262213879" sldId="1685"/>
        </pc:sldMkLst>
      </pc:sldChg>
      <pc:sldChg chg="del">
        <pc:chgData name="mishaal.ijaz@forecast.global" userId="S::urn:spo:guest#mishaal.ijaz@forecast.global::" providerId="AD" clId="Web-{541145FE-9C74-D203-71D1-5210FAD26B5B}" dt="2022-03-28T14:44:44.272" v="50"/>
        <pc:sldMkLst>
          <pc:docMk/>
          <pc:sldMk cId="1528726455" sldId="1686"/>
        </pc:sldMkLst>
      </pc:sldChg>
      <pc:sldChg chg="del">
        <pc:chgData name="mishaal.ijaz@forecast.global" userId="S::urn:spo:guest#mishaal.ijaz@forecast.global::" providerId="AD" clId="Web-{541145FE-9C74-D203-71D1-5210FAD26B5B}" dt="2022-03-28T14:44:44.272" v="51"/>
        <pc:sldMkLst>
          <pc:docMk/>
          <pc:sldMk cId="1059499602" sldId="1688"/>
        </pc:sldMkLst>
      </pc:sldChg>
      <pc:sldChg chg="del">
        <pc:chgData name="mishaal.ijaz@forecast.global" userId="S::urn:spo:guest#mishaal.ijaz@forecast.global::" providerId="AD" clId="Web-{541145FE-9C74-D203-71D1-5210FAD26B5B}" dt="2022-03-28T14:44:44.272" v="52"/>
        <pc:sldMkLst>
          <pc:docMk/>
          <pc:sldMk cId="3568988156" sldId="1689"/>
        </pc:sldMkLst>
      </pc:sldChg>
      <pc:sldChg chg="del">
        <pc:chgData name="mishaal.ijaz@forecast.global" userId="S::urn:spo:guest#mishaal.ijaz@forecast.global::" providerId="AD" clId="Web-{541145FE-9C74-D203-71D1-5210FAD26B5B}" dt="2022-03-28T14:44:44.272" v="53"/>
        <pc:sldMkLst>
          <pc:docMk/>
          <pc:sldMk cId="629287085" sldId="1690"/>
        </pc:sldMkLst>
      </pc:sldChg>
      <pc:sldChg chg="del">
        <pc:chgData name="mishaal.ijaz@forecast.global" userId="S::urn:spo:guest#mishaal.ijaz@forecast.global::" providerId="AD" clId="Web-{541145FE-9C74-D203-71D1-5210FAD26B5B}" dt="2022-03-28T14:44:44.272" v="54"/>
        <pc:sldMkLst>
          <pc:docMk/>
          <pc:sldMk cId="2552588019" sldId="1691"/>
        </pc:sldMkLst>
      </pc:sldChg>
      <pc:sldChg chg="del">
        <pc:chgData name="mishaal.ijaz@forecast.global" userId="S::urn:spo:guest#mishaal.ijaz@forecast.global::" providerId="AD" clId="Web-{541145FE-9C74-D203-71D1-5210FAD26B5B}" dt="2022-03-28T14:44:44.288" v="57"/>
        <pc:sldMkLst>
          <pc:docMk/>
          <pc:sldMk cId="860801022" sldId="1692"/>
        </pc:sldMkLst>
      </pc:sldChg>
      <pc:sldChg chg="del">
        <pc:chgData name="mishaal.ijaz@forecast.global" userId="S::urn:spo:guest#mishaal.ijaz@forecast.global::" providerId="AD" clId="Web-{541145FE-9C74-D203-71D1-5210FAD26B5B}" dt="2022-03-28T14:44:44.288" v="58"/>
        <pc:sldMkLst>
          <pc:docMk/>
          <pc:sldMk cId="1951760472" sldId="1693"/>
        </pc:sldMkLst>
      </pc:sldChg>
      <pc:sldChg chg="del">
        <pc:chgData name="mishaal.ijaz@forecast.global" userId="S::urn:spo:guest#mishaal.ijaz@forecast.global::" providerId="AD" clId="Web-{541145FE-9C74-D203-71D1-5210FAD26B5B}" dt="2022-03-28T14:44:44.304" v="59"/>
        <pc:sldMkLst>
          <pc:docMk/>
          <pc:sldMk cId="349970756" sldId="1694"/>
        </pc:sldMkLst>
      </pc:sldChg>
      <pc:sldChg chg="del">
        <pc:chgData name="mishaal.ijaz@forecast.global" userId="S::urn:spo:guest#mishaal.ijaz@forecast.global::" providerId="AD" clId="Web-{541145FE-9C74-D203-71D1-5210FAD26B5B}" dt="2022-03-28T14:44:44.304" v="60"/>
        <pc:sldMkLst>
          <pc:docMk/>
          <pc:sldMk cId="755256917" sldId="1695"/>
        </pc:sldMkLst>
      </pc:sldChg>
      <pc:sldChg chg="del">
        <pc:chgData name="mishaal.ijaz@forecast.global" userId="S::urn:spo:guest#mishaal.ijaz@forecast.global::" providerId="AD" clId="Web-{541145FE-9C74-D203-71D1-5210FAD26B5B}" dt="2022-03-28T14:44:44.304" v="61"/>
        <pc:sldMkLst>
          <pc:docMk/>
          <pc:sldMk cId="299567060" sldId="1696"/>
        </pc:sldMkLst>
      </pc:sldChg>
      <pc:sldChg chg="del">
        <pc:chgData name="mishaal.ijaz@forecast.global" userId="S::urn:spo:guest#mishaal.ijaz@forecast.global::" providerId="AD" clId="Web-{541145FE-9C74-D203-71D1-5210FAD26B5B}" dt="2022-03-28T14:44:44.304" v="62"/>
        <pc:sldMkLst>
          <pc:docMk/>
          <pc:sldMk cId="2862916286" sldId="1697"/>
        </pc:sldMkLst>
      </pc:sldChg>
      <pc:sldChg chg="del">
        <pc:chgData name="mishaal.ijaz@forecast.global" userId="S::urn:spo:guest#mishaal.ijaz@forecast.global::" providerId="AD" clId="Web-{541145FE-9C74-D203-71D1-5210FAD26B5B}" dt="2022-03-28T14:44:44.304" v="63"/>
        <pc:sldMkLst>
          <pc:docMk/>
          <pc:sldMk cId="2099542601" sldId="1698"/>
        </pc:sldMkLst>
      </pc:sldChg>
      <pc:sldChg chg="del">
        <pc:chgData name="mishaal.ijaz@forecast.global" userId="S::urn:spo:guest#mishaal.ijaz@forecast.global::" providerId="AD" clId="Web-{541145FE-9C74-D203-71D1-5210FAD26B5B}" dt="2022-03-28T14:44:44.304" v="66"/>
        <pc:sldMkLst>
          <pc:docMk/>
          <pc:sldMk cId="4221563710" sldId="1699"/>
        </pc:sldMkLst>
      </pc:sldChg>
      <pc:sldChg chg="del">
        <pc:chgData name="mishaal.ijaz@forecast.global" userId="S::urn:spo:guest#mishaal.ijaz@forecast.global::" providerId="AD" clId="Web-{541145FE-9C74-D203-71D1-5210FAD26B5B}" dt="2022-03-28T14:44:44.304" v="65"/>
        <pc:sldMkLst>
          <pc:docMk/>
          <pc:sldMk cId="1330768051" sldId="1700"/>
        </pc:sldMkLst>
      </pc:sldChg>
      <pc:sldChg chg="del">
        <pc:chgData name="mishaal.ijaz@forecast.global" userId="S::urn:spo:guest#mishaal.ijaz@forecast.global::" providerId="AD" clId="Web-{541145FE-9C74-D203-71D1-5210FAD26B5B}" dt="2022-03-28T14:44:42.366" v="0"/>
        <pc:sldMkLst>
          <pc:docMk/>
          <pc:sldMk cId="3195240066" sldId="1701"/>
        </pc:sldMkLst>
      </pc:sldChg>
      <pc:sldChg chg="del">
        <pc:chgData name="mishaal.ijaz@forecast.global" userId="S::urn:spo:guest#mishaal.ijaz@forecast.global::" providerId="AD" clId="Web-{541145FE-9C74-D203-71D1-5210FAD26B5B}" dt="2022-03-28T14:44:44.288" v="55"/>
        <pc:sldMkLst>
          <pc:docMk/>
          <pc:sldMk cId="3220982928" sldId="1702"/>
        </pc:sldMkLst>
      </pc:sldChg>
      <pc:sldChg chg="del">
        <pc:chgData name="mishaal.ijaz@forecast.global" userId="S::urn:spo:guest#mishaal.ijaz@forecast.global::" providerId="AD" clId="Web-{541145FE-9C74-D203-71D1-5210FAD26B5B}" dt="2022-03-28T14:44:43.335" v="23"/>
        <pc:sldMkLst>
          <pc:docMk/>
          <pc:sldMk cId="3105968449" sldId="1703"/>
        </pc:sldMkLst>
      </pc:sldChg>
      <pc:sldChg chg="del">
        <pc:chgData name="mishaal.ijaz@forecast.global" userId="S::urn:spo:guest#mishaal.ijaz@forecast.global::" providerId="AD" clId="Web-{541145FE-9C74-D203-71D1-5210FAD26B5B}" dt="2022-03-28T14:44:43.694" v="35"/>
        <pc:sldMkLst>
          <pc:docMk/>
          <pc:sldMk cId="3430864964" sldId="1705"/>
        </pc:sldMkLst>
      </pc:sldChg>
      <pc:sldChg chg="del">
        <pc:chgData name="mishaal.ijaz@forecast.global" userId="S::urn:spo:guest#mishaal.ijaz@forecast.global::" providerId="AD" clId="Web-{541145FE-9C74-D203-71D1-5210FAD26B5B}" dt="2022-03-28T14:44:43.444" v="27"/>
        <pc:sldMkLst>
          <pc:docMk/>
          <pc:sldMk cId="319582863" sldId="1706"/>
        </pc:sldMkLst>
      </pc:sldChg>
      <pc:sldChg chg="del">
        <pc:chgData name="mishaal.ijaz@forecast.global" userId="S::urn:spo:guest#mishaal.ijaz@forecast.global::" providerId="AD" clId="Web-{541145FE-9C74-D203-71D1-5210FAD26B5B}" dt="2022-03-28T14:44:43.335" v="24"/>
        <pc:sldMkLst>
          <pc:docMk/>
          <pc:sldMk cId="3875522926" sldId="1707"/>
        </pc:sldMkLst>
      </pc:sldChg>
      <pc:sldChg chg="del">
        <pc:chgData name="mishaal.ijaz@forecast.global" userId="S::urn:spo:guest#mishaal.ijaz@forecast.global::" providerId="AD" clId="Web-{541145FE-9C74-D203-71D1-5210FAD26B5B}" dt="2022-03-28T14:44:43.476" v="32"/>
        <pc:sldMkLst>
          <pc:docMk/>
          <pc:sldMk cId="3318367434" sldId="1708"/>
        </pc:sldMkLst>
      </pc:sldChg>
      <pc:sldChg chg="del">
        <pc:chgData name="mishaal.ijaz@forecast.global" userId="S::urn:spo:guest#mishaal.ijaz@forecast.global::" providerId="AD" clId="Web-{541145FE-9C74-D203-71D1-5210FAD26B5B}" dt="2022-03-28T14:44:42.366" v="1"/>
        <pc:sldMkLst>
          <pc:docMk/>
          <pc:sldMk cId="2080011933" sldId="1709"/>
        </pc:sldMkLst>
      </pc:sldChg>
      <pc:sldChg chg="del">
        <pc:chgData name="mishaal.ijaz@forecast.global" userId="S::urn:spo:guest#mishaal.ijaz@forecast.global::" providerId="AD" clId="Web-{541145FE-9C74-D203-71D1-5210FAD26B5B}" dt="2022-03-28T14:44:44.288" v="56"/>
        <pc:sldMkLst>
          <pc:docMk/>
          <pc:sldMk cId="3389796878" sldId="1710"/>
        </pc:sldMkLst>
      </pc:sldChg>
      <pc:sldChg chg="del">
        <pc:chgData name="mishaal.ijaz@forecast.global" userId="S::urn:spo:guest#mishaal.ijaz@forecast.global::" providerId="AD" clId="Web-{541145FE-9C74-D203-71D1-5210FAD26B5B}" dt="2022-03-28T14:44:44.304" v="64"/>
        <pc:sldMkLst>
          <pc:docMk/>
          <pc:sldMk cId="1329457365" sldId="1711"/>
        </pc:sldMkLst>
      </pc:sldChg>
      <pc:sldChg chg="del">
        <pc:chgData name="mishaal.ijaz@forecast.global" userId="S::urn:spo:guest#mishaal.ijaz@forecast.global::" providerId="AD" clId="Web-{541145FE-9C74-D203-71D1-5210FAD26B5B}" dt="2022-03-28T14:44:43.460" v="29"/>
        <pc:sldMkLst>
          <pc:docMk/>
          <pc:sldMk cId="239086131" sldId="1712"/>
        </pc:sldMkLst>
      </pc:sldChg>
      <pc:sldChg chg="del">
        <pc:chgData name="mishaal.ijaz@forecast.global" userId="S::urn:spo:guest#mishaal.ijaz@forecast.global::" providerId="AD" clId="Web-{541145FE-9C74-D203-71D1-5210FAD26B5B}" dt="2022-03-28T14:44:43.601" v="33"/>
        <pc:sldMkLst>
          <pc:docMk/>
          <pc:sldMk cId="699328655" sldId="1713"/>
        </pc:sldMkLst>
      </pc:sldChg>
      <pc:sldChg chg="del">
        <pc:chgData name="mishaal.ijaz@forecast.global" userId="S::urn:spo:guest#mishaal.ijaz@forecast.global::" providerId="AD" clId="Web-{541145FE-9C74-D203-71D1-5210FAD26B5B}" dt="2022-03-28T14:44:43.476" v="31"/>
        <pc:sldMkLst>
          <pc:docMk/>
          <pc:sldMk cId="2181620467" sldId="1715"/>
        </pc:sldMkLst>
      </pc:sldChg>
      <pc:sldChg chg="del">
        <pc:chgData name="mishaal.ijaz@forecast.global" userId="S::urn:spo:guest#mishaal.ijaz@forecast.global::" providerId="AD" clId="Web-{541145FE-9C74-D203-71D1-5210FAD26B5B}" dt="2022-03-28T14:44:43.460" v="30"/>
        <pc:sldMkLst>
          <pc:docMk/>
          <pc:sldMk cId="3955660854" sldId="1716"/>
        </pc:sldMkLst>
      </pc:sldChg>
    </pc:docChg>
  </pc:docChgLst>
  <pc:docChgLst>
    <pc:chgData name="mishaal.ijaz@forecast.global" userId="S::urn:spo:guest#mishaal.ijaz@forecast.global::" providerId="AD" clId="Web-{27C4E636-EB10-316E-B8F4-6310524D9BB5}"/>
    <pc:docChg chg="modSld">
      <pc:chgData name="mishaal.ijaz@forecast.global" userId="S::urn:spo:guest#mishaal.ijaz@forecast.global::" providerId="AD" clId="Web-{27C4E636-EB10-316E-B8F4-6310524D9BB5}" dt="2022-02-17T16:15:16.928" v="62"/>
      <pc:docMkLst>
        <pc:docMk/>
      </pc:docMkLst>
      <pc:sldChg chg="modSp delCm">
        <pc:chgData name="mishaal.ijaz@forecast.global" userId="S::urn:spo:guest#mishaal.ijaz@forecast.global::" providerId="AD" clId="Web-{27C4E636-EB10-316E-B8F4-6310524D9BB5}" dt="2022-02-17T16:15:11.131" v="61" actId="20577"/>
        <pc:sldMkLst>
          <pc:docMk/>
          <pc:sldMk cId="2718687039" sldId="1695"/>
        </pc:sldMkLst>
        <pc:spChg chg="mod">
          <ac:chgData name="mishaal.ijaz@forecast.global" userId="S::urn:spo:guest#mishaal.ijaz@forecast.global::" providerId="AD" clId="Web-{27C4E636-EB10-316E-B8F4-6310524D9BB5}" dt="2022-02-17T16:15:11.131" v="61" actId="20577"/>
          <ac:spMkLst>
            <pc:docMk/>
            <pc:sldMk cId="2718687039" sldId="1695"/>
            <ac:spMk id="2" creationId="{0F6F9D2F-0AF6-4BAA-9227-D84AF4BA1B0C}"/>
          </ac:spMkLst>
        </pc:spChg>
      </pc:sldChg>
      <pc:sldChg chg="modSp addCm delCm">
        <pc:chgData name="mishaal.ijaz@forecast.global" userId="S::urn:spo:guest#mishaal.ijaz@forecast.global::" providerId="AD" clId="Web-{27C4E636-EB10-316E-B8F4-6310524D9BB5}" dt="2022-02-17T16:15:16.928" v="62"/>
        <pc:sldMkLst>
          <pc:docMk/>
          <pc:sldMk cId="3827617013" sldId="1703"/>
        </pc:sldMkLst>
        <pc:spChg chg="mod">
          <ac:chgData name="mishaal.ijaz@forecast.global" userId="S::urn:spo:guest#mishaal.ijaz@forecast.global::" providerId="AD" clId="Web-{27C4E636-EB10-316E-B8F4-6310524D9BB5}" dt="2022-02-17T16:07:45.050" v="59" actId="1076"/>
          <ac:spMkLst>
            <pc:docMk/>
            <pc:sldMk cId="3827617013" sldId="1703"/>
            <ac:spMk id="2" creationId="{0F6F9D2F-0AF6-4BAA-9227-D84AF4BA1B0C}"/>
          </ac:spMkLst>
        </pc:spChg>
      </pc:sldChg>
    </pc:docChg>
  </pc:docChgLst>
  <pc:docChgLst>
    <pc:chgData name="rocio.melus@forecast.global" userId="S::urn:spo:guest#rocio.melus@forecast.global::" providerId="AD" clId="Web-{8E0E75E6-3AFA-3464-5257-C7708F7929FD}"/>
    <pc:docChg chg="delSld modSection">
      <pc:chgData name="rocio.melus@forecast.global" userId="S::urn:spo:guest#rocio.melus@forecast.global::" providerId="AD" clId="Web-{8E0E75E6-3AFA-3464-5257-C7708F7929FD}" dt="2022-02-09T16:13:21.941" v="0"/>
      <pc:docMkLst>
        <pc:docMk/>
      </pc:docMkLst>
      <pc:sldChg chg="del">
        <pc:chgData name="rocio.melus@forecast.global" userId="S::urn:spo:guest#rocio.melus@forecast.global::" providerId="AD" clId="Web-{8E0E75E6-3AFA-3464-5257-C7708F7929FD}" dt="2022-02-09T16:13:21.941" v="0"/>
        <pc:sldMkLst>
          <pc:docMk/>
          <pc:sldMk cId="1875860674" sldId="1674"/>
        </pc:sldMkLst>
      </pc:sldChg>
    </pc:docChg>
  </pc:docChgLst>
  <pc:docChgLst>
    <pc:chgData name="mishaal.ijaz@forecast.global" userId="S::urn:spo:guest#mishaal.ijaz@forecast.global::" providerId="AD" clId="Web-{18736578-224A-D294-2916-3C988EA48149}"/>
    <pc:docChg chg="modSld">
      <pc:chgData name="mishaal.ijaz@forecast.global" userId="S::urn:spo:guest#mishaal.ijaz@forecast.global::" providerId="AD" clId="Web-{18736578-224A-D294-2916-3C988EA48149}" dt="2022-02-17T14:02:25.554" v="69" actId="20577"/>
      <pc:docMkLst>
        <pc:docMk/>
      </pc:docMkLst>
      <pc:sldChg chg="addSp delSp modSp">
        <pc:chgData name="mishaal.ijaz@forecast.global" userId="S::urn:spo:guest#mishaal.ijaz@forecast.global::" providerId="AD" clId="Web-{18736578-224A-D294-2916-3C988EA48149}" dt="2022-02-17T14:02:25.554" v="69" actId="20577"/>
        <pc:sldMkLst>
          <pc:docMk/>
          <pc:sldMk cId="2931728734" sldId="1723"/>
        </pc:sldMkLst>
        <pc:spChg chg="mod">
          <ac:chgData name="mishaal.ijaz@forecast.global" userId="S::urn:spo:guest#mishaal.ijaz@forecast.global::" providerId="AD" clId="Web-{18736578-224A-D294-2916-3C988EA48149}" dt="2022-02-17T14:02:25.554" v="69" actId="20577"/>
          <ac:spMkLst>
            <pc:docMk/>
            <pc:sldMk cId="2931728734" sldId="1723"/>
            <ac:spMk id="2" creationId="{6414A6F8-84BC-4E59-ADA8-5EB469FA83B0}"/>
          </ac:spMkLst>
        </pc:spChg>
        <pc:spChg chg="mod ord topLvl">
          <ac:chgData name="mishaal.ijaz@forecast.global" userId="S::urn:spo:guest#mishaal.ijaz@forecast.global::" providerId="AD" clId="Web-{18736578-224A-D294-2916-3C988EA48149}" dt="2022-02-17T13:54:16.921" v="9" actId="1076"/>
          <ac:spMkLst>
            <pc:docMk/>
            <pc:sldMk cId="2931728734" sldId="1723"/>
            <ac:spMk id="11" creationId="{454E7CB4-B745-4154-9E24-3D94D6D3E510}"/>
          </ac:spMkLst>
        </pc:spChg>
        <pc:spChg chg="mod">
          <ac:chgData name="mishaal.ijaz@forecast.global" userId="S::urn:spo:guest#mishaal.ijaz@forecast.global::" providerId="AD" clId="Web-{18736578-224A-D294-2916-3C988EA48149}" dt="2022-02-17T13:57:59.909" v="62" actId="20577"/>
          <ac:spMkLst>
            <pc:docMk/>
            <pc:sldMk cId="2931728734" sldId="1723"/>
            <ac:spMk id="12" creationId="{DB117EE9-4198-4DB6-8B14-82E3A6FDD358}"/>
          </ac:spMkLst>
        </pc:spChg>
        <pc:spChg chg="del topLvl">
          <ac:chgData name="mishaal.ijaz@forecast.global" userId="S::urn:spo:guest#mishaal.ijaz@forecast.global::" providerId="AD" clId="Web-{18736578-224A-D294-2916-3C988EA48149}" dt="2022-02-17T13:53:49.186" v="2"/>
          <ac:spMkLst>
            <pc:docMk/>
            <pc:sldMk cId="2931728734" sldId="1723"/>
            <ac:spMk id="14" creationId="{181C801C-B374-4BF6-867B-4BC1AD1DB05D}"/>
          </ac:spMkLst>
        </pc:spChg>
        <pc:grpChg chg="del">
          <ac:chgData name="mishaal.ijaz@forecast.global" userId="S::urn:spo:guest#mishaal.ijaz@forecast.global::" providerId="AD" clId="Web-{18736578-224A-D294-2916-3C988EA48149}" dt="2022-02-17T13:54:19.780" v="10"/>
          <ac:grpSpMkLst>
            <pc:docMk/>
            <pc:sldMk cId="2931728734" sldId="1723"/>
            <ac:grpSpMk id="7" creationId="{79587AA4-C4DF-4670-B2A7-D1D770D9D7F1}"/>
          </ac:grpSpMkLst>
        </pc:grpChg>
        <pc:grpChg chg="add del mod">
          <ac:chgData name="mishaal.ijaz@forecast.global" userId="S::urn:spo:guest#mishaal.ijaz@forecast.global::" providerId="AD" clId="Web-{18736578-224A-D294-2916-3C988EA48149}" dt="2022-02-17T13:53:49.186" v="2"/>
          <ac:grpSpMkLst>
            <pc:docMk/>
            <pc:sldMk cId="2931728734" sldId="1723"/>
            <ac:grpSpMk id="10" creationId="{EE7FA926-7661-4A30-8BA3-4BF4A30D1238}"/>
          </ac:grpSpMkLst>
        </pc:grpChg>
      </pc:sldChg>
    </pc:docChg>
  </pc:docChgLst>
  <pc:docChgLst>
    <pc:chgData name="Joseph Yeates" userId="50140441-924a-4280-9830-29adbb5079f5" providerId="ADAL" clId="{E159B1F1-0010-4C8C-9BFD-9AD2E0479C32}"/>
    <pc:docChg chg="undo custSel delSld modSld modSection">
      <pc:chgData name="Joseph Yeates" userId="50140441-924a-4280-9830-29adbb5079f5" providerId="ADAL" clId="{E159B1F1-0010-4C8C-9BFD-9AD2E0479C32}" dt="2022-05-27T19:01:23.524" v="309" actId="20577"/>
      <pc:docMkLst>
        <pc:docMk/>
      </pc:docMkLst>
      <pc:sldChg chg="del">
        <pc:chgData name="Joseph Yeates" userId="50140441-924a-4280-9830-29adbb5079f5" providerId="ADAL" clId="{E159B1F1-0010-4C8C-9BFD-9AD2E0479C32}" dt="2022-05-27T18:25:29.693" v="0" actId="2696"/>
        <pc:sldMkLst>
          <pc:docMk/>
          <pc:sldMk cId="494484711" sldId="281"/>
        </pc:sldMkLst>
      </pc:sldChg>
      <pc:sldChg chg="modSp mod modAnim">
        <pc:chgData name="Joseph Yeates" userId="50140441-924a-4280-9830-29adbb5079f5" providerId="ADAL" clId="{E159B1F1-0010-4C8C-9BFD-9AD2E0479C32}" dt="2022-05-27T18:31:21.466" v="13"/>
        <pc:sldMkLst>
          <pc:docMk/>
          <pc:sldMk cId="3891866719" sldId="282"/>
        </pc:sldMkLst>
        <pc:spChg chg="mod">
          <ac:chgData name="Joseph Yeates" userId="50140441-924a-4280-9830-29adbb5079f5" providerId="ADAL" clId="{E159B1F1-0010-4C8C-9BFD-9AD2E0479C32}" dt="2022-05-27T18:30:52.087" v="8" actId="20577"/>
          <ac:spMkLst>
            <pc:docMk/>
            <pc:sldMk cId="3891866719" sldId="282"/>
            <ac:spMk id="2" creationId="{0B6B6E0C-2491-4D8A-B0EB-32F0F71E0641}"/>
          </ac:spMkLst>
        </pc:spChg>
        <pc:spChg chg="mod">
          <ac:chgData name="Joseph Yeates" userId="50140441-924a-4280-9830-29adbb5079f5" providerId="ADAL" clId="{E159B1F1-0010-4C8C-9BFD-9AD2E0479C32}" dt="2022-05-27T18:29:04.929" v="3" actId="554"/>
          <ac:spMkLst>
            <pc:docMk/>
            <pc:sldMk cId="3891866719" sldId="282"/>
            <ac:spMk id="32" creationId="{4C86FFA9-C4DD-449C-AEAF-046BD19190C9}"/>
          </ac:spMkLst>
        </pc:spChg>
        <pc:spChg chg="mod">
          <ac:chgData name="Joseph Yeates" userId="50140441-924a-4280-9830-29adbb5079f5" providerId="ADAL" clId="{E159B1F1-0010-4C8C-9BFD-9AD2E0479C32}" dt="2022-05-27T18:29:04.929" v="3" actId="554"/>
          <ac:spMkLst>
            <pc:docMk/>
            <pc:sldMk cId="3891866719" sldId="282"/>
            <ac:spMk id="80" creationId="{3D4E6A30-4E84-4D9C-8A42-D4E13313C2CC}"/>
          </ac:spMkLst>
        </pc:spChg>
      </pc:sldChg>
      <pc:sldChg chg="modAnim">
        <pc:chgData name="Joseph Yeates" userId="50140441-924a-4280-9830-29adbb5079f5" providerId="ADAL" clId="{E159B1F1-0010-4C8C-9BFD-9AD2E0479C32}" dt="2022-05-27T18:41:27.954" v="22"/>
        <pc:sldMkLst>
          <pc:docMk/>
          <pc:sldMk cId="2838595483" sldId="286"/>
        </pc:sldMkLst>
      </pc:sldChg>
      <pc:sldChg chg="addSp delSp modSp mod delAnim modAnim delCm">
        <pc:chgData name="Joseph Yeates" userId="50140441-924a-4280-9830-29adbb5079f5" providerId="ADAL" clId="{E159B1F1-0010-4C8C-9BFD-9AD2E0479C32}" dt="2022-05-27T19:01:23.524" v="309" actId="20577"/>
        <pc:sldMkLst>
          <pc:docMk/>
          <pc:sldMk cId="3030724743" sldId="287"/>
        </pc:sldMkLst>
        <pc:spChg chg="mod">
          <ac:chgData name="Joseph Yeates" userId="50140441-924a-4280-9830-29adbb5079f5" providerId="ADAL" clId="{E159B1F1-0010-4C8C-9BFD-9AD2E0479C32}" dt="2022-05-27T19:01:23.524" v="309" actId="20577"/>
          <ac:spMkLst>
            <pc:docMk/>
            <pc:sldMk cId="3030724743" sldId="287"/>
            <ac:spMk id="2" creationId="{7CDE1F79-A61C-AB41-9CF3-A59BC4236A44}"/>
          </ac:spMkLst>
        </pc:spChg>
        <pc:spChg chg="del">
          <ac:chgData name="Joseph Yeates" userId="50140441-924a-4280-9830-29adbb5079f5" providerId="ADAL" clId="{E159B1F1-0010-4C8C-9BFD-9AD2E0479C32}" dt="2022-05-27T18:53:31.027" v="240" actId="478"/>
          <ac:spMkLst>
            <pc:docMk/>
            <pc:sldMk cId="3030724743" sldId="287"/>
            <ac:spMk id="32" creationId="{05FF3011-DB49-4429-9CF0-51489E33AF96}"/>
          </ac:spMkLst>
        </pc:spChg>
        <pc:spChg chg="del">
          <ac:chgData name="Joseph Yeates" userId="50140441-924a-4280-9830-29adbb5079f5" providerId="ADAL" clId="{E159B1F1-0010-4C8C-9BFD-9AD2E0479C32}" dt="2022-05-27T18:53:33.198" v="241" actId="478"/>
          <ac:spMkLst>
            <pc:docMk/>
            <pc:sldMk cId="3030724743" sldId="287"/>
            <ac:spMk id="33" creationId="{2800702C-5C20-4550-8F8B-F6DD5700C44C}"/>
          </ac:spMkLst>
        </pc:spChg>
        <pc:spChg chg="del">
          <ac:chgData name="Joseph Yeates" userId="50140441-924a-4280-9830-29adbb5079f5" providerId="ADAL" clId="{E159B1F1-0010-4C8C-9BFD-9AD2E0479C32}" dt="2022-05-27T18:53:34.926" v="242" actId="478"/>
          <ac:spMkLst>
            <pc:docMk/>
            <pc:sldMk cId="3030724743" sldId="287"/>
            <ac:spMk id="36" creationId="{3BA86BDA-664A-4013-9AD1-DAC291852269}"/>
          </ac:spMkLst>
        </pc:spChg>
        <pc:spChg chg="del">
          <ac:chgData name="Joseph Yeates" userId="50140441-924a-4280-9830-29adbb5079f5" providerId="ADAL" clId="{E159B1F1-0010-4C8C-9BFD-9AD2E0479C32}" dt="2022-05-27T18:53:36.671" v="243" actId="478"/>
          <ac:spMkLst>
            <pc:docMk/>
            <pc:sldMk cId="3030724743" sldId="287"/>
            <ac:spMk id="37" creationId="{C7462F4D-B0A4-4822-AC02-29AC587B7AE5}"/>
          </ac:spMkLst>
        </pc:spChg>
        <pc:spChg chg="mod">
          <ac:chgData name="Joseph Yeates" userId="50140441-924a-4280-9830-29adbb5079f5" providerId="ADAL" clId="{E159B1F1-0010-4C8C-9BFD-9AD2E0479C32}" dt="2022-05-27T18:54:02.071" v="250" actId="207"/>
          <ac:spMkLst>
            <pc:docMk/>
            <pc:sldMk cId="3030724743" sldId="287"/>
            <ac:spMk id="38" creationId="{E063188B-5235-4C23-9C78-F0CDEDC31BBB}"/>
          </ac:spMkLst>
        </pc:spChg>
        <pc:spChg chg="add mod">
          <ac:chgData name="Joseph Yeates" userId="50140441-924a-4280-9830-29adbb5079f5" providerId="ADAL" clId="{E159B1F1-0010-4C8C-9BFD-9AD2E0479C32}" dt="2022-05-27T18:53:38.013" v="244"/>
          <ac:spMkLst>
            <pc:docMk/>
            <pc:sldMk cId="3030724743" sldId="287"/>
            <ac:spMk id="39" creationId="{83737196-2D3F-9913-C93B-F57584BD5199}"/>
          </ac:spMkLst>
        </pc:spChg>
        <pc:spChg chg="add mod">
          <ac:chgData name="Joseph Yeates" userId="50140441-924a-4280-9830-29adbb5079f5" providerId="ADAL" clId="{E159B1F1-0010-4C8C-9BFD-9AD2E0479C32}" dt="2022-05-27T18:55:21.776" v="279" actId="12789"/>
          <ac:spMkLst>
            <pc:docMk/>
            <pc:sldMk cId="3030724743" sldId="287"/>
            <ac:spMk id="41" creationId="{536D8CAC-C20B-85F1-0AC8-48A5C39397C2}"/>
          </ac:spMkLst>
        </pc:spChg>
        <pc:spChg chg="add del mod">
          <ac:chgData name="Joseph Yeates" userId="50140441-924a-4280-9830-29adbb5079f5" providerId="ADAL" clId="{E159B1F1-0010-4C8C-9BFD-9AD2E0479C32}" dt="2022-05-27T18:56:43.480" v="291" actId="478"/>
          <ac:spMkLst>
            <pc:docMk/>
            <pc:sldMk cId="3030724743" sldId="287"/>
            <ac:spMk id="42" creationId="{357D09AC-B53B-CA3D-F397-EAE99D34F97C}"/>
          </ac:spMkLst>
        </pc:spChg>
        <pc:spChg chg="add mod">
          <ac:chgData name="Joseph Yeates" userId="50140441-924a-4280-9830-29adbb5079f5" providerId="ADAL" clId="{E159B1F1-0010-4C8C-9BFD-9AD2E0479C32}" dt="2022-05-27T18:56:24.438" v="290" actId="12788"/>
          <ac:spMkLst>
            <pc:docMk/>
            <pc:sldMk cId="3030724743" sldId="287"/>
            <ac:spMk id="43" creationId="{95F3E4E6-621E-A624-6993-B1261E915B0F}"/>
          </ac:spMkLst>
        </pc:spChg>
        <pc:spChg chg="add mod">
          <ac:chgData name="Joseph Yeates" userId="50140441-924a-4280-9830-29adbb5079f5" providerId="ADAL" clId="{E159B1F1-0010-4C8C-9BFD-9AD2E0479C32}" dt="2022-05-27T18:55:31.331" v="280" actId="1076"/>
          <ac:spMkLst>
            <pc:docMk/>
            <pc:sldMk cId="3030724743" sldId="287"/>
            <ac:spMk id="45" creationId="{7F71B6B6-EAB6-DD22-516F-2FCDA69F07D0}"/>
          </ac:spMkLst>
        </pc:spChg>
        <pc:spChg chg="add mod">
          <ac:chgData name="Joseph Yeates" userId="50140441-924a-4280-9830-29adbb5079f5" providerId="ADAL" clId="{E159B1F1-0010-4C8C-9BFD-9AD2E0479C32}" dt="2022-05-27T18:57:04.747" v="296" actId="14100"/>
          <ac:spMkLst>
            <pc:docMk/>
            <pc:sldMk cId="3030724743" sldId="287"/>
            <ac:spMk id="48" creationId="{9213FDB8-9578-601A-D7A6-0263D57ED7A7}"/>
          </ac:spMkLst>
        </pc:spChg>
        <pc:spChg chg="add mod">
          <ac:chgData name="Joseph Yeates" userId="50140441-924a-4280-9830-29adbb5079f5" providerId="ADAL" clId="{E159B1F1-0010-4C8C-9BFD-9AD2E0479C32}" dt="2022-05-27T18:57:21.997" v="299" actId="20577"/>
          <ac:spMkLst>
            <pc:docMk/>
            <pc:sldMk cId="3030724743" sldId="287"/>
            <ac:spMk id="49" creationId="{62C03AC4-28BF-DEA8-8112-396AC87975CA}"/>
          </ac:spMkLst>
        </pc:spChg>
        <pc:spChg chg="add mod">
          <ac:chgData name="Joseph Yeates" userId="50140441-924a-4280-9830-29adbb5079f5" providerId="ADAL" clId="{E159B1F1-0010-4C8C-9BFD-9AD2E0479C32}" dt="2022-05-27T18:56:49.710" v="292"/>
          <ac:spMkLst>
            <pc:docMk/>
            <pc:sldMk cId="3030724743" sldId="287"/>
            <ac:spMk id="50" creationId="{D6025E18-0F8C-9B53-0BCD-990EC5AE08C6}"/>
          </ac:spMkLst>
        </pc:spChg>
      </pc:sldChg>
      <pc:sldChg chg="modSp mod modAnim delCm">
        <pc:chgData name="Joseph Yeates" userId="50140441-924a-4280-9830-29adbb5079f5" providerId="ADAL" clId="{E159B1F1-0010-4C8C-9BFD-9AD2E0479C32}" dt="2022-05-27T19:00:01.324" v="308"/>
        <pc:sldMkLst>
          <pc:docMk/>
          <pc:sldMk cId="3253762842" sldId="288"/>
        </pc:sldMkLst>
        <pc:spChg chg="mod">
          <ac:chgData name="Joseph Yeates" userId="50140441-924a-4280-9830-29adbb5079f5" providerId="ADAL" clId="{E159B1F1-0010-4C8C-9BFD-9AD2E0479C32}" dt="2022-05-27T18:48:23.759" v="33" actId="20577"/>
          <ac:spMkLst>
            <pc:docMk/>
            <pc:sldMk cId="3253762842" sldId="288"/>
            <ac:spMk id="2" creationId="{7CDE1F79-A61C-AB41-9CF3-A59BC4236A44}"/>
          </ac:spMkLst>
        </pc:spChg>
      </pc:sldChg>
      <pc:sldChg chg="modAnim">
        <pc:chgData name="Joseph Yeates" userId="50140441-924a-4280-9830-29adbb5079f5" providerId="ADAL" clId="{E159B1F1-0010-4C8C-9BFD-9AD2E0479C32}" dt="2022-05-27T18:36:37.161" v="15"/>
        <pc:sldMkLst>
          <pc:docMk/>
          <pc:sldMk cId="2885170093" sldId="289"/>
        </pc:sldMkLst>
      </pc:sldChg>
    </pc:docChg>
  </pc:docChgLst>
  <pc:docChgLst>
    <pc:chgData name="Sebastian Taylor" userId="14345a32-29c6-470a-9ce2-4671cac2f60b" providerId="ADAL" clId="{57C78DEB-92C1-49A6-BBB0-68D01C2FD8B5}"/>
    <pc:docChg chg="undo redo custSel addSld delSld modSld sldOrd modMainMaster delSection modSection replTag">
      <pc:chgData name="Sebastian Taylor" userId="14345a32-29c6-470a-9ce2-4671cac2f60b" providerId="ADAL" clId="{57C78DEB-92C1-49A6-BBB0-68D01C2FD8B5}" dt="2022-04-20T21:00:19.020" v="24647" actId="20577"/>
      <pc:docMkLst>
        <pc:docMk/>
      </pc:docMkLst>
      <pc:sldChg chg="addSp delSp modSp mod modAnim">
        <pc:chgData name="Sebastian Taylor" userId="14345a32-29c6-470a-9ce2-4671cac2f60b" providerId="ADAL" clId="{57C78DEB-92C1-49A6-BBB0-68D01C2FD8B5}" dt="2022-04-05T23:44:13.303" v="23309" actId="478"/>
        <pc:sldMkLst>
          <pc:docMk/>
          <pc:sldMk cId="2816193129" sldId="257"/>
        </pc:sldMkLst>
        <pc:spChg chg="del mod topLvl">
          <ac:chgData name="Sebastian Taylor" userId="14345a32-29c6-470a-9ce2-4671cac2f60b" providerId="ADAL" clId="{57C78DEB-92C1-49A6-BBB0-68D01C2FD8B5}" dt="2022-04-05T23:44:13.303" v="23309" actId="478"/>
          <ac:spMkLst>
            <pc:docMk/>
            <pc:sldMk cId="2816193129" sldId="257"/>
            <ac:spMk id="6" creationId="{2116212D-683B-4976-80D8-687E2D704D9C}"/>
          </ac:spMkLst>
        </pc:spChg>
        <pc:spChg chg="del mod topLvl">
          <ac:chgData name="Sebastian Taylor" userId="14345a32-29c6-470a-9ce2-4671cac2f60b" providerId="ADAL" clId="{57C78DEB-92C1-49A6-BBB0-68D01C2FD8B5}" dt="2022-04-05T23:44:13.303" v="23309" actId="478"/>
          <ac:spMkLst>
            <pc:docMk/>
            <pc:sldMk cId="2816193129" sldId="257"/>
            <ac:spMk id="7" creationId="{EE9BFE13-1018-413E-8E6C-D623748997ED}"/>
          </ac:spMkLst>
        </pc:spChg>
        <pc:spChg chg="del mod topLvl">
          <ac:chgData name="Sebastian Taylor" userId="14345a32-29c6-470a-9ce2-4671cac2f60b" providerId="ADAL" clId="{57C78DEB-92C1-49A6-BBB0-68D01C2FD8B5}" dt="2022-04-05T23:44:13.303" v="23309" actId="478"/>
          <ac:spMkLst>
            <pc:docMk/>
            <pc:sldMk cId="2816193129" sldId="257"/>
            <ac:spMk id="8" creationId="{E7CE4088-E6BB-4423-B7F4-C57ABFCB24FA}"/>
          </ac:spMkLst>
        </pc:spChg>
        <pc:spChg chg="del mod topLvl">
          <ac:chgData name="Sebastian Taylor" userId="14345a32-29c6-470a-9ce2-4671cac2f60b" providerId="ADAL" clId="{57C78DEB-92C1-49A6-BBB0-68D01C2FD8B5}" dt="2022-04-05T23:44:13.303" v="23309" actId="478"/>
          <ac:spMkLst>
            <pc:docMk/>
            <pc:sldMk cId="2816193129" sldId="257"/>
            <ac:spMk id="9" creationId="{73F99115-5A5C-4706-82C8-64B598588398}"/>
          </ac:spMkLst>
        </pc:spChg>
        <pc:spChg chg="del mod topLvl">
          <ac:chgData name="Sebastian Taylor" userId="14345a32-29c6-470a-9ce2-4671cac2f60b" providerId="ADAL" clId="{57C78DEB-92C1-49A6-BBB0-68D01C2FD8B5}" dt="2022-04-05T23:44:13.303" v="23309" actId="478"/>
          <ac:spMkLst>
            <pc:docMk/>
            <pc:sldMk cId="2816193129" sldId="257"/>
            <ac:spMk id="10" creationId="{3B9E6F83-3A8A-47FA-991D-990F0B8DC049}"/>
          </ac:spMkLst>
        </pc:spChg>
        <pc:spChg chg="del mod topLvl">
          <ac:chgData name="Sebastian Taylor" userId="14345a32-29c6-470a-9ce2-4671cac2f60b" providerId="ADAL" clId="{57C78DEB-92C1-49A6-BBB0-68D01C2FD8B5}" dt="2022-04-05T23:44:13.303" v="23309" actId="478"/>
          <ac:spMkLst>
            <pc:docMk/>
            <pc:sldMk cId="2816193129" sldId="257"/>
            <ac:spMk id="11" creationId="{1AE18996-BDCC-4E99-B968-454E68FED1B6}"/>
          </ac:spMkLst>
        </pc:spChg>
        <pc:spChg chg="del mod topLvl">
          <ac:chgData name="Sebastian Taylor" userId="14345a32-29c6-470a-9ce2-4671cac2f60b" providerId="ADAL" clId="{57C78DEB-92C1-49A6-BBB0-68D01C2FD8B5}" dt="2022-04-05T23:44:13.303" v="23309" actId="478"/>
          <ac:spMkLst>
            <pc:docMk/>
            <pc:sldMk cId="2816193129" sldId="257"/>
            <ac:spMk id="12" creationId="{FDC87EAF-DA4F-4606-A2A4-BD4AE1DF26BD}"/>
          </ac:spMkLst>
        </pc:spChg>
        <pc:spChg chg="del mod topLvl">
          <ac:chgData name="Sebastian Taylor" userId="14345a32-29c6-470a-9ce2-4671cac2f60b" providerId="ADAL" clId="{57C78DEB-92C1-49A6-BBB0-68D01C2FD8B5}" dt="2022-04-05T23:44:13.303" v="23309" actId="478"/>
          <ac:spMkLst>
            <pc:docMk/>
            <pc:sldMk cId="2816193129" sldId="257"/>
            <ac:spMk id="13" creationId="{E8FCB85A-C127-403E-89A4-5A69E1D09431}"/>
          </ac:spMkLst>
        </pc:spChg>
        <pc:spChg chg="del mod topLvl">
          <ac:chgData name="Sebastian Taylor" userId="14345a32-29c6-470a-9ce2-4671cac2f60b" providerId="ADAL" clId="{57C78DEB-92C1-49A6-BBB0-68D01C2FD8B5}" dt="2022-04-05T23:44:11.681" v="23308" actId="478"/>
          <ac:spMkLst>
            <pc:docMk/>
            <pc:sldMk cId="2816193129" sldId="257"/>
            <ac:spMk id="14" creationId="{7C336F10-097B-4439-92CF-A419919B494D}"/>
          </ac:spMkLst>
        </pc:spChg>
        <pc:spChg chg="del mod topLvl">
          <ac:chgData name="Sebastian Taylor" userId="14345a32-29c6-470a-9ce2-4671cac2f60b" providerId="ADAL" clId="{57C78DEB-92C1-49A6-BBB0-68D01C2FD8B5}" dt="2022-04-05T23:44:13.303" v="23309" actId="478"/>
          <ac:spMkLst>
            <pc:docMk/>
            <pc:sldMk cId="2816193129" sldId="257"/>
            <ac:spMk id="15" creationId="{A4D45343-5AAC-46C7-8FAB-BFC099F3CA63}"/>
          </ac:spMkLst>
        </pc:spChg>
        <pc:spChg chg="del mod topLvl">
          <ac:chgData name="Sebastian Taylor" userId="14345a32-29c6-470a-9ce2-4671cac2f60b" providerId="ADAL" clId="{57C78DEB-92C1-49A6-BBB0-68D01C2FD8B5}" dt="2022-04-05T23:44:13.303" v="23309" actId="478"/>
          <ac:spMkLst>
            <pc:docMk/>
            <pc:sldMk cId="2816193129" sldId="257"/>
            <ac:spMk id="16" creationId="{A3E38252-26A6-4138-A403-9CC5A210B7B6}"/>
          </ac:spMkLst>
        </pc:spChg>
        <pc:spChg chg="del mod topLvl">
          <ac:chgData name="Sebastian Taylor" userId="14345a32-29c6-470a-9ce2-4671cac2f60b" providerId="ADAL" clId="{57C78DEB-92C1-49A6-BBB0-68D01C2FD8B5}" dt="2022-04-05T23:44:13.303" v="23309" actId="478"/>
          <ac:spMkLst>
            <pc:docMk/>
            <pc:sldMk cId="2816193129" sldId="257"/>
            <ac:spMk id="17" creationId="{321DA8ED-6AAD-4230-BE5E-3AFD4D8D9D3A}"/>
          </ac:spMkLst>
        </pc:spChg>
        <pc:spChg chg="del mod topLvl">
          <ac:chgData name="Sebastian Taylor" userId="14345a32-29c6-470a-9ce2-4671cac2f60b" providerId="ADAL" clId="{57C78DEB-92C1-49A6-BBB0-68D01C2FD8B5}" dt="2022-04-05T23:44:13.303" v="23309" actId="478"/>
          <ac:spMkLst>
            <pc:docMk/>
            <pc:sldMk cId="2816193129" sldId="257"/>
            <ac:spMk id="18" creationId="{7B3021C4-5BAF-455B-83B3-E2151483E1C6}"/>
          </ac:spMkLst>
        </pc:spChg>
        <pc:spChg chg="del mod topLvl">
          <ac:chgData name="Sebastian Taylor" userId="14345a32-29c6-470a-9ce2-4671cac2f60b" providerId="ADAL" clId="{57C78DEB-92C1-49A6-BBB0-68D01C2FD8B5}" dt="2022-04-05T23:44:13.303" v="23309" actId="478"/>
          <ac:spMkLst>
            <pc:docMk/>
            <pc:sldMk cId="2816193129" sldId="257"/>
            <ac:spMk id="19" creationId="{0D622D61-DBE5-4E61-B815-1FAAC5DD3C27}"/>
          </ac:spMkLst>
        </pc:spChg>
        <pc:spChg chg="del mod topLvl">
          <ac:chgData name="Sebastian Taylor" userId="14345a32-29c6-470a-9ce2-4671cac2f60b" providerId="ADAL" clId="{57C78DEB-92C1-49A6-BBB0-68D01C2FD8B5}" dt="2022-04-05T23:44:13.303" v="23309" actId="478"/>
          <ac:spMkLst>
            <pc:docMk/>
            <pc:sldMk cId="2816193129" sldId="257"/>
            <ac:spMk id="20" creationId="{7C7667C4-6530-4FC9-8AB8-780C06B490E9}"/>
          </ac:spMkLst>
        </pc:spChg>
        <pc:spChg chg="del mod topLvl">
          <ac:chgData name="Sebastian Taylor" userId="14345a32-29c6-470a-9ce2-4671cac2f60b" providerId="ADAL" clId="{57C78DEB-92C1-49A6-BBB0-68D01C2FD8B5}" dt="2022-04-05T23:44:13.303" v="23309" actId="478"/>
          <ac:spMkLst>
            <pc:docMk/>
            <pc:sldMk cId="2816193129" sldId="257"/>
            <ac:spMk id="21" creationId="{8E23C8C5-1669-4147-AD18-1DBD05E7CAC5}"/>
          </ac:spMkLst>
        </pc:spChg>
        <pc:spChg chg="del mod topLvl">
          <ac:chgData name="Sebastian Taylor" userId="14345a32-29c6-470a-9ce2-4671cac2f60b" providerId="ADAL" clId="{57C78DEB-92C1-49A6-BBB0-68D01C2FD8B5}" dt="2022-04-05T23:44:13.303" v="23309" actId="478"/>
          <ac:spMkLst>
            <pc:docMk/>
            <pc:sldMk cId="2816193129" sldId="257"/>
            <ac:spMk id="22" creationId="{4329CDB4-D6A2-4455-892F-5106D3052E0B}"/>
          </ac:spMkLst>
        </pc:spChg>
        <pc:spChg chg="del mod topLvl">
          <ac:chgData name="Sebastian Taylor" userId="14345a32-29c6-470a-9ce2-4671cac2f60b" providerId="ADAL" clId="{57C78DEB-92C1-49A6-BBB0-68D01C2FD8B5}" dt="2022-04-05T23:44:13.303" v="23309" actId="478"/>
          <ac:spMkLst>
            <pc:docMk/>
            <pc:sldMk cId="2816193129" sldId="257"/>
            <ac:spMk id="23" creationId="{6529E4E1-685A-42BD-8FC8-A64F614A2FC4}"/>
          </ac:spMkLst>
        </pc:spChg>
        <pc:spChg chg="del mod topLvl">
          <ac:chgData name="Sebastian Taylor" userId="14345a32-29c6-470a-9ce2-4671cac2f60b" providerId="ADAL" clId="{57C78DEB-92C1-49A6-BBB0-68D01C2FD8B5}" dt="2022-04-05T23:44:13.303" v="23309" actId="478"/>
          <ac:spMkLst>
            <pc:docMk/>
            <pc:sldMk cId="2816193129" sldId="257"/>
            <ac:spMk id="24" creationId="{237A10B3-A9B5-4C60-AD38-C1A253C00603}"/>
          </ac:spMkLst>
        </pc:spChg>
        <pc:spChg chg="del mod topLvl">
          <ac:chgData name="Sebastian Taylor" userId="14345a32-29c6-470a-9ce2-4671cac2f60b" providerId="ADAL" clId="{57C78DEB-92C1-49A6-BBB0-68D01C2FD8B5}" dt="2022-04-05T23:44:13.303" v="23309" actId="478"/>
          <ac:spMkLst>
            <pc:docMk/>
            <pc:sldMk cId="2816193129" sldId="257"/>
            <ac:spMk id="25" creationId="{7F2C5368-CC56-4D36-AF5F-1EF1B873DD5B}"/>
          </ac:spMkLst>
        </pc:spChg>
        <pc:spChg chg="del mod topLvl">
          <ac:chgData name="Sebastian Taylor" userId="14345a32-29c6-470a-9ce2-4671cac2f60b" providerId="ADAL" clId="{57C78DEB-92C1-49A6-BBB0-68D01C2FD8B5}" dt="2022-04-05T23:44:13.303" v="23309" actId="478"/>
          <ac:spMkLst>
            <pc:docMk/>
            <pc:sldMk cId="2816193129" sldId="257"/>
            <ac:spMk id="26" creationId="{56483928-C1B5-4D77-9E59-BF0664DD0650}"/>
          </ac:spMkLst>
        </pc:spChg>
        <pc:spChg chg="del mod">
          <ac:chgData name="Sebastian Taylor" userId="14345a32-29c6-470a-9ce2-4671cac2f60b" providerId="ADAL" clId="{57C78DEB-92C1-49A6-BBB0-68D01C2FD8B5}" dt="2022-04-05T23:34:20.263" v="22691" actId="478"/>
          <ac:spMkLst>
            <pc:docMk/>
            <pc:sldMk cId="2816193129" sldId="257"/>
            <ac:spMk id="27" creationId="{1822EDC3-8C5C-411B-A087-B06400D58AF3}"/>
          </ac:spMkLst>
        </pc:spChg>
        <pc:spChg chg="del mod">
          <ac:chgData name="Sebastian Taylor" userId="14345a32-29c6-470a-9ce2-4671cac2f60b" providerId="ADAL" clId="{57C78DEB-92C1-49A6-BBB0-68D01C2FD8B5}" dt="2022-04-05T23:34:19.016" v="22690" actId="478"/>
          <ac:spMkLst>
            <pc:docMk/>
            <pc:sldMk cId="2816193129" sldId="257"/>
            <ac:spMk id="28" creationId="{2AA4C150-8368-4256-A3A0-2A23560968EF}"/>
          </ac:spMkLst>
        </pc:spChg>
        <pc:spChg chg="del mod">
          <ac:chgData name="Sebastian Taylor" userId="14345a32-29c6-470a-9ce2-4671cac2f60b" providerId="ADAL" clId="{57C78DEB-92C1-49A6-BBB0-68D01C2FD8B5}" dt="2022-04-05T23:34:15.208" v="22688" actId="478"/>
          <ac:spMkLst>
            <pc:docMk/>
            <pc:sldMk cId="2816193129" sldId="257"/>
            <ac:spMk id="29" creationId="{B20EC4EA-3F7A-470F-8DA9-C8F126FBFBB6}"/>
          </ac:spMkLst>
        </pc:spChg>
        <pc:spChg chg="del mod">
          <ac:chgData name="Sebastian Taylor" userId="14345a32-29c6-470a-9ce2-4671cac2f60b" providerId="ADAL" clId="{57C78DEB-92C1-49A6-BBB0-68D01C2FD8B5}" dt="2022-04-05T23:34:17.510" v="22689" actId="478"/>
          <ac:spMkLst>
            <pc:docMk/>
            <pc:sldMk cId="2816193129" sldId="257"/>
            <ac:spMk id="30" creationId="{43B9794A-23CA-4C01-8BC0-D7F6458B1AB9}"/>
          </ac:spMkLst>
        </pc:spChg>
        <pc:grpChg chg="add del mod">
          <ac:chgData name="Sebastian Taylor" userId="14345a32-29c6-470a-9ce2-4671cac2f60b" providerId="ADAL" clId="{57C78DEB-92C1-49A6-BBB0-68D01C2FD8B5}" dt="2022-04-05T23:34:25.365" v="22692" actId="165"/>
          <ac:grpSpMkLst>
            <pc:docMk/>
            <pc:sldMk cId="2816193129" sldId="257"/>
            <ac:grpSpMk id="4" creationId="{9C107AEA-8BB2-45CA-92DE-9748FA189CA1}"/>
          </ac:grpSpMkLst>
        </pc:grpChg>
        <pc:grpChg chg="del mod topLvl">
          <ac:chgData name="Sebastian Taylor" userId="14345a32-29c6-470a-9ce2-4671cac2f60b" providerId="ADAL" clId="{57C78DEB-92C1-49A6-BBB0-68D01C2FD8B5}" dt="2022-04-05T23:34:30.691" v="22694" actId="21"/>
          <ac:grpSpMkLst>
            <pc:docMk/>
            <pc:sldMk cId="2816193129" sldId="257"/>
            <ac:grpSpMk id="5" creationId="{65C43D6F-F3EC-4E58-B966-5B0CAA39F8C1}"/>
          </ac:grpSpMkLst>
        </pc:grpChg>
        <pc:grpChg chg="mod">
          <ac:chgData name="Sebastian Taylor" userId="14345a32-29c6-470a-9ce2-4671cac2f60b" providerId="ADAL" clId="{57C78DEB-92C1-49A6-BBB0-68D01C2FD8B5}" dt="2022-04-05T23:34:25.365" v="22692" actId="165"/>
          <ac:grpSpMkLst>
            <pc:docMk/>
            <pc:sldMk cId="2816193129" sldId="257"/>
            <ac:grpSpMk id="42" creationId="{3401C157-CF84-4786-B295-60851644CCCC}"/>
          </ac:grpSpMkLst>
        </pc:grpChg>
        <pc:cxnChg chg="mod">
          <ac:chgData name="Sebastian Taylor" userId="14345a32-29c6-470a-9ce2-4671cac2f60b" providerId="ADAL" clId="{57C78DEB-92C1-49A6-BBB0-68D01C2FD8B5}" dt="2022-04-05T23:34:25.365" v="22692" actId="165"/>
          <ac:cxnSpMkLst>
            <pc:docMk/>
            <pc:sldMk cId="2816193129" sldId="257"/>
            <ac:cxnSpMk id="31" creationId="{330D477A-8FA0-4EA2-B3A0-66F263DCBE74}"/>
          </ac:cxnSpMkLst>
        </pc:cxnChg>
        <pc:cxnChg chg="mod">
          <ac:chgData name="Sebastian Taylor" userId="14345a32-29c6-470a-9ce2-4671cac2f60b" providerId="ADAL" clId="{57C78DEB-92C1-49A6-BBB0-68D01C2FD8B5}" dt="2022-04-05T23:34:25.365" v="22692" actId="165"/>
          <ac:cxnSpMkLst>
            <pc:docMk/>
            <pc:sldMk cId="2816193129" sldId="257"/>
            <ac:cxnSpMk id="32" creationId="{5789713D-D411-43B7-82A4-BC212E76F81C}"/>
          </ac:cxnSpMkLst>
        </pc:cxnChg>
        <pc:cxnChg chg="mod">
          <ac:chgData name="Sebastian Taylor" userId="14345a32-29c6-470a-9ce2-4671cac2f60b" providerId="ADAL" clId="{57C78DEB-92C1-49A6-BBB0-68D01C2FD8B5}" dt="2022-04-05T23:34:25.365" v="22692" actId="165"/>
          <ac:cxnSpMkLst>
            <pc:docMk/>
            <pc:sldMk cId="2816193129" sldId="257"/>
            <ac:cxnSpMk id="33" creationId="{F4C15BC7-FAF6-40CD-8039-94AFA354253E}"/>
          </ac:cxnSpMkLst>
        </pc:cxnChg>
        <pc:cxnChg chg="mod">
          <ac:chgData name="Sebastian Taylor" userId="14345a32-29c6-470a-9ce2-4671cac2f60b" providerId="ADAL" clId="{57C78DEB-92C1-49A6-BBB0-68D01C2FD8B5}" dt="2022-04-05T23:34:25.365" v="22692" actId="165"/>
          <ac:cxnSpMkLst>
            <pc:docMk/>
            <pc:sldMk cId="2816193129" sldId="257"/>
            <ac:cxnSpMk id="34" creationId="{7D5E2CEE-3F88-4136-8A95-5A16E4F3FBF0}"/>
          </ac:cxnSpMkLst>
        </pc:cxnChg>
        <pc:cxnChg chg="mod">
          <ac:chgData name="Sebastian Taylor" userId="14345a32-29c6-470a-9ce2-4671cac2f60b" providerId="ADAL" clId="{57C78DEB-92C1-49A6-BBB0-68D01C2FD8B5}" dt="2022-04-05T23:34:25.365" v="22692" actId="165"/>
          <ac:cxnSpMkLst>
            <pc:docMk/>
            <pc:sldMk cId="2816193129" sldId="257"/>
            <ac:cxnSpMk id="35" creationId="{8620EE8E-B811-49F9-B41E-2A293EF6AD63}"/>
          </ac:cxnSpMkLst>
        </pc:cxnChg>
        <pc:cxnChg chg="mod">
          <ac:chgData name="Sebastian Taylor" userId="14345a32-29c6-470a-9ce2-4671cac2f60b" providerId="ADAL" clId="{57C78DEB-92C1-49A6-BBB0-68D01C2FD8B5}" dt="2022-04-05T23:34:25.365" v="22692" actId="165"/>
          <ac:cxnSpMkLst>
            <pc:docMk/>
            <pc:sldMk cId="2816193129" sldId="257"/>
            <ac:cxnSpMk id="36" creationId="{722F173C-026B-4194-91F4-612B1E0C1355}"/>
          </ac:cxnSpMkLst>
        </pc:cxnChg>
        <pc:cxnChg chg="mod">
          <ac:chgData name="Sebastian Taylor" userId="14345a32-29c6-470a-9ce2-4671cac2f60b" providerId="ADAL" clId="{57C78DEB-92C1-49A6-BBB0-68D01C2FD8B5}" dt="2022-04-05T23:34:25.365" v="22692" actId="165"/>
          <ac:cxnSpMkLst>
            <pc:docMk/>
            <pc:sldMk cId="2816193129" sldId="257"/>
            <ac:cxnSpMk id="37" creationId="{87255DA6-2968-47FB-90D9-829D60F92B90}"/>
          </ac:cxnSpMkLst>
        </pc:cxnChg>
        <pc:cxnChg chg="mod">
          <ac:chgData name="Sebastian Taylor" userId="14345a32-29c6-470a-9ce2-4671cac2f60b" providerId="ADAL" clId="{57C78DEB-92C1-49A6-BBB0-68D01C2FD8B5}" dt="2022-04-05T23:34:25.365" v="22692" actId="165"/>
          <ac:cxnSpMkLst>
            <pc:docMk/>
            <pc:sldMk cId="2816193129" sldId="257"/>
            <ac:cxnSpMk id="38" creationId="{F8986768-2DF5-46B3-B1AD-72780AC6389F}"/>
          </ac:cxnSpMkLst>
        </pc:cxnChg>
        <pc:cxnChg chg="mod">
          <ac:chgData name="Sebastian Taylor" userId="14345a32-29c6-470a-9ce2-4671cac2f60b" providerId="ADAL" clId="{57C78DEB-92C1-49A6-BBB0-68D01C2FD8B5}" dt="2022-04-05T23:34:25.365" v="22692" actId="165"/>
          <ac:cxnSpMkLst>
            <pc:docMk/>
            <pc:sldMk cId="2816193129" sldId="257"/>
            <ac:cxnSpMk id="39" creationId="{E7D7B0FC-B56C-40F2-8E5B-11BB9AC384A4}"/>
          </ac:cxnSpMkLst>
        </pc:cxnChg>
        <pc:cxnChg chg="mod">
          <ac:chgData name="Sebastian Taylor" userId="14345a32-29c6-470a-9ce2-4671cac2f60b" providerId="ADAL" clId="{57C78DEB-92C1-49A6-BBB0-68D01C2FD8B5}" dt="2022-04-05T23:34:25.365" v="22692" actId="165"/>
          <ac:cxnSpMkLst>
            <pc:docMk/>
            <pc:sldMk cId="2816193129" sldId="257"/>
            <ac:cxnSpMk id="40" creationId="{46E36FEB-F913-4E85-AEAF-47E2019A3593}"/>
          </ac:cxnSpMkLst>
        </pc:cxnChg>
        <pc:cxnChg chg="mod">
          <ac:chgData name="Sebastian Taylor" userId="14345a32-29c6-470a-9ce2-4671cac2f60b" providerId="ADAL" clId="{57C78DEB-92C1-49A6-BBB0-68D01C2FD8B5}" dt="2022-04-05T23:34:25.365" v="22692" actId="165"/>
          <ac:cxnSpMkLst>
            <pc:docMk/>
            <pc:sldMk cId="2816193129" sldId="257"/>
            <ac:cxnSpMk id="41" creationId="{EC84084C-BDBA-4083-B7B4-3639B04AB0F9}"/>
          </ac:cxnSpMkLst>
        </pc:cxnChg>
        <pc:cxnChg chg="mod">
          <ac:chgData name="Sebastian Taylor" userId="14345a32-29c6-470a-9ce2-4671cac2f60b" providerId="ADAL" clId="{57C78DEB-92C1-49A6-BBB0-68D01C2FD8B5}" dt="2022-04-05T23:34:25.365" v="22692" actId="165"/>
          <ac:cxnSpMkLst>
            <pc:docMk/>
            <pc:sldMk cId="2816193129" sldId="257"/>
            <ac:cxnSpMk id="43" creationId="{AA15A9A6-F595-4970-A41B-0CB2B09F199C}"/>
          </ac:cxnSpMkLst>
        </pc:cxnChg>
        <pc:cxnChg chg="mod">
          <ac:chgData name="Sebastian Taylor" userId="14345a32-29c6-470a-9ce2-4671cac2f60b" providerId="ADAL" clId="{57C78DEB-92C1-49A6-BBB0-68D01C2FD8B5}" dt="2022-04-05T23:34:25.365" v="22692" actId="165"/>
          <ac:cxnSpMkLst>
            <pc:docMk/>
            <pc:sldMk cId="2816193129" sldId="257"/>
            <ac:cxnSpMk id="44" creationId="{BD8F76EA-F5E4-4F9F-A886-B20876A228DE}"/>
          </ac:cxnSpMkLst>
        </pc:cxnChg>
      </pc:sldChg>
      <pc:sldChg chg="addSp modSp mod modAnim addCm modCm">
        <pc:chgData name="Sebastian Taylor" userId="14345a32-29c6-470a-9ce2-4671cac2f60b" providerId="ADAL" clId="{57C78DEB-92C1-49A6-BBB0-68D01C2FD8B5}" dt="2022-04-05T23:53:35.900" v="23692"/>
        <pc:sldMkLst>
          <pc:docMk/>
          <pc:sldMk cId="1192610567" sldId="258"/>
        </pc:sldMkLst>
        <pc:spChg chg="mod">
          <ac:chgData name="Sebastian Taylor" userId="14345a32-29c6-470a-9ce2-4671cac2f60b" providerId="ADAL" clId="{57C78DEB-92C1-49A6-BBB0-68D01C2FD8B5}" dt="2022-04-05T23:53:14.171" v="23678" actId="207"/>
          <ac:spMkLst>
            <pc:docMk/>
            <pc:sldMk cId="1192610567" sldId="258"/>
            <ac:spMk id="2" creationId="{B85976E2-2B3C-4DDD-8463-EE369E78EB60}"/>
          </ac:spMkLst>
        </pc:spChg>
        <pc:spChg chg="add mod">
          <ac:chgData name="Sebastian Taylor" userId="14345a32-29c6-470a-9ce2-4671cac2f60b" providerId="ADAL" clId="{57C78DEB-92C1-49A6-BBB0-68D01C2FD8B5}" dt="2022-04-05T23:53:23.194" v="23686" actId="1036"/>
          <ac:spMkLst>
            <pc:docMk/>
            <pc:sldMk cId="1192610567" sldId="258"/>
            <ac:spMk id="4" creationId="{85F9FD2D-7F2E-4AEB-9E1D-CB6D220A9AB6}"/>
          </ac:spMkLst>
        </pc:spChg>
        <pc:spChg chg="add mod">
          <ac:chgData name="Sebastian Taylor" userId="14345a32-29c6-470a-9ce2-4671cac2f60b" providerId="ADAL" clId="{57C78DEB-92C1-49A6-BBB0-68D01C2FD8B5}" dt="2022-04-05T23:53:17.072" v="23679" actId="207"/>
          <ac:spMkLst>
            <pc:docMk/>
            <pc:sldMk cId="1192610567" sldId="258"/>
            <ac:spMk id="5" creationId="{AA145596-D136-489E-8966-52E871FFF957}"/>
          </ac:spMkLst>
        </pc:spChg>
        <pc:spChg chg="add mod">
          <ac:chgData name="Sebastian Taylor" userId="14345a32-29c6-470a-9ce2-4671cac2f60b" providerId="ADAL" clId="{57C78DEB-92C1-49A6-BBB0-68D01C2FD8B5}" dt="2022-04-05T23:49:41.789" v="23480" actId="14100"/>
          <ac:spMkLst>
            <pc:docMk/>
            <pc:sldMk cId="1192610567" sldId="258"/>
            <ac:spMk id="6" creationId="{A04D37AE-2661-4487-97B2-B1DEDB2CCEF5}"/>
          </ac:spMkLst>
        </pc:spChg>
        <pc:spChg chg="add mod ord">
          <ac:chgData name="Sebastian Taylor" userId="14345a32-29c6-470a-9ce2-4671cac2f60b" providerId="ADAL" clId="{57C78DEB-92C1-49A6-BBB0-68D01C2FD8B5}" dt="2022-04-05T23:51:13.156" v="23559" actId="14100"/>
          <ac:spMkLst>
            <pc:docMk/>
            <pc:sldMk cId="1192610567" sldId="258"/>
            <ac:spMk id="7" creationId="{5210F84E-1FDB-4273-80CA-F517959117ED}"/>
          </ac:spMkLst>
        </pc:spChg>
        <pc:spChg chg="add mod ord">
          <ac:chgData name="Sebastian Taylor" userId="14345a32-29c6-470a-9ce2-4671cac2f60b" providerId="ADAL" clId="{57C78DEB-92C1-49A6-BBB0-68D01C2FD8B5}" dt="2022-04-05T23:51:38.815" v="23604" actId="14100"/>
          <ac:spMkLst>
            <pc:docMk/>
            <pc:sldMk cId="1192610567" sldId="258"/>
            <ac:spMk id="8" creationId="{A38469CF-53A4-44D7-ADF3-2C47BFF4F206}"/>
          </ac:spMkLst>
        </pc:spChg>
      </pc:sldChg>
      <pc:sldChg chg="addSp delSp modSp mod modAnim delCm">
        <pc:chgData name="Sebastian Taylor" userId="14345a32-29c6-470a-9ce2-4671cac2f60b" providerId="ADAL" clId="{57C78DEB-92C1-49A6-BBB0-68D01C2FD8B5}" dt="2022-04-05T23:43:57.025" v="23307"/>
        <pc:sldMkLst>
          <pc:docMk/>
          <pc:sldMk cId="1305608734" sldId="259"/>
        </pc:sldMkLst>
        <pc:spChg chg="mod">
          <ac:chgData name="Sebastian Taylor" userId="14345a32-29c6-470a-9ce2-4671cac2f60b" providerId="ADAL" clId="{57C78DEB-92C1-49A6-BBB0-68D01C2FD8B5}" dt="2022-04-05T23:42:48.495" v="23291" actId="255"/>
          <ac:spMkLst>
            <pc:docMk/>
            <pc:sldMk cId="1305608734" sldId="259"/>
            <ac:spMk id="2" creationId="{C8692DBC-4B21-4CF2-9D42-08E1AE909EC8}"/>
          </ac:spMkLst>
        </pc:spChg>
        <pc:spChg chg="mod">
          <ac:chgData name="Sebastian Taylor" userId="14345a32-29c6-470a-9ce2-4671cac2f60b" providerId="ADAL" clId="{57C78DEB-92C1-49A6-BBB0-68D01C2FD8B5}" dt="2022-04-05T23:33:39.047" v="22669" actId="14100"/>
          <ac:spMkLst>
            <pc:docMk/>
            <pc:sldMk cId="1305608734" sldId="259"/>
            <ac:spMk id="3" creationId="{5EFFB939-E9E5-4929-8EB4-D67124B8096A}"/>
          </ac:spMkLst>
        </pc:spChg>
        <pc:spChg chg="mod">
          <ac:chgData name="Sebastian Taylor" userId="14345a32-29c6-470a-9ce2-4671cac2f60b" providerId="ADAL" clId="{57C78DEB-92C1-49A6-BBB0-68D01C2FD8B5}" dt="2022-04-05T23:41:40.006" v="23257" actId="1076"/>
          <ac:spMkLst>
            <pc:docMk/>
            <pc:sldMk cId="1305608734" sldId="259"/>
            <ac:spMk id="38" creationId="{AB204909-7ED5-4D45-AB99-944AF1D340CC}"/>
          </ac:spMkLst>
        </pc:spChg>
        <pc:spChg chg="mod">
          <ac:chgData name="Sebastian Taylor" userId="14345a32-29c6-470a-9ce2-4671cac2f60b" providerId="ADAL" clId="{57C78DEB-92C1-49A6-BBB0-68D01C2FD8B5}" dt="2022-04-05T23:33:55.991" v="22671"/>
          <ac:spMkLst>
            <pc:docMk/>
            <pc:sldMk cId="1305608734" sldId="259"/>
            <ac:spMk id="41" creationId="{A1089D72-7D96-4285-860E-D88DD1F16D20}"/>
          </ac:spMkLst>
        </pc:spChg>
        <pc:spChg chg="mod">
          <ac:chgData name="Sebastian Taylor" userId="14345a32-29c6-470a-9ce2-4671cac2f60b" providerId="ADAL" clId="{57C78DEB-92C1-49A6-BBB0-68D01C2FD8B5}" dt="2022-04-05T23:33:55.991" v="22671"/>
          <ac:spMkLst>
            <pc:docMk/>
            <pc:sldMk cId="1305608734" sldId="259"/>
            <ac:spMk id="42" creationId="{2FB2EF53-88AD-4B87-A628-E3AE53E49B22}"/>
          </ac:spMkLst>
        </pc:spChg>
        <pc:spChg chg="mod">
          <ac:chgData name="Sebastian Taylor" userId="14345a32-29c6-470a-9ce2-4671cac2f60b" providerId="ADAL" clId="{57C78DEB-92C1-49A6-BBB0-68D01C2FD8B5}" dt="2022-04-05T23:33:55.991" v="22671"/>
          <ac:spMkLst>
            <pc:docMk/>
            <pc:sldMk cId="1305608734" sldId="259"/>
            <ac:spMk id="43" creationId="{5AF37760-F5D6-424D-8372-A584C4397D89}"/>
          </ac:spMkLst>
        </pc:spChg>
        <pc:spChg chg="mod">
          <ac:chgData name="Sebastian Taylor" userId="14345a32-29c6-470a-9ce2-4671cac2f60b" providerId="ADAL" clId="{57C78DEB-92C1-49A6-BBB0-68D01C2FD8B5}" dt="2022-04-05T23:33:55.991" v="22671"/>
          <ac:spMkLst>
            <pc:docMk/>
            <pc:sldMk cId="1305608734" sldId="259"/>
            <ac:spMk id="44" creationId="{AD2479EF-0159-438C-BA33-6B69E63F8B31}"/>
          </ac:spMkLst>
        </pc:spChg>
        <pc:spChg chg="mod">
          <ac:chgData name="Sebastian Taylor" userId="14345a32-29c6-470a-9ce2-4671cac2f60b" providerId="ADAL" clId="{57C78DEB-92C1-49A6-BBB0-68D01C2FD8B5}" dt="2022-04-05T23:33:55.991" v="22671"/>
          <ac:spMkLst>
            <pc:docMk/>
            <pc:sldMk cId="1305608734" sldId="259"/>
            <ac:spMk id="45" creationId="{D5A652E6-D2B6-4641-808F-531EF3F52D67}"/>
          </ac:spMkLst>
        </pc:spChg>
        <pc:spChg chg="mod">
          <ac:chgData name="Sebastian Taylor" userId="14345a32-29c6-470a-9ce2-4671cac2f60b" providerId="ADAL" clId="{57C78DEB-92C1-49A6-BBB0-68D01C2FD8B5}" dt="2022-04-05T23:33:55.991" v="22671"/>
          <ac:spMkLst>
            <pc:docMk/>
            <pc:sldMk cId="1305608734" sldId="259"/>
            <ac:spMk id="46" creationId="{208B2D8B-1433-4433-94D8-F357C454D39F}"/>
          </ac:spMkLst>
        </pc:spChg>
        <pc:spChg chg="mod">
          <ac:chgData name="Sebastian Taylor" userId="14345a32-29c6-470a-9ce2-4671cac2f60b" providerId="ADAL" clId="{57C78DEB-92C1-49A6-BBB0-68D01C2FD8B5}" dt="2022-04-05T23:33:55.991" v="22671"/>
          <ac:spMkLst>
            <pc:docMk/>
            <pc:sldMk cId="1305608734" sldId="259"/>
            <ac:spMk id="47" creationId="{4EAA5068-D484-4112-8085-2ACF566EE461}"/>
          </ac:spMkLst>
        </pc:spChg>
        <pc:spChg chg="mod">
          <ac:chgData name="Sebastian Taylor" userId="14345a32-29c6-470a-9ce2-4671cac2f60b" providerId="ADAL" clId="{57C78DEB-92C1-49A6-BBB0-68D01C2FD8B5}" dt="2022-04-05T23:33:55.991" v="22671"/>
          <ac:spMkLst>
            <pc:docMk/>
            <pc:sldMk cId="1305608734" sldId="259"/>
            <ac:spMk id="48" creationId="{70749E90-9B88-44B4-99BA-DA0BA45B520E}"/>
          </ac:spMkLst>
        </pc:spChg>
        <pc:spChg chg="mod">
          <ac:chgData name="Sebastian Taylor" userId="14345a32-29c6-470a-9ce2-4671cac2f60b" providerId="ADAL" clId="{57C78DEB-92C1-49A6-BBB0-68D01C2FD8B5}" dt="2022-04-05T23:33:55.991" v="22671"/>
          <ac:spMkLst>
            <pc:docMk/>
            <pc:sldMk cId="1305608734" sldId="259"/>
            <ac:spMk id="49" creationId="{C297DF65-5184-4410-8446-B0D4E93C3FCA}"/>
          </ac:spMkLst>
        </pc:spChg>
        <pc:spChg chg="mod">
          <ac:chgData name="Sebastian Taylor" userId="14345a32-29c6-470a-9ce2-4671cac2f60b" providerId="ADAL" clId="{57C78DEB-92C1-49A6-BBB0-68D01C2FD8B5}" dt="2022-04-05T23:33:55.991" v="22671"/>
          <ac:spMkLst>
            <pc:docMk/>
            <pc:sldMk cId="1305608734" sldId="259"/>
            <ac:spMk id="50" creationId="{60CB36CB-C018-4A06-99E2-9D60BA29C566}"/>
          </ac:spMkLst>
        </pc:spChg>
        <pc:spChg chg="mod">
          <ac:chgData name="Sebastian Taylor" userId="14345a32-29c6-470a-9ce2-4671cac2f60b" providerId="ADAL" clId="{57C78DEB-92C1-49A6-BBB0-68D01C2FD8B5}" dt="2022-04-05T23:33:55.991" v="22671"/>
          <ac:spMkLst>
            <pc:docMk/>
            <pc:sldMk cId="1305608734" sldId="259"/>
            <ac:spMk id="51" creationId="{31FB4671-8D42-4445-9097-7F7090A7B4A5}"/>
          </ac:spMkLst>
        </pc:spChg>
        <pc:spChg chg="mod">
          <ac:chgData name="Sebastian Taylor" userId="14345a32-29c6-470a-9ce2-4671cac2f60b" providerId="ADAL" clId="{57C78DEB-92C1-49A6-BBB0-68D01C2FD8B5}" dt="2022-04-05T23:33:55.991" v="22671"/>
          <ac:spMkLst>
            <pc:docMk/>
            <pc:sldMk cId="1305608734" sldId="259"/>
            <ac:spMk id="52" creationId="{4A99EE81-D964-4512-89B0-3BB83B36E85C}"/>
          </ac:spMkLst>
        </pc:spChg>
        <pc:spChg chg="mod">
          <ac:chgData name="Sebastian Taylor" userId="14345a32-29c6-470a-9ce2-4671cac2f60b" providerId="ADAL" clId="{57C78DEB-92C1-49A6-BBB0-68D01C2FD8B5}" dt="2022-04-05T23:33:55.991" v="22671"/>
          <ac:spMkLst>
            <pc:docMk/>
            <pc:sldMk cId="1305608734" sldId="259"/>
            <ac:spMk id="53" creationId="{99BA8F7A-411F-42F5-A5F0-200244583105}"/>
          </ac:spMkLst>
        </pc:spChg>
        <pc:spChg chg="mod">
          <ac:chgData name="Sebastian Taylor" userId="14345a32-29c6-470a-9ce2-4671cac2f60b" providerId="ADAL" clId="{57C78DEB-92C1-49A6-BBB0-68D01C2FD8B5}" dt="2022-04-05T23:33:55.991" v="22671"/>
          <ac:spMkLst>
            <pc:docMk/>
            <pc:sldMk cId="1305608734" sldId="259"/>
            <ac:spMk id="54" creationId="{A26CA235-1CF1-42FB-891E-76BA183AD9DA}"/>
          </ac:spMkLst>
        </pc:spChg>
        <pc:spChg chg="mod">
          <ac:chgData name="Sebastian Taylor" userId="14345a32-29c6-470a-9ce2-4671cac2f60b" providerId="ADAL" clId="{57C78DEB-92C1-49A6-BBB0-68D01C2FD8B5}" dt="2022-04-05T23:33:55.991" v="22671"/>
          <ac:spMkLst>
            <pc:docMk/>
            <pc:sldMk cId="1305608734" sldId="259"/>
            <ac:spMk id="55" creationId="{DF658FAA-9A66-4911-9131-376860E05625}"/>
          </ac:spMkLst>
        </pc:spChg>
        <pc:spChg chg="mod">
          <ac:chgData name="Sebastian Taylor" userId="14345a32-29c6-470a-9ce2-4671cac2f60b" providerId="ADAL" clId="{57C78DEB-92C1-49A6-BBB0-68D01C2FD8B5}" dt="2022-04-05T23:33:55.991" v="22671"/>
          <ac:spMkLst>
            <pc:docMk/>
            <pc:sldMk cId="1305608734" sldId="259"/>
            <ac:spMk id="56" creationId="{88BFA344-E73D-4B9B-8518-58DC6A712624}"/>
          </ac:spMkLst>
        </pc:spChg>
        <pc:spChg chg="mod">
          <ac:chgData name="Sebastian Taylor" userId="14345a32-29c6-470a-9ce2-4671cac2f60b" providerId="ADAL" clId="{57C78DEB-92C1-49A6-BBB0-68D01C2FD8B5}" dt="2022-04-05T23:33:55.991" v="22671"/>
          <ac:spMkLst>
            <pc:docMk/>
            <pc:sldMk cId="1305608734" sldId="259"/>
            <ac:spMk id="57" creationId="{CFB8F15B-842F-46F9-8B38-198D504B6CBF}"/>
          </ac:spMkLst>
        </pc:spChg>
        <pc:spChg chg="mod">
          <ac:chgData name="Sebastian Taylor" userId="14345a32-29c6-470a-9ce2-4671cac2f60b" providerId="ADAL" clId="{57C78DEB-92C1-49A6-BBB0-68D01C2FD8B5}" dt="2022-04-05T23:33:55.991" v="22671"/>
          <ac:spMkLst>
            <pc:docMk/>
            <pc:sldMk cId="1305608734" sldId="259"/>
            <ac:spMk id="58" creationId="{CECEDA42-D096-41FD-B205-3C01678A35D7}"/>
          </ac:spMkLst>
        </pc:spChg>
        <pc:spChg chg="mod">
          <ac:chgData name="Sebastian Taylor" userId="14345a32-29c6-470a-9ce2-4671cac2f60b" providerId="ADAL" clId="{57C78DEB-92C1-49A6-BBB0-68D01C2FD8B5}" dt="2022-04-05T23:33:55.991" v="22671"/>
          <ac:spMkLst>
            <pc:docMk/>
            <pc:sldMk cId="1305608734" sldId="259"/>
            <ac:spMk id="59" creationId="{FA82AFBC-AE6D-4DC4-B2F0-880DEBCD35D1}"/>
          </ac:spMkLst>
        </pc:spChg>
        <pc:spChg chg="mod">
          <ac:chgData name="Sebastian Taylor" userId="14345a32-29c6-470a-9ce2-4671cac2f60b" providerId="ADAL" clId="{57C78DEB-92C1-49A6-BBB0-68D01C2FD8B5}" dt="2022-04-05T23:33:55.991" v="22671"/>
          <ac:spMkLst>
            <pc:docMk/>
            <pc:sldMk cId="1305608734" sldId="259"/>
            <ac:spMk id="60" creationId="{D1F6AE08-090A-4F26-BF0F-B58AE07F0313}"/>
          </ac:spMkLst>
        </pc:spChg>
        <pc:spChg chg="mod">
          <ac:chgData name="Sebastian Taylor" userId="14345a32-29c6-470a-9ce2-4671cac2f60b" providerId="ADAL" clId="{57C78DEB-92C1-49A6-BBB0-68D01C2FD8B5}" dt="2022-04-05T23:33:55.991" v="22671"/>
          <ac:spMkLst>
            <pc:docMk/>
            <pc:sldMk cId="1305608734" sldId="259"/>
            <ac:spMk id="61" creationId="{267D270B-0312-4735-84F9-07BE694C1142}"/>
          </ac:spMkLst>
        </pc:spChg>
        <pc:spChg chg="mod">
          <ac:chgData name="Sebastian Taylor" userId="14345a32-29c6-470a-9ce2-4671cac2f60b" providerId="ADAL" clId="{57C78DEB-92C1-49A6-BBB0-68D01C2FD8B5}" dt="2022-04-05T23:33:55.991" v="22671"/>
          <ac:spMkLst>
            <pc:docMk/>
            <pc:sldMk cId="1305608734" sldId="259"/>
            <ac:spMk id="62" creationId="{F84068A5-059A-4E67-987A-4C0A61155B66}"/>
          </ac:spMkLst>
        </pc:spChg>
        <pc:spChg chg="mod">
          <ac:chgData name="Sebastian Taylor" userId="14345a32-29c6-470a-9ce2-4671cac2f60b" providerId="ADAL" clId="{57C78DEB-92C1-49A6-BBB0-68D01C2FD8B5}" dt="2022-04-05T23:33:55.991" v="22671"/>
          <ac:spMkLst>
            <pc:docMk/>
            <pc:sldMk cId="1305608734" sldId="259"/>
            <ac:spMk id="63" creationId="{ECAB4AA6-2AA3-46EC-ADB9-58C4D59E0D83}"/>
          </ac:spMkLst>
        </pc:spChg>
        <pc:spChg chg="mod">
          <ac:chgData name="Sebastian Taylor" userId="14345a32-29c6-470a-9ce2-4671cac2f60b" providerId="ADAL" clId="{57C78DEB-92C1-49A6-BBB0-68D01C2FD8B5}" dt="2022-04-05T23:33:55.991" v="22671"/>
          <ac:spMkLst>
            <pc:docMk/>
            <pc:sldMk cId="1305608734" sldId="259"/>
            <ac:spMk id="64" creationId="{C195E17A-5B82-4170-AB91-632AF0DC2D2B}"/>
          </ac:spMkLst>
        </pc:spChg>
        <pc:spChg chg="mod">
          <ac:chgData name="Sebastian Taylor" userId="14345a32-29c6-470a-9ce2-4671cac2f60b" providerId="ADAL" clId="{57C78DEB-92C1-49A6-BBB0-68D01C2FD8B5}" dt="2022-04-05T23:33:55.991" v="22671"/>
          <ac:spMkLst>
            <pc:docMk/>
            <pc:sldMk cId="1305608734" sldId="259"/>
            <ac:spMk id="65" creationId="{28751970-13F9-4091-9588-F12C0D8ACC2F}"/>
          </ac:spMkLst>
        </pc:spChg>
        <pc:spChg chg="add mod">
          <ac:chgData name="Sebastian Taylor" userId="14345a32-29c6-470a-9ce2-4671cac2f60b" providerId="ADAL" clId="{57C78DEB-92C1-49A6-BBB0-68D01C2FD8B5}" dt="2022-04-05T23:43:27.731" v="23299" actId="164"/>
          <ac:spMkLst>
            <pc:docMk/>
            <pc:sldMk cId="1305608734" sldId="259"/>
            <ac:spMk id="95" creationId="{5955DA2C-C3B9-4919-86B2-565C038C0A5F}"/>
          </ac:spMkLst>
        </pc:spChg>
        <pc:spChg chg="add mod">
          <ac:chgData name="Sebastian Taylor" userId="14345a32-29c6-470a-9ce2-4671cac2f60b" providerId="ADAL" clId="{57C78DEB-92C1-49A6-BBB0-68D01C2FD8B5}" dt="2022-04-05T23:43:27.731" v="23299" actId="164"/>
          <ac:spMkLst>
            <pc:docMk/>
            <pc:sldMk cId="1305608734" sldId="259"/>
            <ac:spMk id="96" creationId="{D39674C0-D419-477C-A9A7-0BF18B559D5E}"/>
          </ac:spMkLst>
        </pc:spChg>
        <pc:spChg chg="add mod">
          <ac:chgData name="Sebastian Taylor" userId="14345a32-29c6-470a-9ce2-4671cac2f60b" providerId="ADAL" clId="{57C78DEB-92C1-49A6-BBB0-68D01C2FD8B5}" dt="2022-04-05T23:43:27.731" v="23299" actId="164"/>
          <ac:spMkLst>
            <pc:docMk/>
            <pc:sldMk cId="1305608734" sldId="259"/>
            <ac:spMk id="97" creationId="{E0F26CF1-0468-446F-851E-0C9A6F1D78B1}"/>
          </ac:spMkLst>
        </pc:spChg>
        <pc:spChg chg="add mod">
          <ac:chgData name="Sebastian Taylor" userId="14345a32-29c6-470a-9ce2-4671cac2f60b" providerId="ADAL" clId="{57C78DEB-92C1-49A6-BBB0-68D01C2FD8B5}" dt="2022-04-05T23:43:27.731" v="23299" actId="164"/>
          <ac:spMkLst>
            <pc:docMk/>
            <pc:sldMk cId="1305608734" sldId="259"/>
            <ac:spMk id="98" creationId="{C2EDD69E-36B9-44FC-8E44-708B2D8755F3}"/>
          </ac:spMkLst>
        </pc:spChg>
        <pc:spChg chg="add mod">
          <ac:chgData name="Sebastian Taylor" userId="14345a32-29c6-470a-9ce2-4671cac2f60b" providerId="ADAL" clId="{57C78DEB-92C1-49A6-BBB0-68D01C2FD8B5}" dt="2022-04-05T23:43:27.731" v="23299" actId="164"/>
          <ac:spMkLst>
            <pc:docMk/>
            <pc:sldMk cId="1305608734" sldId="259"/>
            <ac:spMk id="99" creationId="{0CA40177-F7E3-4FF8-BA98-86506CD33EA7}"/>
          </ac:spMkLst>
        </pc:spChg>
        <pc:spChg chg="add mod">
          <ac:chgData name="Sebastian Taylor" userId="14345a32-29c6-470a-9ce2-4671cac2f60b" providerId="ADAL" clId="{57C78DEB-92C1-49A6-BBB0-68D01C2FD8B5}" dt="2022-04-05T23:43:27.731" v="23299" actId="164"/>
          <ac:spMkLst>
            <pc:docMk/>
            <pc:sldMk cId="1305608734" sldId="259"/>
            <ac:spMk id="105" creationId="{B7AA8EB6-0D4E-4846-95B2-AAC84A428723}"/>
          </ac:spMkLst>
        </pc:spChg>
        <pc:spChg chg="add mod">
          <ac:chgData name="Sebastian Taylor" userId="14345a32-29c6-470a-9ce2-4671cac2f60b" providerId="ADAL" clId="{57C78DEB-92C1-49A6-BBB0-68D01C2FD8B5}" dt="2022-04-05T23:43:27.731" v="23299" actId="164"/>
          <ac:spMkLst>
            <pc:docMk/>
            <pc:sldMk cId="1305608734" sldId="259"/>
            <ac:spMk id="106" creationId="{07A8E9DA-7CA6-4C3E-9BB0-E1A2081999ED}"/>
          </ac:spMkLst>
        </pc:spChg>
        <pc:spChg chg="add mod">
          <ac:chgData name="Sebastian Taylor" userId="14345a32-29c6-470a-9ce2-4671cac2f60b" providerId="ADAL" clId="{57C78DEB-92C1-49A6-BBB0-68D01C2FD8B5}" dt="2022-04-05T23:43:27.731" v="23299" actId="164"/>
          <ac:spMkLst>
            <pc:docMk/>
            <pc:sldMk cId="1305608734" sldId="259"/>
            <ac:spMk id="107" creationId="{7157441E-45BC-4BE0-A18E-9D690E291A13}"/>
          </ac:spMkLst>
        </pc:spChg>
        <pc:spChg chg="add mod">
          <ac:chgData name="Sebastian Taylor" userId="14345a32-29c6-470a-9ce2-4671cac2f60b" providerId="ADAL" clId="{57C78DEB-92C1-49A6-BBB0-68D01C2FD8B5}" dt="2022-04-05T23:43:27.731" v="23299" actId="164"/>
          <ac:spMkLst>
            <pc:docMk/>
            <pc:sldMk cId="1305608734" sldId="259"/>
            <ac:spMk id="108" creationId="{11C7F6A4-9688-4864-A269-BFF744E53D06}"/>
          </ac:spMkLst>
        </pc:spChg>
        <pc:spChg chg="add mod">
          <ac:chgData name="Sebastian Taylor" userId="14345a32-29c6-470a-9ce2-4671cac2f60b" providerId="ADAL" clId="{57C78DEB-92C1-49A6-BBB0-68D01C2FD8B5}" dt="2022-04-05T23:43:27.731" v="23299" actId="164"/>
          <ac:spMkLst>
            <pc:docMk/>
            <pc:sldMk cId="1305608734" sldId="259"/>
            <ac:spMk id="109" creationId="{F5616752-976F-4282-BFF5-19D29E47C33B}"/>
          </ac:spMkLst>
        </pc:spChg>
        <pc:spChg chg="add mod">
          <ac:chgData name="Sebastian Taylor" userId="14345a32-29c6-470a-9ce2-4671cac2f60b" providerId="ADAL" clId="{57C78DEB-92C1-49A6-BBB0-68D01C2FD8B5}" dt="2022-04-05T23:43:27.731" v="23299" actId="164"/>
          <ac:spMkLst>
            <pc:docMk/>
            <pc:sldMk cId="1305608734" sldId="259"/>
            <ac:spMk id="110" creationId="{A6A1591B-7406-4CA7-A74F-AC31F141FF12}"/>
          </ac:spMkLst>
        </pc:spChg>
        <pc:spChg chg="add mod">
          <ac:chgData name="Sebastian Taylor" userId="14345a32-29c6-470a-9ce2-4671cac2f60b" providerId="ADAL" clId="{57C78DEB-92C1-49A6-BBB0-68D01C2FD8B5}" dt="2022-04-05T23:43:27.731" v="23299" actId="164"/>
          <ac:spMkLst>
            <pc:docMk/>
            <pc:sldMk cId="1305608734" sldId="259"/>
            <ac:spMk id="111" creationId="{325FBE6B-2A8C-4E63-B488-CB1124D66CA6}"/>
          </ac:spMkLst>
        </pc:spChg>
        <pc:spChg chg="add mod">
          <ac:chgData name="Sebastian Taylor" userId="14345a32-29c6-470a-9ce2-4671cac2f60b" providerId="ADAL" clId="{57C78DEB-92C1-49A6-BBB0-68D01C2FD8B5}" dt="2022-04-05T23:42:56.582" v="23294" actId="1076"/>
          <ac:spMkLst>
            <pc:docMk/>
            <pc:sldMk cId="1305608734" sldId="259"/>
            <ac:spMk id="112" creationId="{01287F6C-8260-4DA7-BE00-060CF8FB8248}"/>
          </ac:spMkLst>
        </pc:spChg>
        <pc:spChg chg="del">
          <ac:chgData name="Sebastian Taylor" userId="14345a32-29c6-470a-9ce2-4671cac2f60b" providerId="ADAL" clId="{57C78DEB-92C1-49A6-BBB0-68D01C2FD8B5}" dt="2022-04-05T23:33:50.124" v="22670" actId="478"/>
          <ac:spMkLst>
            <pc:docMk/>
            <pc:sldMk cId="1305608734" sldId="259"/>
            <ac:spMk id="173" creationId="{BD9CCA3A-E012-4EEE-9491-ADA4A2405426}"/>
          </ac:spMkLst>
        </pc:spChg>
        <pc:spChg chg="del">
          <ac:chgData name="Sebastian Taylor" userId="14345a32-29c6-470a-9ce2-4671cac2f60b" providerId="ADAL" clId="{57C78DEB-92C1-49A6-BBB0-68D01C2FD8B5}" dt="2022-04-05T23:33:50.124" v="22670" actId="478"/>
          <ac:spMkLst>
            <pc:docMk/>
            <pc:sldMk cId="1305608734" sldId="259"/>
            <ac:spMk id="174" creationId="{52B00D0E-FAE8-4583-AF4E-75308F9E9A68}"/>
          </ac:spMkLst>
        </pc:spChg>
        <pc:spChg chg="del">
          <ac:chgData name="Sebastian Taylor" userId="14345a32-29c6-470a-9ce2-4671cac2f60b" providerId="ADAL" clId="{57C78DEB-92C1-49A6-BBB0-68D01C2FD8B5}" dt="2022-04-05T23:33:50.124" v="22670" actId="478"/>
          <ac:spMkLst>
            <pc:docMk/>
            <pc:sldMk cId="1305608734" sldId="259"/>
            <ac:spMk id="175" creationId="{3B826E59-D2C6-4745-8E6A-C3009D7E70E2}"/>
          </ac:spMkLst>
        </pc:spChg>
        <pc:spChg chg="del">
          <ac:chgData name="Sebastian Taylor" userId="14345a32-29c6-470a-9ce2-4671cac2f60b" providerId="ADAL" clId="{57C78DEB-92C1-49A6-BBB0-68D01C2FD8B5}" dt="2022-04-05T23:33:50.124" v="22670" actId="478"/>
          <ac:spMkLst>
            <pc:docMk/>
            <pc:sldMk cId="1305608734" sldId="259"/>
            <ac:spMk id="176" creationId="{33E8949A-0269-4C1D-875E-762CA26FA070}"/>
          </ac:spMkLst>
        </pc:spChg>
        <pc:spChg chg="del">
          <ac:chgData name="Sebastian Taylor" userId="14345a32-29c6-470a-9ce2-4671cac2f60b" providerId="ADAL" clId="{57C78DEB-92C1-49A6-BBB0-68D01C2FD8B5}" dt="2022-04-05T23:33:50.124" v="22670" actId="478"/>
          <ac:spMkLst>
            <pc:docMk/>
            <pc:sldMk cId="1305608734" sldId="259"/>
            <ac:spMk id="177" creationId="{3F7D1CB3-29CF-4818-AFA6-5DED5D2085DC}"/>
          </ac:spMkLst>
        </pc:spChg>
        <pc:spChg chg="del">
          <ac:chgData name="Sebastian Taylor" userId="14345a32-29c6-470a-9ce2-4671cac2f60b" providerId="ADAL" clId="{57C78DEB-92C1-49A6-BBB0-68D01C2FD8B5}" dt="2022-04-05T23:33:50.124" v="22670" actId="478"/>
          <ac:spMkLst>
            <pc:docMk/>
            <pc:sldMk cId="1305608734" sldId="259"/>
            <ac:spMk id="178" creationId="{0F7D0E0D-9E12-482A-8984-D1E371B2AD57}"/>
          </ac:spMkLst>
        </pc:spChg>
        <pc:spChg chg="del">
          <ac:chgData name="Sebastian Taylor" userId="14345a32-29c6-470a-9ce2-4671cac2f60b" providerId="ADAL" clId="{57C78DEB-92C1-49A6-BBB0-68D01C2FD8B5}" dt="2022-04-05T23:33:50.124" v="22670" actId="478"/>
          <ac:spMkLst>
            <pc:docMk/>
            <pc:sldMk cId="1305608734" sldId="259"/>
            <ac:spMk id="185" creationId="{5D37D0FD-501E-4E39-A004-792A2220E821}"/>
          </ac:spMkLst>
        </pc:spChg>
        <pc:spChg chg="mod">
          <ac:chgData name="Sebastian Taylor" userId="14345a32-29c6-470a-9ce2-4671cac2f60b" providerId="ADAL" clId="{57C78DEB-92C1-49A6-BBB0-68D01C2FD8B5}" dt="2022-04-05T23:43:27.731" v="23299" actId="164"/>
          <ac:spMkLst>
            <pc:docMk/>
            <pc:sldMk cId="1305608734" sldId="259"/>
            <ac:spMk id="191" creationId="{9BB00E9E-9BA7-4CE1-BE41-80AFA38C3733}"/>
          </ac:spMkLst>
        </pc:spChg>
        <pc:spChg chg="del">
          <ac:chgData name="Sebastian Taylor" userId="14345a32-29c6-470a-9ce2-4671cac2f60b" providerId="ADAL" clId="{57C78DEB-92C1-49A6-BBB0-68D01C2FD8B5}" dt="2022-04-05T23:33:50.124" v="22670" actId="478"/>
          <ac:spMkLst>
            <pc:docMk/>
            <pc:sldMk cId="1305608734" sldId="259"/>
            <ac:spMk id="194" creationId="{03DD3C47-913E-4BE2-994D-4ECA7562DDA7}"/>
          </ac:spMkLst>
        </pc:spChg>
        <pc:spChg chg="del">
          <ac:chgData name="Sebastian Taylor" userId="14345a32-29c6-470a-9ce2-4671cac2f60b" providerId="ADAL" clId="{57C78DEB-92C1-49A6-BBB0-68D01C2FD8B5}" dt="2022-04-05T23:33:50.124" v="22670" actId="478"/>
          <ac:spMkLst>
            <pc:docMk/>
            <pc:sldMk cId="1305608734" sldId="259"/>
            <ac:spMk id="195" creationId="{A9AA3970-5441-431E-8A3D-B3EF64489D81}"/>
          </ac:spMkLst>
        </pc:spChg>
        <pc:spChg chg="del">
          <ac:chgData name="Sebastian Taylor" userId="14345a32-29c6-470a-9ce2-4671cac2f60b" providerId="ADAL" clId="{57C78DEB-92C1-49A6-BBB0-68D01C2FD8B5}" dt="2022-04-05T23:33:50.124" v="22670" actId="478"/>
          <ac:spMkLst>
            <pc:docMk/>
            <pc:sldMk cId="1305608734" sldId="259"/>
            <ac:spMk id="196" creationId="{A7891C41-7B3A-4439-8182-640F068243F7}"/>
          </ac:spMkLst>
        </pc:spChg>
        <pc:spChg chg="del">
          <ac:chgData name="Sebastian Taylor" userId="14345a32-29c6-470a-9ce2-4671cac2f60b" providerId="ADAL" clId="{57C78DEB-92C1-49A6-BBB0-68D01C2FD8B5}" dt="2022-04-05T23:33:50.124" v="22670" actId="478"/>
          <ac:spMkLst>
            <pc:docMk/>
            <pc:sldMk cId="1305608734" sldId="259"/>
            <ac:spMk id="197" creationId="{1B055665-11BE-4806-B083-AC28C4E676CC}"/>
          </ac:spMkLst>
        </pc:spChg>
        <pc:spChg chg="del">
          <ac:chgData name="Sebastian Taylor" userId="14345a32-29c6-470a-9ce2-4671cac2f60b" providerId="ADAL" clId="{57C78DEB-92C1-49A6-BBB0-68D01C2FD8B5}" dt="2022-04-05T23:33:50.124" v="22670" actId="478"/>
          <ac:spMkLst>
            <pc:docMk/>
            <pc:sldMk cId="1305608734" sldId="259"/>
            <ac:spMk id="198" creationId="{07D0F2A5-C9C4-4516-B16D-3ED7A3BFA7B2}"/>
          </ac:spMkLst>
        </pc:spChg>
        <pc:spChg chg="del">
          <ac:chgData name="Sebastian Taylor" userId="14345a32-29c6-470a-9ce2-4671cac2f60b" providerId="ADAL" clId="{57C78DEB-92C1-49A6-BBB0-68D01C2FD8B5}" dt="2022-04-05T23:33:50.124" v="22670" actId="478"/>
          <ac:spMkLst>
            <pc:docMk/>
            <pc:sldMk cId="1305608734" sldId="259"/>
            <ac:spMk id="199" creationId="{DF7EA94E-935F-4CB2-9159-A3E07E79E0D8}"/>
          </ac:spMkLst>
        </pc:spChg>
        <pc:spChg chg="mod">
          <ac:chgData name="Sebastian Taylor" userId="14345a32-29c6-470a-9ce2-4671cac2f60b" providerId="ADAL" clId="{57C78DEB-92C1-49A6-BBB0-68D01C2FD8B5}" dt="2022-04-05T23:43:27.731" v="23299" actId="164"/>
          <ac:spMkLst>
            <pc:docMk/>
            <pc:sldMk cId="1305608734" sldId="259"/>
            <ac:spMk id="200" creationId="{4FBF33FC-AB9D-454E-B47F-6060427D0166}"/>
          </ac:spMkLst>
        </pc:spChg>
        <pc:spChg chg="mod">
          <ac:chgData name="Sebastian Taylor" userId="14345a32-29c6-470a-9ce2-4671cac2f60b" providerId="ADAL" clId="{57C78DEB-92C1-49A6-BBB0-68D01C2FD8B5}" dt="2022-04-05T23:43:27.731" v="23299" actId="164"/>
          <ac:spMkLst>
            <pc:docMk/>
            <pc:sldMk cId="1305608734" sldId="259"/>
            <ac:spMk id="201" creationId="{B1BEE300-9496-419F-A860-95E7AECB8843}"/>
          </ac:spMkLst>
        </pc:spChg>
        <pc:spChg chg="mod">
          <ac:chgData name="Sebastian Taylor" userId="14345a32-29c6-470a-9ce2-4671cac2f60b" providerId="ADAL" clId="{57C78DEB-92C1-49A6-BBB0-68D01C2FD8B5}" dt="2022-04-05T23:43:27.731" v="23299" actId="164"/>
          <ac:spMkLst>
            <pc:docMk/>
            <pc:sldMk cId="1305608734" sldId="259"/>
            <ac:spMk id="202" creationId="{AAC8B412-D1AE-4C11-9345-75F4338D438F}"/>
          </ac:spMkLst>
        </pc:spChg>
        <pc:spChg chg="mod">
          <ac:chgData name="Sebastian Taylor" userId="14345a32-29c6-470a-9ce2-4671cac2f60b" providerId="ADAL" clId="{57C78DEB-92C1-49A6-BBB0-68D01C2FD8B5}" dt="2022-04-05T23:43:27.731" v="23299" actId="164"/>
          <ac:spMkLst>
            <pc:docMk/>
            <pc:sldMk cId="1305608734" sldId="259"/>
            <ac:spMk id="203" creationId="{99F69468-A408-46AA-8AE0-2F4859361D1A}"/>
          </ac:spMkLst>
        </pc:spChg>
        <pc:spChg chg="mod">
          <ac:chgData name="Sebastian Taylor" userId="14345a32-29c6-470a-9ce2-4671cac2f60b" providerId="ADAL" clId="{57C78DEB-92C1-49A6-BBB0-68D01C2FD8B5}" dt="2022-04-05T23:43:27.731" v="23299" actId="164"/>
          <ac:spMkLst>
            <pc:docMk/>
            <pc:sldMk cId="1305608734" sldId="259"/>
            <ac:spMk id="204" creationId="{F467D9C5-563A-4E29-A64B-1521CDB95E96}"/>
          </ac:spMkLst>
        </pc:spChg>
        <pc:grpChg chg="add mod">
          <ac:chgData name="Sebastian Taylor" userId="14345a32-29c6-470a-9ce2-4671cac2f60b" providerId="ADAL" clId="{57C78DEB-92C1-49A6-BBB0-68D01C2FD8B5}" dt="2022-04-05T23:43:27.731" v="23299" actId="164"/>
          <ac:grpSpMkLst>
            <pc:docMk/>
            <pc:sldMk cId="1305608734" sldId="259"/>
            <ac:grpSpMk id="6" creationId="{666E2191-8611-4BA4-8FFE-7BD07FBFAFB3}"/>
          </ac:grpSpMkLst>
        </pc:grpChg>
        <pc:grpChg chg="add del mod">
          <ac:chgData name="Sebastian Taylor" userId="14345a32-29c6-470a-9ce2-4671cac2f60b" providerId="ADAL" clId="{57C78DEB-92C1-49A6-BBB0-68D01C2FD8B5}" dt="2022-04-05T23:33:59.075" v="22672"/>
          <ac:grpSpMkLst>
            <pc:docMk/>
            <pc:sldMk cId="1305608734" sldId="259"/>
            <ac:grpSpMk id="39" creationId="{A6E10B56-210D-4B4C-B3B2-3C06687E2BD8}"/>
          </ac:grpSpMkLst>
        </pc:grpChg>
        <pc:grpChg chg="mod">
          <ac:chgData name="Sebastian Taylor" userId="14345a32-29c6-470a-9ce2-4671cac2f60b" providerId="ADAL" clId="{57C78DEB-92C1-49A6-BBB0-68D01C2FD8B5}" dt="2022-04-05T23:33:55.991" v="22671"/>
          <ac:grpSpMkLst>
            <pc:docMk/>
            <pc:sldMk cId="1305608734" sldId="259"/>
            <ac:grpSpMk id="40" creationId="{990F8160-04D3-40B7-A42B-E5E6DC4544F4}"/>
          </ac:grpSpMkLst>
        </pc:grpChg>
        <pc:grpChg chg="mod">
          <ac:chgData name="Sebastian Taylor" userId="14345a32-29c6-470a-9ce2-4671cac2f60b" providerId="ADAL" clId="{57C78DEB-92C1-49A6-BBB0-68D01C2FD8B5}" dt="2022-04-05T23:33:55.991" v="22671"/>
          <ac:grpSpMkLst>
            <pc:docMk/>
            <pc:sldMk cId="1305608734" sldId="259"/>
            <ac:grpSpMk id="77" creationId="{04DD70FA-21C6-41DF-B59D-1D07B883C7D9}"/>
          </ac:grpSpMkLst>
        </pc:grpChg>
        <pc:grpChg chg="add del mod">
          <ac:chgData name="Sebastian Taylor" userId="14345a32-29c6-470a-9ce2-4671cac2f60b" providerId="ADAL" clId="{57C78DEB-92C1-49A6-BBB0-68D01C2FD8B5}" dt="2022-04-05T23:35:52.815" v="22836" actId="478"/>
          <ac:grpSpMkLst>
            <pc:docMk/>
            <pc:sldMk cId="1305608734" sldId="259"/>
            <ac:grpSpMk id="80" creationId="{E6220EEA-752F-4281-B6E5-9820C8047FC0}"/>
          </ac:grpSpMkLst>
        </pc:grpChg>
        <pc:grpChg chg="mod ord topLvl">
          <ac:chgData name="Sebastian Taylor" userId="14345a32-29c6-470a-9ce2-4671cac2f60b" providerId="ADAL" clId="{57C78DEB-92C1-49A6-BBB0-68D01C2FD8B5}" dt="2022-04-05T23:43:27.731" v="23299" actId="164"/>
          <ac:grpSpMkLst>
            <pc:docMk/>
            <pc:sldMk cId="1305608734" sldId="259"/>
            <ac:grpSpMk id="92" creationId="{38FF9A94-4EDF-4172-90EF-5F6418DC5BEB}"/>
          </ac:grpSpMkLst>
        </pc:grpChg>
        <pc:cxnChg chg="mod">
          <ac:chgData name="Sebastian Taylor" userId="14345a32-29c6-470a-9ce2-4671cac2f60b" providerId="ADAL" clId="{57C78DEB-92C1-49A6-BBB0-68D01C2FD8B5}" dt="2022-04-05T23:33:55.991" v="22671"/>
          <ac:cxnSpMkLst>
            <pc:docMk/>
            <pc:sldMk cId="1305608734" sldId="259"/>
            <ac:cxnSpMk id="66" creationId="{2FE37CDC-B84E-42C1-9899-D260FF6F758E}"/>
          </ac:cxnSpMkLst>
        </pc:cxnChg>
        <pc:cxnChg chg="mod">
          <ac:chgData name="Sebastian Taylor" userId="14345a32-29c6-470a-9ce2-4671cac2f60b" providerId="ADAL" clId="{57C78DEB-92C1-49A6-BBB0-68D01C2FD8B5}" dt="2022-04-05T23:33:55.991" v="22671"/>
          <ac:cxnSpMkLst>
            <pc:docMk/>
            <pc:sldMk cId="1305608734" sldId="259"/>
            <ac:cxnSpMk id="67" creationId="{83554F3A-8DA1-4CA5-8221-7329AC6AB521}"/>
          </ac:cxnSpMkLst>
        </pc:cxnChg>
        <pc:cxnChg chg="mod">
          <ac:chgData name="Sebastian Taylor" userId="14345a32-29c6-470a-9ce2-4671cac2f60b" providerId="ADAL" clId="{57C78DEB-92C1-49A6-BBB0-68D01C2FD8B5}" dt="2022-04-05T23:33:55.991" v="22671"/>
          <ac:cxnSpMkLst>
            <pc:docMk/>
            <pc:sldMk cId="1305608734" sldId="259"/>
            <ac:cxnSpMk id="68" creationId="{DBC8238E-A0E6-4194-82B7-863D4B65BDA6}"/>
          </ac:cxnSpMkLst>
        </pc:cxnChg>
        <pc:cxnChg chg="mod">
          <ac:chgData name="Sebastian Taylor" userId="14345a32-29c6-470a-9ce2-4671cac2f60b" providerId="ADAL" clId="{57C78DEB-92C1-49A6-BBB0-68D01C2FD8B5}" dt="2022-04-05T23:33:55.991" v="22671"/>
          <ac:cxnSpMkLst>
            <pc:docMk/>
            <pc:sldMk cId="1305608734" sldId="259"/>
            <ac:cxnSpMk id="69" creationId="{A879E9F4-F529-4204-A810-84CBF8266230}"/>
          </ac:cxnSpMkLst>
        </pc:cxnChg>
        <pc:cxnChg chg="mod">
          <ac:chgData name="Sebastian Taylor" userId="14345a32-29c6-470a-9ce2-4671cac2f60b" providerId="ADAL" clId="{57C78DEB-92C1-49A6-BBB0-68D01C2FD8B5}" dt="2022-04-05T23:33:55.991" v="22671"/>
          <ac:cxnSpMkLst>
            <pc:docMk/>
            <pc:sldMk cId="1305608734" sldId="259"/>
            <ac:cxnSpMk id="70" creationId="{0CB8312E-E2CE-4C4B-8D44-CF63D62DAFEC}"/>
          </ac:cxnSpMkLst>
        </pc:cxnChg>
        <pc:cxnChg chg="mod">
          <ac:chgData name="Sebastian Taylor" userId="14345a32-29c6-470a-9ce2-4671cac2f60b" providerId="ADAL" clId="{57C78DEB-92C1-49A6-BBB0-68D01C2FD8B5}" dt="2022-04-05T23:33:55.991" v="22671"/>
          <ac:cxnSpMkLst>
            <pc:docMk/>
            <pc:sldMk cId="1305608734" sldId="259"/>
            <ac:cxnSpMk id="71" creationId="{F5CA9DF1-5C2D-4C57-88B3-4B96393BD830}"/>
          </ac:cxnSpMkLst>
        </pc:cxnChg>
        <pc:cxnChg chg="mod">
          <ac:chgData name="Sebastian Taylor" userId="14345a32-29c6-470a-9ce2-4671cac2f60b" providerId="ADAL" clId="{57C78DEB-92C1-49A6-BBB0-68D01C2FD8B5}" dt="2022-04-05T23:33:55.991" v="22671"/>
          <ac:cxnSpMkLst>
            <pc:docMk/>
            <pc:sldMk cId="1305608734" sldId="259"/>
            <ac:cxnSpMk id="72" creationId="{C1190363-7993-4FCA-9290-FD01407F08C2}"/>
          </ac:cxnSpMkLst>
        </pc:cxnChg>
        <pc:cxnChg chg="mod">
          <ac:chgData name="Sebastian Taylor" userId="14345a32-29c6-470a-9ce2-4671cac2f60b" providerId="ADAL" clId="{57C78DEB-92C1-49A6-BBB0-68D01C2FD8B5}" dt="2022-04-05T23:33:55.991" v="22671"/>
          <ac:cxnSpMkLst>
            <pc:docMk/>
            <pc:sldMk cId="1305608734" sldId="259"/>
            <ac:cxnSpMk id="73" creationId="{6042FE22-6AFA-4D3D-AE09-6F70EE961554}"/>
          </ac:cxnSpMkLst>
        </pc:cxnChg>
        <pc:cxnChg chg="mod">
          <ac:chgData name="Sebastian Taylor" userId="14345a32-29c6-470a-9ce2-4671cac2f60b" providerId="ADAL" clId="{57C78DEB-92C1-49A6-BBB0-68D01C2FD8B5}" dt="2022-04-05T23:33:55.991" v="22671"/>
          <ac:cxnSpMkLst>
            <pc:docMk/>
            <pc:sldMk cId="1305608734" sldId="259"/>
            <ac:cxnSpMk id="74" creationId="{4CF9511B-7C0F-41A7-9A2C-CACEBB370D0D}"/>
          </ac:cxnSpMkLst>
        </pc:cxnChg>
        <pc:cxnChg chg="mod">
          <ac:chgData name="Sebastian Taylor" userId="14345a32-29c6-470a-9ce2-4671cac2f60b" providerId="ADAL" clId="{57C78DEB-92C1-49A6-BBB0-68D01C2FD8B5}" dt="2022-04-05T23:33:55.991" v="22671"/>
          <ac:cxnSpMkLst>
            <pc:docMk/>
            <pc:sldMk cId="1305608734" sldId="259"/>
            <ac:cxnSpMk id="75" creationId="{D88BDFC8-019D-4AD5-A01F-31E8B3D2CB8B}"/>
          </ac:cxnSpMkLst>
        </pc:cxnChg>
        <pc:cxnChg chg="mod">
          <ac:chgData name="Sebastian Taylor" userId="14345a32-29c6-470a-9ce2-4671cac2f60b" providerId="ADAL" clId="{57C78DEB-92C1-49A6-BBB0-68D01C2FD8B5}" dt="2022-04-05T23:33:55.991" v="22671"/>
          <ac:cxnSpMkLst>
            <pc:docMk/>
            <pc:sldMk cId="1305608734" sldId="259"/>
            <ac:cxnSpMk id="76" creationId="{0544C6BB-684A-441A-9F16-AB7ADCBA594B}"/>
          </ac:cxnSpMkLst>
        </pc:cxnChg>
        <pc:cxnChg chg="mod">
          <ac:chgData name="Sebastian Taylor" userId="14345a32-29c6-470a-9ce2-4671cac2f60b" providerId="ADAL" clId="{57C78DEB-92C1-49A6-BBB0-68D01C2FD8B5}" dt="2022-04-05T23:33:55.991" v="22671"/>
          <ac:cxnSpMkLst>
            <pc:docMk/>
            <pc:sldMk cId="1305608734" sldId="259"/>
            <ac:cxnSpMk id="78" creationId="{5BB3C962-1A6C-41A8-A86D-024E84B45E02}"/>
          </ac:cxnSpMkLst>
        </pc:cxnChg>
        <pc:cxnChg chg="mod">
          <ac:chgData name="Sebastian Taylor" userId="14345a32-29c6-470a-9ce2-4671cac2f60b" providerId="ADAL" clId="{57C78DEB-92C1-49A6-BBB0-68D01C2FD8B5}" dt="2022-04-05T23:33:55.991" v="22671"/>
          <ac:cxnSpMkLst>
            <pc:docMk/>
            <pc:sldMk cId="1305608734" sldId="259"/>
            <ac:cxnSpMk id="79" creationId="{548B5965-5817-4710-A429-9F173F0D8C99}"/>
          </ac:cxnSpMkLst>
        </pc:cxnChg>
        <pc:cxnChg chg="add del mod">
          <ac:chgData name="Sebastian Taylor" userId="14345a32-29c6-470a-9ce2-4671cac2f60b" providerId="ADAL" clId="{57C78DEB-92C1-49A6-BBB0-68D01C2FD8B5}" dt="2022-04-05T23:35:52.538" v="22834" actId="478"/>
          <ac:cxnSpMkLst>
            <pc:docMk/>
            <pc:sldMk cId="1305608734" sldId="259"/>
            <ac:cxnSpMk id="81" creationId="{A3B474DD-6712-4E74-A232-F4F213BD729F}"/>
          </ac:cxnSpMkLst>
        </pc:cxnChg>
        <pc:cxnChg chg="add del mod">
          <ac:chgData name="Sebastian Taylor" userId="14345a32-29c6-470a-9ce2-4671cac2f60b" providerId="ADAL" clId="{57C78DEB-92C1-49A6-BBB0-68D01C2FD8B5}" dt="2022-04-05T23:35:52.393" v="22833" actId="478"/>
          <ac:cxnSpMkLst>
            <pc:docMk/>
            <pc:sldMk cId="1305608734" sldId="259"/>
            <ac:cxnSpMk id="82" creationId="{B4AAC364-089F-4995-9E04-713BE48CC876}"/>
          </ac:cxnSpMkLst>
        </pc:cxnChg>
        <pc:cxnChg chg="add del mod">
          <ac:chgData name="Sebastian Taylor" userId="14345a32-29c6-470a-9ce2-4671cac2f60b" providerId="ADAL" clId="{57C78DEB-92C1-49A6-BBB0-68D01C2FD8B5}" dt="2022-04-05T23:35:51.978" v="22830" actId="478"/>
          <ac:cxnSpMkLst>
            <pc:docMk/>
            <pc:sldMk cId="1305608734" sldId="259"/>
            <ac:cxnSpMk id="83" creationId="{FDFC4CE4-B13F-4E3C-808F-FA1C514B2721}"/>
          </ac:cxnSpMkLst>
        </pc:cxnChg>
        <pc:cxnChg chg="add del mod">
          <ac:chgData name="Sebastian Taylor" userId="14345a32-29c6-470a-9ce2-4671cac2f60b" providerId="ADAL" clId="{57C78DEB-92C1-49A6-BBB0-68D01C2FD8B5}" dt="2022-04-05T23:35:51.847" v="22829" actId="478"/>
          <ac:cxnSpMkLst>
            <pc:docMk/>
            <pc:sldMk cId="1305608734" sldId="259"/>
            <ac:cxnSpMk id="84" creationId="{509D823B-5AF5-40AC-956D-91D1922CBC77}"/>
          </ac:cxnSpMkLst>
        </pc:cxnChg>
        <pc:cxnChg chg="add del mod">
          <ac:chgData name="Sebastian Taylor" userId="14345a32-29c6-470a-9ce2-4671cac2f60b" providerId="ADAL" clId="{57C78DEB-92C1-49A6-BBB0-68D01C2FD8B5}" dt="2022-04-05T23:35:51.806" v="22828" actId="478"/>
          <ac:cxnSpMkLst>
            <pc:docMk/>
            <pc:sldMk cId="1305608734" sldId="259"/>
            <ac:cxnSpMk id="85" creationId="{6B1B0D3A-D62E-47A5-9FAA-EF971BF824BD}"/>
          </ac:cxnSpMkLst>
        </pc:cxnChg>
        <pc:cxnChg chg="add del mod topLvl">
          <ac:chgData name="Sebastian Taylor" userId="14345a32-29c6-470a-9ce2-4671cac2f60b" providerId="ADAL" clId="{57C78DEB-92C1-49A6-BBB0-68D01C2FD8B5}" dt="2022-04-05T23:35:52.815" v="22836" actId="478"/>
          <ac:cxnSpMkLst>
            <pc:docMk/>
            <pc:sldMk cId="1305608734" sldId="259"/>
            <ac:cxnSpMk id="86" creationId="{A980366D-0550-47C5-BCE3-B577733BC443}"/>
          </ac:cxnSpMkLst>
        </pc:cxnChg>
        <pc:cxnChg chg="add del mod">
          <ac:chgData name="Sebastian Taylor" userId="14345a32-29c6-470a-9ce2-4671cac2f60b" providerId="ADAL" clId="{57C78DEB-92C1-49A6-BBB0-68D01C2FD8B5}" dt="2022-04-05T23:35:52.680" v="22835" actId="478"/>
          <ac:cxnSpMkLst>
            <pc:docMk/>
            <pc:sldMk cId="1305608734" sldId="259"/>
            <ac:cxnSpMk id="87" creationId="{D204244F-ECE1-407E-8022-5FD92F89F678}"/>
          </ac:cxnSpMkLst>
        </pc:cxnChg>
        <pc:cxnChg chg="add del mod">
          <ac:chgData name="Sebastian Taylor" userId="14345a32-29c6-470a-9ce2-4671cac2f60b" providerId="ADAL" clId="{57C78DEB-92C1-49A6-BBB0-68D01C2FD8B5}" dt="2022-04-05T23:35:52.120" v="22831" actId="478"/>
          <ac:cxnSpMkLst>
            <pc:docMk/>
            <pc:sldMk cId="1305608734" sldId="259"/>
            <ac:cxnSpMk id="88" creationId="{335017CE-0349-4B59-BE30-CB4A6B4183D8}"/>
          </ac:cxnSpMkLst>
        </pc:cxnChg>
        <pc:cxnChg chg="add del mod">
          <ac:chgData name="Sebastian Taylor" userId="14345a32-29c6-470a-9ce2-4671cac2f60b" providerId="ADAL" clId="{57C78DEB-92C1-49A6-BBB0-68D01C2FD8B5}" dt="2022-04-05T23:35:52.258" v="22832" actId="478"/>
          <ac:cxnSpMkLst>
            <pc:docMk/>
            <pc:sldMk cId="1305608734" sldId="259"/>
            <ac:cxnSpMk id="89" creationId="{02E68CFE-0CE0-4506-A00A-2E474A89FEA2}"/>
          </ac:cxnSpMkLst>
        </pc:cxnChg>
        <pc:cxnChg chg="add del mod">
          <ac:chgData name="Sebastian Taylor" userId="14345a32-29c6-470a-9ce2-4671cac2f60b" providerId="ADAL" clId="{57C78DEB-92C1-49A6-BBB0-68D01C2FD8B5}" dt="2022-04-05T23:35:51.565" v="22827" actId="478"/>
          <ac:cxnSpMkLst>
            <pc:docMk/>
            <pc:sldMk cId="1305608734" sldId="259"/>
            <ac:cxnSpMk id="90" creationId="{B8B01FB2-6878-47E4-91FF-6C0C993CCF3E}"/>
          </ac:cxnSpMkLst>
        </pc:cxnChg>
        <pc:cxnChg chg="add del mod">
          <ac:chgData name="Sebastian Taylor" userId="14345a32-29c6-470a-9ce2-4671cac2f60b" providerId="ADAL" clId="{57C78DEB-92C1-49A6-BBB0-68D01C2FD8B5}" dt="2022-04-05T23:35:51.420" v="22826" actId="478"/>
          <ac:cxnSpMkLst>
            <pc:docMk/>
            <pc:sldMk cId="1305608734" sldId="259"/>
            <ac:cxnSpMk id="91" creationId="{BD5D2A9E-B826-4B30-AF6E-9D9D238FC374}"/>
          </ac:cxnSpMkLst>
        </pc:cxnChg>
        <pc:cxnChg chg="mod">
          <ac:chgData name="Sebastian Taylor" userId="14345a32-29c6-470a-9ce2-4671cac2f60b" providerId="ADAL" clId="{57C78DEB-92C1-49A6-BBB0-68D01C2FD8B5}" dt="2022-04-05T23:34:31.971" v="22695"/>
          <ac:cxnSpMkLst>
            <pc:docMk/>
            <pc:sldMk cId="1305608734" sldId="259"/>
            <ac:cxnSpMk id="93" creationId="{211067F9-EA77-4ED6-8E38-076591488A9C}"/>
          </ac:cxnSpMkLst>
        </pc:cxnChg>
        <pc:cxnChg chg="mod">
          <ac:chgData name="Sebastian Taylor" userId="14345a32-29c6-470a-9ce2-4671cac2f60b" providerId="ADAL" clId="{57C78DEB-92C1-49A6-BBB0-68D01C2FD8B5}" dt="2022-04-05T23:34:31.971" v="22695"/>
          <ac:cxnSpMkLst>
            <pc:docMk/>
            <pc:sldMk cId="1305608734" sldId="259"/>
            <ac:cxnSpMk id="94" creationId="{F62DF8F8-D956-4392-9D02-3B2113321D4B}"/>
          </ac:cxnSpMkLst>
        </pc:cxnChg>
        <pc:cxnChg chg="add mod">
          <ac:chgData name="Sebastian Taylor" userId="14345a32-29c6-470a-9ce2-4671cac2f60b" providerId="ADAL" clId="{57C78DEB-92C1-49A6-BBB0-68D01C2FD8B5}" dt="2022-04-05T23:43:27.731" v="23299" actId="164"/>
          <ac:cxnSpMkLst>
            <pc:docMk/>
            <pc:sldMk cId="1305608734" sldId="259"/>
            <ac:cxnSpMk id="100" creationId="{6F628F97-3B2C-4A0F-A5C8-2AF2FB6E877A}"/>
          </ac:cxnSpMkLst>
        </pc:cxnChg>
        <pc:cxnChg chg="add mod">
          <ac:chgData name="Sebastian Taylor" userId="14345a32-29c6-470a-9ce2-4671cac2f60b" providerId="ADAL" clId="{57C78DEB-92C1-49A6-BBB0-68D01C2FD8B5}" dt="2022-04-05T23:43:27.731" v="23299" actId="164"/>
          <ac:cxnSpMkLst>
            <pc:docMk/>
            <pc:sldMk cId="1305608734" sldId="259"/>
            <ac:cxnSpMk id="101" creationId="{2DE659A4-87CF-49CE-B7E3-BE6A4970609A}"/>
          </ac:cxnSpMkLst>
        </pc:cxnChg>
        <pc:cxnChg chg="add mod">
          <ac:chgData name="Sebastian Taylor" userId="14345a32-29c6-470a-9ce2-4671cac2f60b" providerId="ADAL" clId="{57C78DEB-92C1-49A6-BBB0-68D01C2FD8B5}" dt="2022-04-05T23:43:27.731" v="23299" actId="164"/>
          <ac:cxnSpMkLst>
            <pc:docMk/>
            <pc:sldMk cId="1305608734" sldId="259"/>
            <ac:cxnSpMk id="102" creationId="{6684CF7E-7454-4E68-89F0-144329591D42}"/>
          </ac:cxnSpMkLst>
        </pc:cxnChg>
        <pc:cxnChg chg="add mod">
          <ac:chgData name="Sebastian Taylor" userId="14345a32-29c6-470a-9ce2-4671cac2f60b" providerId="ADAL" clId="{57C78DEB-92C1-49A6-BBB0-68D01C2FD8B5}" dt="2022-04-05T23:43:27.731" v="23299" actId="164"/>
          <ac:cxnSpMkLst>
            <pc:docMk/>
            <pc:sldMk cId="1305608734" sldId="259"/>
            <ac:cxnSpMk id="103" creationId="{EA09842E-F5AB-4D40-9E65-A010FE4EBF02}"/>
          </ac:cxnSpMkLst>
        </pc:cxnChg>
        <pc:cxnChg chg="add mod">
          <ac:chgData name="Sebastian Taylor" userId="14345a32-29c6-470a-9ce2-4671cac2f60b" providerId="ADAL" clId="{57C78DEB-92C1-49A6-BBB0-68D01C2FD8B5}" dt="2022-04-05T23:43:27.731" v="23299" actId="164"/>
          <ac:cxnSpMkLst>
            <pc:docMk/>
            <pc:sldMk cId="1305608734" sldId="259"/>
            <ac:cxnSpMk id="104" creationId="{BE2B57C0-A77A-46BB-A4AD-064F53036BD7}"/>
          </ac:cxnSpMkLst>
        </pc:cxnChg>
        <pc:cxnChg chg="del">
          <ac:chgData name="Sebastian Taylor" userId="14345a32-29c6-470a-9ce2-4671cac2f60b" providerId="ADAL" clId="{57C78DEB-92C1-49A6-BBB0-68D01C2FD8B5}" dt="2022-04-05T23:33:50.124" v="22670" actId="478"/>
          <ac:cxnSpMkLst>
            <pc:docMk/>
            <pc:sldMk cId="1305608734" sldId="259"/>
            <ac:cxnSpMk id="163" creationId="{15478FE8-EEDA-49AF-95B2-A62538CACD0E}"/>
          </ac:cxnSpMkLst>
        </pc:cxnChg>
        <pc:cxnChg chg="del">
          <ac:chgData name="Sebastian Taylor" userId="14345a32-29c6-470a-9ce2-4671cac2f60b" providerId="ADAL" clId="{57C78DEB-92C1-49A6-BBB0-68D01C2FD8B5}" dt="2022-04-05T23:33:50.124" v="22670" actId="478"/>
          <ac:cxnSpMkLst>
            <pc:docMk/>
            <pc:sldMk cId="1305608734" sldId="259"/>
            <ac:cxnSpMk id="164" creationId="{B02605C7-D99F-438F-A992-8537348372AF}"/>
          </ac:cxnSpMkLst>
        </pc:cxnChg>
        <pc:cxnChg chg="del">
          <ac:chgData name="Sebastian Taylor" userId="14345a32-29c6-470a-9ce2-4671cac2f60b" providerId="ADAL" clId="{57C78DEB-92C1-49A6-BBB0-68D01C2FD8B5}" dt="2022-04-05T23:33:50.124" v="22670" actId="478"/>
          <ac:cxnSpMkLst>
            <pc:docMk/>
            <pc:sldMk cId="1305608734" sldId="259"/>
            <ac:cxnSpMk id="165" creationId="{3F4986A7-6D70-4655-B3C2-4CF1B5B98D70}"/>
          </ac:cxnSpMkLst>
        </pc:cxnChg>
        <pc:cxnChg chg="del">
          <ac:chgData name="Sebastian Taylor" userId="14345a32-29c6-470a-9ce2-4671cac2f60b" providerId="ADAL" clId="{57C78DEB-92C1-49A6-BBB0-68D01C2FD8B5}" dt="2022-04-05T23:33:50.124" v="22670" actId="478"/>
          <ac:cxnSpMkLst>
            <pc:docMk/>
            <pc:sldMk cId="1305608734" sldId="259"/>
            <ac:cxnSpMk id="166" creationId="{DCE68D02-818C-4071-AB32-88FF4C4AD199}"/>
          </ac:cxnSpMkLst>
        </pc:cxnChg>
        <pc:cxnChg chg="del">
          <ac:chgData name="Sebastian Taylor" userId="14345a32-29c6-470a-9ce2-4671cac2f60b" providerId="ADAL" clId="{57C78DEB-92C1-49A6-BBB0-68D01C2FD8B5}" dt="2022-04-05T23:33:50.124" v="22670" actId="478"/>
          <ac:cxnSpMkLst>
            <pc:docMk/>
            <pc:sldMk cId="1305608734" sldId="259"/>
            <ac:cxnSpMk id="167" creationId="{15704D0F-AD9F-413A-8B2C-D06C97F0E59B}"/>
          </ac:cxnSpMkLst>
        </pc:cxnChg>
        <pc:cxnChg chg="del">
          <ac:chgData name="Sebastian Taylor" userId="14345a32-29c6-470a-9ce2-4671cac2f60b" providerId="ADAL" clId="{57C78DEB-92C1-49A6-BBB0-68D01C2FD8B5}" dt="2022-04-05T23:33:50.124" v="22670" actId="478"/>
          <ac:cxnSpMkLst>
            <pc:docMk/>
            <pc:sldMk cId="1305608734" sldId="259"/>
            <ac:cxnSpMk id="168" creationId="{04B61C1D-E702-4B91-982E-FDB304D95C61}"/>
          </ac:cxnSpMkLst>
        </pc:cxnChg>
        <pc:cxnChg chg="del">
          <ac:chgData name="Sebastian Taylor" userId="14345a32-29c6-470a-9ce2-4671cac2f60b" providerId="ADAL" clId="{57C78DEB-92C1-49A6-BBB0-68D01C2FD8B5}" dt="2022-04-05T23:33:50.124" v="22670" actId="478"/>
          <ac:cxnSpMkLst>
            <pc:docMk/>
            <pc:sldMk cId="1305608734" sldId="259"/>
            <ac:cxnSpMk id="169" creationId="{E00FA277-3D58-4191-85BF-310592BA5D57}"/>
          </ac:cxnSpMkLst>
        </pc:cxnChg>
        <pc:cxnChg chg="del">
          <ac:chgData name="Sebastian Taylor" userId="14345a32-29c6-470a-9ce2-4671cac2f60b" providerId="ADAL" clId="{57C78DEB-92C1-49A6-BBB0-68D01C2FD8B5}" dt="2022-04-05T23:33:50.124" v="22670" actId="478"/>
          <ac:cxnSpMkLst>
            <pc:docMk/>
            <pc:sldMk cId="1305608734" sldId="259"/>
            <ac:cxnSpMk id="170" creationId="{A7A1C25F-5497-4372-AFA2-B72310A75E2E}"/>
          </ac:cxnSpMkLst>
        </pc:cxnChg>
        <pc:cxnChg chg="del">
          <ac:chgData name="Sebastian Taylor" userId="14345a32-29c6-470a-9ce2-4671cac2f60b" providerId="ADAL" clId="{57C78DEB-92C1-49A6-BBB0-68D01C2FD8B5}" dt="2022-04-05T23:33:50.124" v="22670" actId="478"/>
          <ac:cxnSpMkLst>
            <pc:docMk/>
            <pc:sldMk cId="1305608734" sldId="259"/>
            <ac:cxnSpMk id="171" creationId="{46A20186-BC3B-4C76-B4D0-511ECCFDE88E}"/>
          </ac:cxnSpMkLst>
        </pc:cxnChg>
        <pc:cxnChg chg="del">
          <ac:chgData name="Sebastian Taylor" userId="14345a32-29c6-470a-9ce2-4671cac2f60b" providerId="ADAL" clId="{57C78DEB-92C1-49A6-BBB0-68D01C2FD8B5}" dt="2022-04-05T23:33:50.124" v="22670" actId="478"/>
          <ac:cxnSpMkLst>
            <pc:docMk/>
            <pc:sldMk cId="1305608734" sldId="259"/>
            <ac:cxnSpMk id="172" creationId="{11FB0415-9266-40B1-A797-BE9911678DDF}"/>
          </ac:cxnSpMkLst>
        </pc:cxnChg>
        <pc:cxnChg chg="del">
          <ac:chgData name="Sebastian Taylor" userId="14345a32-29c6-470a-9ce2-4671cac2f60b" providerId="ADAL" clId="{57C78DEB-92C1-49A6-BBB0-68D01C2FD8B5}" dt="2022-04-05T23:33:50.124" v="22670" actId="478"/>
          <ac:cxnSpMkLst>
            <pc:docMk/>
            <pc:sldMk cId="1305608734" sldId="259"/>
            <ac:cxnSpMk id="182" creationId="{E4F184B0-E40A-4236-8ADD-C5838F4710B3}"/>
          </ac:cxnSpMkLst>
        </pc:cxnChg>
        <pc:cxnChg chg="del">
          <ac:chgData name="Sebastian Taylor" userId="14345a32-29c6-470a-9ce2-4671cac2f60b" providerId="ADAL" clId="{57C78DEB-92C1-49A6-BBB0-68D01C2FD8B5}" dt="2022-04-05T23:33:50.124" v="22670" actId="478"/>
          <ac:cxnSpMkLst>
            <pc:docMk/>
            <pc:sldMk cId="1305608734" sldId="259"/>
            <ac:cxnSpMk id="183" creationId="{B2FA21EE-7A12-416B-A94A-B231432DF268}"/>
          </ac:cxnSpMkLst>
        </pc:cxnChg>
        <pc:cxnChg chg="del">
          <ac:chgData name="Sebastian Taylor" userId="14345a32-29c6-470a-9ce2-4671cac2f60b" providerId="ADAL" clId="{57C78DEB-92C1-49A6-BBB0-68D01C2FD8B5}" dt="2022-04-05T23:33:50.124" v="22670" actId="478"/>
          <ac:cxnSpMkLst>
            <pc:docMk/>
            <pc:sldMk cId="1305608734" sldId="259"/>
            <ac:cxnSpMk id="184" creationId="{427382CE-4AEA-4B3B-B33A-ED13CB367CD6}"/>
          </ac:cxnSpMkLst>
        </pc:cxnChg>
      </pc:sldChg>
      <pc:sldChg chg="addSp delSp modSp mod modAnim delCm">
        <pc:chgData name="Sebastian Taylor" userId="14345a32-29c6-470a-9ce2-4671cac2f60b" providerId="ADAL" clId="{57C78DEB-92C1-49A6-BBB0-68D01C2FD8B5}" dt="2022-04-06T00:52:06.470" v="24547" actId="1592"/>
        <pc:sldMkLst>
          <pc:docMk/>
          <pc:sldMk cId="716400291" sldId="260"/>
        </pc:sldMkLst>
        <pc:spChg chg="mod">
          <ac:chgData name="Sebastian Taylor" userId="14345a32-29c6-470a-9ce2-4671cac2f60b" providerId="ADAL" clId="{57C78DEB-92C1-49A6-BBB0-68D01C2FD8B5}" dt="2022-04-05T23:32:12.176" v="22582" actId="113"/>
          <ac:spMkLst>
            <pc:docMk/>
            <pc:sldMk cId="716400291" sldId="260"/>
            <ac:spMk id="2" creationId="{C8692DBC-4B21-4CF2-9D42-08E1AE909EC8}"/>
          </ac:spMkLst>
        </pc:spChg>
        <pc:spChg chg="mod">
          <ac:chgData name="Sebastian Taylor" userId="14345a32-29c6-470a-9ce2-4671cac2f60b" providerId="ADAL" clId="{57C78DEB-92C1-49A6-BBB0-68D01C2FD8B5}" dt="2022-04-05T20:22:16.629" v="21816" actId="165"/>
          <ac:spMkLst>
            <pc:docMk/>
            <pc:sldMk cId="716400291" sldId="260"/>
            <ac:spMk id="71" creationId="{32256C09-D85A-4AE8-95EB-6FEF08B61E8B}"/>
          </ac:spMkLst>
        </pc:spChg>
        <pc:spChg chg="mod">
          <ac:chgData name="Sebastian Taylor" userId="14345a32-29c6-470a-9ce2-4671cac2f60b" providerId="ADAL" clId="{57C78DEB-92C1-49A6-BBB0-68D01C2FD8B5}" dt="2022-04-05T23:28:53.480" v="22528" actId="14100"/>
          <ac:spMkLst>
            <pc:docMk/>
            <pc:sldMk cId="716400291" sldId="260"/>
            <ac:spMk id="73" creationId="{5ABC916E-2A48-4BE1-973D-37662DB221E5}"/>
          </ac:spMkLst>
        </pc:spChg>
        <pc:spChg chg="del mod topLvl">
          <ac:chgData name="Sebastian Taylor" userId="14345a32-29c6-470a-9ce2-4671cac2f60b" providerId="ADAL" clId="{57C78DEB-92C1-49A6-BBB0-68D01C2FD8B5}" dt="2022-04-05T21:42:24.483" v="22090" actId="478"/>
          <ac:spMkLst>
            <pc:docMk/>
            <pc:sldMk cId="716400291" sldId="260"/>
            <ac:spMk id="76" creationId="{4BB7103E-255E-4815-BB3B-23AF7072EBE5}"/>
          </ac:spMkLst>
        </pc:spChg>
        <pc:spChg chg="del mod topLvl">
          <ac:chgData name="Sebastian Taylor" userId="14345a32-29c6-470a-9ce2-4671cac2f60b" providerId="ADAL" clId="{57C78DEB-92C1-49A6-BBB0-68D01C2FD8B5}" dt="2022-04-05T21:42:24.483" v="22090" actId="478"/>
          <ac:spMkLst>
            <pc:docMk/>
            <pc:sldMk cId="716400291" sldId="260"/>
            <ac:spMk id="101" creationId="{1B47224C-4F48-492C-B3D3-ED6D1D5F9BD0}"/>
          </ac:spMkLst>
        </pc:spChg>
        <pc:spChg chg="del mod topLvl">
          <ac:chgData name="Sebastian Taylor" userId="14345a32-29c6-470a-9ce2-4671cac2f60b" providerId="ADAL" clId="{57C78DEB-92C1-49A6-BBB0-68D01C2FD8B5}" dt="2022-04-05T21:42:24.483" v="22090" actId="478"/>
          <ac:spMkLst>
            <pc:docMk/>
            <pc:sldMk cId="716400291" sldId="260"/>
            <ac:spMk id="102" creationId="{DABF1FD6-EADE-41FB-BF72-CA3523FDEA20}"/>
          </ac:spMkLst>
        </pc:spChg>
        <pc:spChg chg="del mod topLvl">
          <ac:chgData name="Sebastian Taylor" userId="14345a32-29c6-470a-9ce2-4671cac2f60b" providerId="ADAL" clId="{57C78DEB-92C1-49A6-BBB0-68D01C2FD8B5}" dt="2022-04-05T21:42:24.483" v="22090" actId="478"/>
          <ac:spMkLst>
            <pc:docMk/>
            <pc:sldMk cId="716400291" sldId="260"/>
            <ac:spMk id="103" creationId="{E2D69057-AA5E-4316-95F4-6F1BBA5375C4}"/>
          </ac:spMkLst>
        </pc:spChg>
        <pc:spChg chg="del mod topLvl">
          <ac:chgData name="Sebastian Taylor" userId="14345a32-29c6-470a-9ce2-4671cac2f60b" providerId="ADAL" clId="{57C78DEB-92C1-49A6-BBB0-68D01C2FD8B5}" dt="2022-04-05T21:42:24.483" v="22090" actId="478"/>
          <ac:spMkLst>
            <pc:docMk/>
            <pc:sldMk cId="716400291" sldId="260"/>
            <ac:spMk id="104" creationId="{D1CDE1B2-1A59-45F4-AF0E-E738FBC8A4D6}"/>
          </ac:spMkLst>
        </pc:spChg>
        <pc:spChg chg="del mod topLvl">
          <ac:chgData name="Sebastian Taylor" userId="14345a32-29c6-470a-9ce2-4671cac2f60b" providerId="ADAL" clId="{57C78DEB-92C1-49A6-BBB0-68D01C2FD8B5}" dt="2022-04-05T21:42:24.483" v="22090" actId="478"/>
          <ac:spMkLst>
            <pc:docMk/>
            <pc:sldMk cId="716400291" sldId="260"/>
            <ac:spMk id="105" creationId="{E934A2E8-32E3-47AA-88BD-EE77B21D6C0A}"/>
          </ac:spMkLst>
        </pc:spChg>
        <pc:spChg chg="del mod topLvl">
          <ac:chgData name="Sebastian Taylor" userId="14345a32-29c6-470a-9ce2-4671cac2f60b" providerId="ADAL" clId="{57C78DEB-92C1-49A6-BBB0-68D01C2FD8B5}" dt="2022-04-05T21:42:24.483" v="22090" actId="478"/>
          <ac:spMkLst>
            <pc:docMk/>
            <pc:sldMk cId="716400291" sldId="260"/>
            <ac:spMk id="106" creationId="{371CC202-66D8-404A-867E-2AE48B7A7A06}"/>
          </ac:spMkLst>
        </pc:spChg>
        <pc:spChg chg="del mod topLvl">
          <ac:chgData name="Sebastian Taylor" userId="14345a32-29c6-470a-9ce2-4671cac2f60b" providerId="ADAL" clId="{57C78DEB-92C1-49A6-BBB0-68D01C2FD8B5}" dt="2022-04-05T21:42:24.483" v="22090" actId="478"/>
          <ac:spMkLst>
            <pc:docMk/>
            <pc:sldMk cId="716400291" sldId="260"/>
            <ac:spMk id="107" creationId="{FF56A4D6-749C-421F-96A6-5DEBCA15E545}"/>
          </ac:spMkLst>
        </pc:spChg>
        <pc:spChg chg="del mod topLvl">
          <ac:chgData name="Sebastian Taylor" userId="14345a32-29c6-470a-9ce2-4671cac2f60b" providerId="ADAL" clId="{57C78DEB-92C1-49A6-BBB0-68D01C2FD8B5}" dt="2022-04-05T21:42:24.483" v="22090" actId="478"/>
          <ac:spMkLst>
            <pc:docMk/>
            <pc:sldMk cId="716400291" sldId="260"/>
            <ac:spMk id="108" creationId="{585AC24D-A380-4316-BF8B-4053059A70B5}"/>
          </ac:spMkLst>
        </pc:spChg>
        <pc:spChg chg="del mod topLvl">
          <ac:chgData name="Sebastian Taylor" userId="14345a32-29c6-470a-9ce2-4671cac2f60b" providerId="ADAL" clId="{57C78DEB-92C1-49A6-BBB0-68D01C2FD8B5}" dt="2022-04-05T21:42:24.483" v="22090" actId="478"/>
          <ac:spMkLst>
            <pc:docMk/>
            <pc:sldMk cId="716400291" sldId="260"/>
            <ac:spMk id="109" creationId="{9828A812-0B60-42F9-8EE0-2CD14644F0AE}"/>
          </ac:spMkLst>
        </pc:spChg>
        <pc:spChg chg="del mod topLvl">
          <ac:chgData name="Sebastian Taylor" userId="14345a32-29c6-470a-9ce2-4671cac2f60b" providerId="ADAL" clId="{57C78DEB-92C1-49A6-BBB0-68D01C2FD8B5}" dt="2022-04-05T21:42:24.483" v="22090" actId="478"/>
          <ac:spMkLst>
            <pc:docMk/>
            <pc:sldMk cId="716400291" sldId="260"/>
            <ac:spMk id="110" creationId="{6B2AC4DC-0503-4EA7-89BD-7D847C07343C}"/>
          </ac:spMkLst>
        </pc:spChg>
        <pc:spChg chg="mod">
          <ac:chgData name="Sebastian Taylor" userId="14345a32-29c6-470a-9ce2-4671cac2f60b" providerId="ADAL" clId="{57C78DEB-92C1-49A6-BBB0-68D01C2FD8B5}" dt="2022-04-05T23:32:36.699" v="22609" actId="1035"/>
          <ac:spMkLst>
            <pc:docMk/>
            <pc:sldMk cId="716400291" sldId="260"/>
            <ac:spMk id="145" creationId="{4A06B15F-B500-4B7C-BABB-36AA9E000BDD}"/>
          </ac:spMkLst>
        </pc:spChg>
        <pc:spChg chg="mod">
          <ac:chgData name="Sebastian Taylor" userId="14345a32-29c6-470a-9ce2-4671cac2f60b" providerId="ADAL" clId="{57C78DEB-92C1-49A6-BBB0-68D01C2FD8B5}" dt="2022-04-05T23:32:36.699" v="22609" actId="1035"/>
          <ac:spMkLst>
            <pc:docMk/>
            <pc:sldMk cId="716400291" sldId="260"/>
            <ac:spMk id="146" creationId="{3EB64EC6-28E5-49AC-BFFB-F0A473349594}"/>
          </ac:spMkLst>
        </pc:spChg>
        <pc:spChg chg="mod ord">
          <ac:chgData name="Sebastian Taylor" userId="14345a32-29c6-470a-9ce2-4671cac2f60b" providerId="ADAL" clId="{57C78DEB-92C1-49A6-BBB0-68D01C2FD8B5}" dt="2022-04-05T23:31:54.758" v="22579" actId="208"/>
          <ac:spMkLst>
            <pc:docMk/>
            <pc:sldMk cId="716400291" sldId="260"/>
            <ac:spMk id="204" creationId="{5541848D-D25B-464E-92E3-3E9C2BC76EDC}"/>
          </ac:spMkLst>
        </pc:spChg>
        <pc:spChg chg="mod">
          <ac:chgData name="Sebastian Taylor" userId="14345a32-29c6-470a-9ce2-4671cac2f60b" providerId="ADAL" clId="{57C78DEB-92C1-49A6-BBB0-68D01C2FD8B5}" dt="2022-04-05T21:42:33.034" v="22092"/>
          <ac:spMkLst>
            <pc:docMk/>
            <pc:sldMk cId="716400291" sldId="260"/>
            <ac:spMk id="207" creationId="{F627836A-2E03-45EF-857E-E885905EA227}"/>
          </ac:spMkLst>
        </pc:spChg>
        <pc:spChg chg="mod">
          <ac:chgData name="Sebastian Taylor" userId="14345a32-29c6-470a-9ce2-4671cac2f60b" providerId="ADAL" clId="{57C78DEB-92C1-49A6-BBB0-68D01C2FD8B5}" dt="2022-04-05T21:42:33.034" v="22092"/>
          <ac:spMkLst>
            <pc:docMk/>
            <pc:sldMk cId="716400291" sldId="260"/>
            <ac:spMk id="208" creationId="{F1CB1A48-7FCC-44ED-B6DE-194A9312D6D7}"/>
          </ac:spMkLst>
        </pc:spChg>
        <pc:spChg chg="mod">
          <ac:chgData name="Sebastian Taylor" userId="14345a32-29c6-470a-9ce2-4671cac2f60b" providerId="ADAL" clId="{57C78DEB-92C1-49A6-BBB0-68D01C2FD8B5}" dt="2022-04-05T21:42:33.034" v="22092"/>
          <ac:spMkLst>
            <pc:docMk/>
            <pc:sldMk cId="716400291" sldId="260"/>
            <ac:spMk id="209" creationId="{DDB2DCDF-4A3A-433F-B960-54BA57DC98B0}"/>
          </ac:spMkLst>
        </pc:spChg>
        <pc:spChg chg="mod">
          <ac:chgData name="Sebastian Taylor" userId="14345a32-29c6-470a-9ce2-4671cac2f60b" providerId="ADAL" clId="{57C78DEB-92C1-49A6-BBB0-68D01C2FD8B5}" dt="2022-04-05T21:42:33.034" v="22092"/>
          <ac:spMkLst>
            <pc:docMk/>
            <pc:sldMk cId="716400291" sldId="260"/>
            <ac:spMk id="210" creationId="{16BC42B4-2FD7-4845-A124-70292BDD610B}"/>
          </ac:spMkLst>
        </pc:spChg>
        <pc:spChg chg="mod">
          <ac:chgData name="Sebastian Taylor" userId="14345a32-29c6-470a-9ce2-4671cac2f60b" providerId="ADAL" clId="{57C78DEB-92C1-49A6-BBB0-68D01C2FD8B5}" dt="2022-04-05T21:42:33.034" v="22092"/>
          <ac:spMkLst>
            <pc:docMk/>
            <pc:sldMk cId="716400291" sldId="260"/>
            <ac:spMk id="211" creationId="{A84DC3D9-3CE1-4D8A-97DA-4141E4B34FA0}"/>
          </ac:spMkLst>
        </pc:spChg>
        <pc:spChg chg="mod">
          <ac:chgData name="Sebastian Taylor" userId="14345a32-29c6-470a-9ce2-4671cac2f60b" providerId="ADAL" clId="{57C78DEB-92C1-49A6-BBB0-68D01C2FD8B5}" dt="2022-04-05T21:42:33.034" v="22092"/>
          <ac:spMkLst>
            <pc:docMk/>
            <pc:sldMk cId="716400291" sldId="260"/>
            <ac:spMk id="212" creationId="{BEE0659B-AD67-49DE-B721-C0B265D224A8}"/>
          </ac:spMkLst>
        </pc:spChg>
        <pc:spChg chg="mod">
          <ac:chgData name="Sebastian Taylor" userId="14345a32-29c6-470a-9ce2-4671cac2f60b" providerId="ADAL" clId="{57C78DEB-92C1-49A6-BBB0-68D01C2FD8B5}" dt="2022-04-05T21:42:33.034" v="22092"/>
          <ac:spMkLst>
            <pc:docMk/>
            <pc:sldMk cId="716400291" sldId="260"/>
            <ac:spMk id="213" creationId="{4722DA17-1051-4D10-8742-D6939EB9BF97}"/>
          </ac:spMkLst>
        </pc:spChg>
        <pc:spChg chg="mod">
          <ac:chgData name="Sebastian Taylor" userId="14345a32-29c6-470a-9ce2-4671cac2f60b" providerId="ADAL" clId="{57C78DEB-92C1-49A6-BBB0-68D01C2FD8B5}" dt="2022-04-05T21:42:33.034" v="22092"/>
          <ac:spMkLst>
            <pc:docMk/>
            <pc:sldMk cId="716400291" sldId="260"/>
            <ac:spMk id="214" creationId="{5B23A0A7-FA73-4C3A-B8E0-11E1A7C45223}"/>
          </ac:spMkLst>
        </pc:spChg>
        <pc:spChg chg="mod">
          <ac:chgData name="Sebastian Taylor" userId="14345a32-29c6-470a-9ce2-4671cac2f60b" providerId="ADAL" clId="{57C78DEB-92C1-49A6-BBB0-68D01C2FD8B5}" dt="2022-04-05T21:42:33.034" v="22092"/>
          <ac:spMkLst>
            <pc:docMk/>
            <pc:sldMk cId="716400291" sldId="260"/>
            <ac:spMk id="215" creationId="{2D56B200-619F-4C3E-A7B9-F4AFD03C8C9E}"/>
          </ac:spMkLst>
        </pc:spChg>
        <pc:spChg chg="mod">
          <ac:chgData name="Sebastian Taylor" userId="14345a32-29c6-470a-9ce2-4671cac2f60b" providerId="ADAL" clId="{57C78DEB-92C1-49A6-BBB0-68D01C2FD8B5}" dt="2022-04-05T21:42:33.034" v="22092"/>
          <ac:spMkLst>
            <pc:docMk/>
            <pc:sldMk cId="716400291" sldId="260"/>
            <ac:spMk id="216" creationId="{56EB2772-CE4B-482F-B254-3E56F92BE892}"/>
          </ac:spMkLst>
        </pc:spChg>
        <pc:spChg chg="mod">
          <ac:chgData name="Sebastian Taylor" userId="14345a32-29c6-470a-9ce2-4671cac2f60b" providerId="ADAL" clId="{57C78DEB-92C1-49A6-BBB0-68D01C2FD8B5}" dt="2022-04-05T21:42:33.034" v="22092"/>
          <ac:spMkLst>
            <pc:docMk/>
            <pc:sldMk cId="716400291" sldId="260"/>
            <ac:spMk id="217" creationId="{A56A2C23-3B2E-4692-8761-7A46CD0A8F72}"/>
          </ac:spMkLst>
        </pc:spChg>
        <pc:spChg chg="mod ord">
          <ac:chgData name="Sebastian Taylor" userId="14345a32-29c6-470a-9ce2-4671cac2f60b" providerId="ADAL" clId="{57C78DEB-92C1-49A6-BBB0-68D01C2FD8B5}" dt="2022-04-05T23:32:03.044" v="22580" actId="208"/>
          <ac:spMkLst>
            <pc:docMk/>
            <pc:sldMk cId="716400291" sldId="260"/>
            <ac:spMk id="232" creationId="{70B760AB-524D-411D-AE18-E2916166A2E6}"/>
          </ac:spMkLst>
        </pc:spChg>
        <pc:spChg chg="mod">
          <ac:chgData name="Sebastian Taylor" userId="14345a32-29c6-470a-9ce2-4671cac2f60b" providerId="ADAL" clId="{57C78DEB-92C1-49A6-BBB0-68D01C2FD8B5}" dt="2022-04-05T21:42:55.442" v="22098"/>
          <ac:spMkLst>
            <pc:docMk/>
            <pc:sldMk cId="716400291" sldId="260"/>
            <ac:spMk id="235" creationId="{E5C039AF-C109-4661-A933-CE892E6BB43A}"/>
          </ac:spMkLst>
        </pc:spChg>
        <pc:spChg chg="mod">
          <ac:chgData name="Sebastian Taylor" userId="14345a32-29c6-470a-9ce2-4671cac2f60b" providerId="ADAL" clId="{57C78DEB-92C1-49A6-BBB0-68D01C2FD8B5}" dt="2022-04-05T21:42:55.442" v="22098"/>
          <ac:spMkLst>
            <pc:docMk/>
            <pc:sldMk cId="716400291" sldId="260"/>
            <ac:spMk id="236" creationId="{1B440FCE-8765-402D-AC77-F96EE3A1DA7C}"/>
          </ac:spMkLst>
        </pc:spChg>
        <pc:spChg chg="mod">
          <ac:chgData name="Sebastian Taylor" userId="14345a32-29c6-470a-9ce2-4671cac2f60b" providerId="ADAL" clId="{57C78DEB-92C1-49A6-BBB0-68D01C2FD8B5}" dt="2022-04-05T21:42:55.442" v="22098"/>
          <ac:spMkLst>
            <pc:docMk/>
            <pc:sldMk cId="716400291" sldId="260"/>
            <ac:spMk id="237" creationId="{A9343670-EAB6-4322-91D6-461ED783DA7B}"/>
          </ac:spMkLst>
        </pc:spChg>
        <pc:spChg chg="mod">
          <ac:chgData name="Sebastian Taylor" userId="14345a32-29c6-470a-9ce2-4671cac2f60b" providerId="ADAL" clId="{57C78DEB-92C1-49A6-BBB0-68D01C2FD8B5}" dt="2022-04-05T21:42:55.442" v="22098"/>
          <ac:spMkLst>
            <pc:docMk/>
            <pc:sldMk cId="716400291" sldId="260"/>
            <ac:spMk id="238" creationId="{DDA862E9-347F-4864-B963-10FF86627BC1}"/>
          </ac:spMkLst>
        </pc:spChg>
        <pc:spChg chg="mod">
          <ac:chgData name="Sebastian Taylor" userId="14345a32-29c6-470a-9ce2-4671cac2f60b" providerId="ADAL" clId="{57C78DEB-92C1-49A6-BBB0-68D01C2FD8B5}" dt="2022-04-05T21:42:55.442" v="22098"/>
          <ac:spMkLst>
            <pc:docMk/>
            <pc:sldMk cId="716400291" sldId="260"/>
            <ac:spMk id="239" creationId="{D68BE863-5134-4EC4-97B9-7BAB24138452}"/>
          </ac:spMkLst>
        </pc:spChg>
        <pc:spChg chg="mod">
          <ac:chgData name="Sebastian Taylor" userId="14345a32-29c6-470a-9ce2-4671cac2f60b" providerId="ADAL" clId="{57C78DEB-92C1-49A6-BBB0-68D01C2FD8B5}" dt="2022-04-05T21:42:55.442" v="22098"/>
          <ac:spMkLst>
            <pc:docMk/>
            <pc:sldMk cId="716400291" sldId="260"/>
            <ac:spMk id="240" creationId="{96193275-F458-4B1D-B27B-209474C437D1}"/>
          </ac:spMkLst>
        </pc:spChg>
        <pc:spChg chg="mod">
          <ac:chgData name="Sebastian Taylor" userId="14345a32-29c6-470a-9ce2-4671cac2f60b" providerId="ADAL" clId="{57C78DEB-92C1-49A6-BBB0-68D01C2FD8B5}" dt="2022-04-05T21:42:55.442" v="22098"/>
          <ac:spMkLst>
            <pc:docMk/>
            <pc:sldMk cId="716400291" sldId="260"/>
            <ac:spMk id="241" creationId="{E9CD56B3-E2CD-4288-A9E8-0CFF336A36F2}"/>
          </ac:spMkLst>
        </pc:spChg>
        <pc:spChg chg="mod">
          <ac:chgData name="Sebastian Taylor" userId="14345a32-29c6-470a-9ce2-4671cac2f60b" providerId="ADAL" clId="{57C78DEB-92C1-49A6-BBB0-68D01C2FD8B5}" dt="2022-04-05T21:42:55.442" v="22098"/>
          <ac:spMkLst>
            <pc:docMk/>
            <pc:sldMk cId="716400291" sldId="260"/>
            <ac:spMk id="242" creationId="{3AC28A37-5FF3-4EBD-AD66-31A0BDCA4930}"/>
          </ac:spMkLst>
        </pc:spChg>
        <pc:spChg chg="mod">
          <ac:chgData name="Sebastian Taylor" userId="14345a32-29c6-470a-9ce2-4671cac2f60b" providerId="ADAL" clId="{57C78DEB-92C1-49A6-BBB0-68D01C2FD8B5}" dt="2022-04-05T21:42:55.442" v="22098"/>
          <ac:spMkLst>
            <pc:docMk/>
            <pc:sldMk cId="716400291" sldId="260"/>
            <ac:spMk id="243" creationId="{35A860BB-4C41-4762-979F-09D4C49C62DF}"/>
          </ac:spMkLst>
        </pc:spChg>
        <pc:spChg chg="mod">
          <ac:chgData name="Sebastian Taylor" userId="14345a32-29c6-470a-9ce2-4671cac2f60b" providerId="ADAL" clId="{57C78DEB-92C1-49A6-BBB0-68D01C2FD8B5}" dt="2022-04-05T21:42:55.442" v="22098"/>
          <ac:spMkLst>
            <pc:docMk/>
            <pc:sldMk cId="716400291" sldId="260"/>
            <ac:spMk id="244" creationId="{199E097D-D203-4736-956F-9DBF325FC2F7}"/>
          </ac:spMkLst>
        </pc:spChg>
        <pc:spChg chg="mod">
          <ac:chgData name="Sebastian Taylor" userId="14345a32-29c6-470a-9ce2-4671cac2f60b" providerId="ADAL" clId="{57C78DEB-92C1-49A6-BBB0-68D01C2FD8B5}" dt="2022-04-05T21:42:55.442" v="22098"/>
          <ac:spMkLst>
            <pc:docMk/>
            <pc:sldMk cId="716400291" sldId="260"/>
            <ac:spMk id="245" creationId="{398624AF-2141-4082-B6F4-1020BE315DDD}"/>
          </ac:spMkLst>
        </pc:spChg>
        <pc:spChg chg="add mod ord">
          <ac:chgData name="Sebastian Taylor" userId="14345a32-29c6-470a-9ce2-4671cac2f60b" providerId="ADAL" clId="{57C78DEB-92C1-49A6-BBB0-68D01C2FD8B5}" dt="2022-04-05T21:43:56.560" v="22165" actId="1036"/>
          <ac:spMkLst>
            <pc:docMk/>
            <pc:sldMk cId="716400291" sldId="260"/>
            <ac:spMk id="259" creationId="{E8BF357A-AE52-4EF3-9ADF-F09E8C4AEC68}"/>
          </ac:spMkLst>
        </pc:spChg>
        <pc:spChg chg="add mod">
          <ac:chgData name="Sebastian Taylor" userId="14345a32-29c6-470a-9ce2-4671cac2f60b" providerId="ADAL" clId="{57C78DEB-92C1-49A6-BBB0-68D01C2FD8B5}" dt="2022-04-05T23:31:23.652" v="22569" actId="20577"/>
          <ac:spMkLst>
            <pc:docMk/>
            <pc:sldMk cId="716400291" sldId="260"/>
            <ac:spMk id="260" creationId="{FFD40EE7-27AA-4774-8B22-3874749FA962}"/>
          </ac:spMkLst>
        </pc:spChg>
        <pc:spChg chg="mod">
          <ac:chgData name="Sebastian Taylor" userId="14345a32-29c6-470a-9ce2-4671cac2f60b" providerId="ADAL" clId="{57C78DEB-92C1-49A6-BBB0-68D01C2FD8B5}" dt="2022-04-05T21:44:03.489" v="22167"/>
          <ac:spMkLst>
            <pc:docMk/>
            <pc:sldMk cId="716400291" sldId="260"/>
            <ac:spMk id="265" creationId="{38A89963-9B91-4991-9B70-FA110518B0E5}"/>
          </ac:spMkLst>
        </pc:spChg>
        <pc:spChg chg="mod">
          <ac:chgData name="Sebastian Taylor" userId="14345a32-29c6-470a-9ce2-4671cac2f60b" providerId="ADAL" clId="{57C78DEB-92C1-49A6-BBB0-68D01C2FD8B5}" dt="2022-04-05T21:44:03.489" v="22167"/>
          <ac:spMkLst>
            <pc:docMk/>
            <pc:sldMk cId="716400291" sldId="260"/>
            <ac:spMk id="266" creationId="{0097E479-B988-4B36-B792-7A004EF26148}"/>
          </ac:spMkLst>
        </pc:spChg>
        <pc:spChg chg="mod">
          <ac:chgData name="Sebastian Taylor" userId="14345a32-29c6-470a-9ce2-4671cac2f60b" providerId="ADAL" clId="{57C78DEB-92C1-49A6-BBB0-68D01C2FD8B5}" dt="2022-04-05T21:44:03.489" v="22167"/>
          <ac:spMkLst>
            <pc:docMk/>
            <pc:sldMk cId="716400291" sldId="260"/>
            <ac:spMk id="267" creationId="{88672B72-DADC-4372-82E2-344BB3C05230}"/>
          </ac:spMkLst>
        </pc:spChg>
        <pc:spChg chg="mod">
          <ac:chgData name="Sebastian Taylor" userId="14345a32-29c6-470a-9ce2-4671cac2f60b" providerId="ADAL" clId="{57C78DEB-92C1-49A6-BBB0-68D01C2FD8B5}" dt="2022-04-05T21:44:03.489" v="22167"/>
          <ac:spMkLst>
            <pc:docMk/>
            <pc:sldMk cId="716400291" sldId="260"/>
            <ac:spMk id="268" creationId="{6ECAA973-1717-431C-A88F-1A1AD7B304C4}"/>
          </ac:spMkLst>
        </pc:spChg>
        <pc:spChg chg="mod">
          <ac:chgData name="Sebastian Taylor" userId="14345a32-29c6-470a-9ce2-4671cac2f60b" providerId="ADAL" clId="{57C78DEB-92C1-49A6-BBB0-68D01C2FD8B5}" dt="2022-04-05T21:44:03.489" v="22167"/>
          <ac:spMkLst>
            <pc:docMk/>
            <pc:sldMk cId="716400291" sldId="260"/>
            <ac:spMk id="269" creationId="{566BEE0D-6569-4B76-91E0-4681777DBDC3}"/>
          </ac:spMkLst>
        </pc:spChg>
        <pc:spChg chg="mod">
          <ac:chgData name="Sebastian Taylor" userId="14345a32-29c6-470a-9ce2-4671cac2f60b" providerId="ADAL" clId="{57C78DEB-92C1-49A6-BBB0-68D01C2FD8B5}" dt="2022-04-05T21:44:03.489" v="22167"/>
          <ac:spMkLst>
            <pc:docMk/>
            <pc:sldMk cId="716400291" sldId="260"/>
            <ac:spMk id="270" creationId="{455D18C8-489A-4A98-B59C-9E4F42D3E954}"/>
          </ac:spMkLst>
        </pc:spChg>
        <pc:spChg chg="mod">
          <ac:chgData name="Sebastian Taylor" userId="14345a32-29c6-470a-9ce2-4671cac2f60b" providerId="ADAL" clId="{57C78DEB-92C1-49A6-BBB0-68D01C2FD8B5}" dt="2022-04-05T21:44:03.489" v="22167"/>
          <ac:spMkLst>
            <pc:docMk/>
            <pc:sldMk cId="716400291" sldId="260"/>
            <ac:spMk id="271" creationId="{0DD28854-9FD9-4D9C-98CC-8DB77C142487}"/>
          </ac:spMkLst>
        </pc:spChg>
        <pc:spChg chg="mod">
          <ac:chgData name="Sebastian Taylor" userId="14345a32-29c6-470a-9ce2-4671cac2f60b" providerId="ADAL" clId="{57C78DEB-92C1-49A6-BBB0-68D01C2FD8B5}" dt="2022-04-05T21:44:03.489" v="22167"/>
          <ac:spMkLst>
            <pc:docMk/>
            <pc:sldMk cId="716400291" sldId="260"/>
            <ac:spMk id="272" creationId="{163E1770-BAE6-4D30-8E09-4A9B40D81842}"/>
          </ac:spMkLst>
        </pc:spChg>
        <pc:spChg chg="mod">
          <ac:chgData name="Sebastian Taylor" userId="14345a32-29c6-470a-9ce2-4671cac2f60b" providerId="ADAL" clId="{57C78DEB-92C1-49A6-BBB0-68D01C2FD8B5}" dt="2022-04-05T21:44:03.489" v="22167"/>
          <ac:spMkLst>
            <pc:docMk/>
            <pc:sldMk cId="716400291" sldId="260"/>
            <ac:spMk id="273" creationId="{A118B266-7132-4185-908B-34290C406CBA}"/>
          </ac:spMkLst>
        </pc:spChg>
        <pc:spChg chg="mod">
          <ac:chgData name="Sebastian Taylor" userId="14345a32-29c6-470a-9ce2-4671cac2f60b" providerId="ADAL" clId="{57C78DEB-92C1-49A6-BBB0-68D01C2FD8B5}" dt="2022-04-05T21:44:03.489" v="22167"/>
          <ac:spMkLst>
            <pc:docMk/>
            <pc:sldMk cId="716400291" sldId="260"/>
            <ac:spMk id="274" creationId="{B3C450ED-D46E-4275-82A0-ACA3759C594D}"/>
          </ac:spMkLst>
        </pc:spChg>
        <pc:spChg chg="mod">
          <ac:chgData name="Sebastian Taylor" userId="14345a32-29c6-470a-9ce2-4671cac2f60b" providerId="ADAL" clId="{57C78DEB-92C1-49A6-BBB0-68D01C2FD8B5}" dt="2022-04-05T21:44:03.489" v="22167"/>
          <ac:spMkLst>
            <pc:docMk/>
            <pc:sldMk cId="716400291" sldId="260"/>
            <ac:spMk id="275" creationId="{F78E5696-DC34-43F9-BF6F-DB5D7F778E29}"/>
          </ac:spMkLst>
        </pc:spChg>
        <pc:spChg chg="add mod">
          <ac:chgData name="Sebastian Taylor" userId="14345a32-29c6-470a-9ce2-4671cac2f60b" providerId="ADAL" clId="{57C78DEB-92C1-49A6-BBB0-68D01C2FD8B5}" dt="2022-04-05T21:44:21.928" v="22176" actId="20577"/>
          <ac:spMkLst>
            <pc:docMk/>
            <pc:sldMk cId="716400291" sldId="260"/>
            <ac:spMk id="289" creationId="{2560B394-B1B3-444D-9CD8-A9DFB903B05A}"/>
          </ac:spMkLst>
        </pc:spChg>
        <pc:spChg chg="mod">
          <ac:chgData name="Sebastian Taylor" userId="14345a32-29c6-470a-9ce2-4671cac2f60b" providerId="ADAL" clId="{57C78DEB-92C1-49A6-BBB0-68D01C2FD8B5}" dt="2022-04-05T20:22:16.629" v="21816" actId="165"/>
          <ac:spMkLst>
            <pc:docMk/>
            <pc:sldMk cId="716400291" sldId="260"/>
            <ac:spMk id="1025" creationId="{32308D29-BC71-4787-81F7-3597C0E0096A}"/>
          </ac:spMkLst>
        </pc:spChg>
        <pc:grpChg chg="del">
          <ac:chgData name="Sebastian Taylor" userId="14345a32-29c6-470a-9ce2-4671cac2f60b" providerId="ADAL" clId="{57C78DEB-92C1-49A6-BBB0-68D01C2FD8B5}" dt="2022-04-05T21:43:58.468" v="22166" actId="478"/>
          <ac:grpSpMkLst>
            <pc:docMk/>
            <pc:sldMk cId="716400291" sldId="260"/>
            <ac:grpSpMk id="7" creationId="{848552AB-5CE1-41AF-85A4-4A9C1C0E1F83}"/>
          </ac:grpSpMkLst>
        </pc:grpChg>
        <pc:grpChg chg="mod">
          <ac:chgData name="Sebastian Taylor" userId="14345a32-29c6-470a-9ce2-4671cac2f60b" providerId="ADAL" clId="{57C78DEB-92C1-49A6-BBB0-68D01C2FD8B5}" dt="2022-04-05T20:22:16.629" v="21816" actId="165"/>
          <ac:grpSpMkLst>
            <pc:docMk/>
            <pc:sldMk cId="716400291" sldId="260"/>
            <ac:grpSpMk id="32" creationId="{D8B3ABE7-B45F-4CEA-9DC6-B0BBEA379ED1}"/>
          </ac:grpSpMkLst>
        </pc:grpChg>
        <pc:grpChg chg="mod">
          <ac:chgData name="Sebastian Taylor" userId="14345a32-29c6-470a-9ce2-4671cac2f60b" providerId="ADAL" clId="{57C78DEB-92C1-49A6-BBB0-68D01C2FD8B5}" dt="2022-04-05T20:22:16.629" v="21816" actId="165"/>
          <ac:grpSpMkLst>
            <pc:docMk/>
            <pc:sldMk cId="716400291" sldId="260"/>
            <ac:grpSpMk id="63" creationId="{A554550F-E3EB-4C7D-B0D9-F7351227821F}"/>
          </ac:grpSpMkLst>
        </pc:grpChg>
        <pc:grpChg chg="del">
          <ac:chgData name="Sebastian Taylor" userId="14345a32-29c6-470a-9ce2-4671cac2f60b" providerId="ADAL" clId="{57C78DEB-92C1-49A6-BBB0-68D01C2FD8B5}" dt="2022-04-05T21:42:46.453" v="22096" actId="478"/>
          <ac:grpSpMkLst>
            <pc:docMk/>
            <pc:sldMk cId="716400291" sldId="260"/>
            <ac:grpSpMk id="74" creationId="{53166607-DD0F-403A-8F54-4F4C04A1B6D2}"/>
          </ac:grpSpMkLst>
        </pc:grpChg>
        <pc:grpChg chg="add mod ord">
          <ac:chgData name="Sebastian Taylor" userId="14345a32-29c6-470a-9ce2-4671cac2f60b" providerId="ADAL" clId="{57C78DEB-92C1-49A6-BBB0-68D01C2FD8B5}" dt="2022-04-05T23:29:19.082" v="22535" actId="167"/>
          <ac:grpSpMkLst>
            <pc:docMk/>
            <pc:sldMk cId="716400291" sldId="260"/>
            <ac:grpSpMk id="167" creationId="{4EB5E4EA-B62C-45C1-8CAD-33BAAAF89916}"/>
          </ac:grpSpMkLst>
        </pc:grpChg>
        <pc:grpChg chg="del mod">
          <ac:chgData name="Sebastian Taylor" userId="14345a32-29c6-470a-9ce2-4671cac2f60b" providerId="ADAL" clId="{57C78DEB-92C1-49A6-BBB0-68D01C2FD8B5}" dt="2022-04-05T21:42:41.184" v="22095" actId="478"/>
          <ac:grpSpMkLst>
            <pc:docMk/>
            <pc:sldMk cId="716400291" sldId="260"/>
            <ac:grpSpMk id="178" creationId="{BAE55762-BC90-4C91-979A-45825465E2FA}"/>
          </ac:grpSpMkLst>
        </pc:grpChg>
        <pc:grpChg chg="mod">
          <ac:chgData name="Sebastian Taylor" userId="14345a32-29c6-470a-9ce2-4671cac2f60b" providerId="ADAL" clId="{57C78DEB-92C1-49A6-BBB0-68D01C2FD8B5}" dt="2022-04-05T21:42:33.034" v="22092"/>
          <ac:grpSpMkLst>
            <pc:docMk/>
            <pc:sldMk cId="716400291" sldId="260"/>
            <ac:grpSpMk id="205" creationId="{12489ED5-CE01-4F15-ABB0-E6A136378C41}"/>
          </ac:grpSpMkLst>
        </pc:grpChg>
        <pc:grpChg chg="mod">
          <ac:chgData name="Sebastian Taylor" userId="14345a32-29c6-470a-9ce2-4671cac2f60b" providerId="ADAL" clId="{57C78DEB-92C1-49A6-BBB0-68D01C2FD8B5}" dt="2022-04-05T21:42:33.034" v="22092"/>
          <ac:grpSpMkLst>
            <pc:docMk/>
            <pc:sldMk cId="716400291" sldId="260"/>
            <ac:grpSpMk id="206" creationId="{D1487585-540E-4FF4-B6BD-221DB9297D22}"/>
          </ac:grpSpMkLst>
        </pc:grpChg>
        <pc:grpChg chg="mod">
          <ac:chgData name="Sebastian Taylor" userId="14345a32-29c6-470a-9ce2-4671cac2f60b" providerId="ADAL" clId="{57C78DEB-92C1-49A6-BBB0-68D01C2FD8B5}" dt="2022-04-05T21:42:33.034" v="22092"/>
          <ac:grpSpMkLst>
            <pc:docMk/>
            <pc:sldMk cId="716400291" sldId="260"/>
            <ac:grpSpMk id="228" creationId="{45F301C7-9122-4A63-B36B-8417462AE3D8}"/>
          </ac:grpSpMkLst>
        </pc:grpChg>
        <pc:grpChg chg="add mod">
          <ac:chgData name="Sebastian Taylor" userId="14345a32-29c6-470a-9ce2-4671cac2f60b" providerId="ADAL" clId="{57C78DEB-92C1-49A6-BBB0-68D01C2FD8B5}" dt="2022-04-05T21:42:59.305" v="22099" actId="1076"/>
          <ac:grpSpMkLst>
            <pc:docMk/>
            <pc:sldMk cId="716400291" sldId="260"/>
            <ac:grpSpMk id="231" creationId="{CC90561D-5317-4C6E-B213-5FB8636816F9}"/>
          </ac:grpSpMkLst>
        </pc:grpChg>
        <pc:grpChg chg="mod">
          <ac:chgData name="Sebastian Taylor" userId="14345a32-29c6-470a-9ce2-4671cac2f60b" providerId="ADAL" clId="{57C78DEB-92C1-49A6-BBB0-68D01C2FD8B5}" dt="2022-04-05T21:42:55.442" v="22098"/>
          <ac:grpSpMkLst>
            <pc:docMk/>
            <pc:sldMk cId="716400291" sldId="260"/>
            <ac:grpSpMk id="233" creationId="{1FCC9EB2-B3B6-4D53-B11D-70EC534DD799}"/>
          </ac:grpSpMkLst>
        </pc:grpChg>
        <pc:grpChg chg="mod">
          <ac:chgData name="Sebastian Taylor" userId="14345a32-29c6-470a-9ce2-4671cac2f60b" providerId="ADAL" clId="{57C78DEB-92C1-49A6-BBB0-68D01C2FD8B5}" dt="2022-04-05T21:42:55.442" v="22098"/>
          <ac:grpSpMkLst>
            <pc:docMk/>
            <pc:sldMk cId="716400291" sldId="260"/>
            <ac:grpSpMk id="234" creationId="{DB95D22D-FA0F-4404-9C3F-E55B2445D39D}"/>
          </ac:grpSpMkLst>
        </pc:grpChg>
        <pc:grpChg chg="mod">
          <ac:chgData name="Sebastian Taylor" userId="14345a32-29c6-470a-9ce2-4671cac2f60b" providerId="ADAL" clId="{57C78DEB-92C1-49A6-BBB0-68D01C2FD8B5}" dt="2022-04-05T21:42:55.442" v="22098"/>
          <ac:grpSpMkLst>
            <pc:docMk/>
            <pc:sldMk cId="716400291" sldId="260"/>
            <ac:grpSpMk id="256" creationId="{E3FE5570-25A7-435D-A151-66145511AB9D}"/>
          </ac:grpSpMkLst>
        </pc:grpChg>
        <pc:grpChg chg="add mod">
          <ac:chgData name="Sebastian Taylor" userId="14345a32-29c6-470a-9ce2-4671cac2f60b" providerId="ADAL" clId="{57C78DEB-92C1-49A6-BBB0-68D01C2FD8B5}" dt="2022-04-05T21:44:07.159" v="22168" actId="1076"/>
          <ac:grpSpMkLst>
            <pc:docMk/>
            <pc:sldMk cId="716400291" sldId="260"/>
            <ac:grpSpMk id="261" creationId="{DEBFA573-1FCE-4DBD-8152-73E4774BB20E}"/>
          </ac:grpSpMkLst>
        </pc:grpChg>
        <pc:grpChg chg="mod">
          <ac:chgData name="Sebastian Taylor" userId="14345a32-29c6-470a-9ce2-4671cac2f60b" providerId="ADAL" clId="{57C78DEB-92C1-49A6-BBB0-68D01C2FD8B5}" dt="2022-04-05T21:44:03.489" v="22167"/>
          <ac:grpSpMkLst>
            <pc:docMk/>
            <pc:sldMk cId="716400291" sldId="260"/>
            <ac:grpSpMk id="263" creationId="{9F825076-E2F1-48E0-BA70-1166AF824075}"/>
          </ac:grpSpMkLst>
        </pc:grpChg>
        <pc:grpChg chg="mod">
          <ac:chgData name="Sebastian Taylor" userId="14345a32-29c6-470a-9ce2-4671cac2f60b" providerId="ADAL" clId="{57C78DEB-92C1-49A6-BBB0-68D01C2FD8B5}" dt="2022-04-05T21:44:03.489" v="22167"/>
          <ac:grpSpMkLst>
            <pc:docMk/>
            <pc:sldMk cId="716400291" sldId="260"/>
            <ac:grpSpMk id="264" creationId="{03EA8133-7B5C-4A06-82A6-3FE1AEA2641C}"/>
          </ac:grpSpMkLst>
        </pc:grpChg>
        <pc:grpChg chg="mod">
          <ac:chgData name="Sebastian Taylor" userId="14345a32-29c6-470a-9ce2-4671cac2f60b" providerId="ADAL" clId="{57C78DEB-92C1-49A6-BBB0-68D01C2FD8B5}" dt="2022-04-05T21:44:03.489" v="22167"/>
          <ac:grpSpMkLst>
            <pc:docMk/>
            <pc:sldMk cId="716400291" sldId="260"/>
            <ac:grpSpMk id="286" creationId="{B5A80A33-061F-4213-9B57-3D80B652F14B}"/>
          </ac:grpSpMkLst>
        </pc:grpChg>
        <pc:grpChg chg="del mod topLvl">
          <ac:chgData name="Sebastian Taylor" userId="14345a32-29c6-470a-9ce2-4671cac2f60b" providerId="ADAL" clId="{57C78DEB-92C1-49A6-BBB0-68D01C2FD8B5}" dt="2022-04-05T21:42:26.616" v="22091" actId="478"/>
          <ac:grpSpMkLst>
            <pc:docMk/>
            <pc:sldMk cId="716400291" sldId="260"/>
            <ac:grpSpMk id="1031" creationId="{DC9A711C-5F51-4D45-84CD-ECECD47C9C61}"/>
          </ac:grpSpMkLst>
        </pc:grpChg>
        <pc:grpChg chg="del">
          <ac:chgData name="Sebastian Taylor" userId="14345a32-29c6-470a-9ce2-4671cac2f60b" providerId="ADAL" clId="{57C78DEB-92C1-49A6-BBB0-68D01C2FD8B5}" dt="2022-04-05T21:42:47.845" v="22097" actId="478"/>
          <ac:grpSpMkLst>
            <pc:docMk/>
            <pc:sldMk cId="716400291" sldId="260"/>
            <ac:grpSpMk id="1037" creationId="{BAE545E1-B3AE-4569-B5D3-B0093F23F6BF}"/>
          </ac:grpSpMkLst>
        </pc:grpChg>
        <pc:grpChg chg="del mod">
          <ac:chgData name="Sebastian Taylor" userId="14345a32-29c6-470a-9ce2-4671cac2f60b" providerId="ADAL" clId="{57C78DEB-92C1-49A6-BBB0-68D01C2FD8B5}" dt="2022-04-05T20:22:16.629" v="21816" actId="165"/>
          <ac:grpSpMkLst>
            <pc:docMk/>
            <pc:sldMk cId="716400291" sldId="260"/>
            <ac:grpSpMk id="1038" creationId="{2783B08E-E045-4145-BC50-C6EC4585EAFC}"/>
          </ac:grpSpMkLst>
        </pc:grpChg>
        <pc:cxnChg chg="mod">
          <ac:chgData name="Sebastian Taylor" userId="14345a32-29c6-470a-9ce2-4671cac2f60b" providerId="ADAL" clId="{57C78DEB-92C1-49A6-BBB0-68D01C2FD8B5}" dt="2022-04-05T20:22:16.629" v="21816" actId="165"/>
          <ac:cxnSpMkLst>
            <pc:docMk/>
            <pc:sldMk cId="716400291" sldId="260"/>
            <ac:cxnSpMk id="8" creationId="{7CE84948-17EC-4466-9274-0589F41D906B}"/>
          </ac:cxnSpMkLst>
        </pc:cxnChg>
        <pc:cxnChg chg="mod">
          <ac:chgData name="Sebastian Taylor" userId="14345a32-29c6-470a-9ce2-4671cac2f60b" providerId="ADAL" clId="{57C78DEB-92C1-49A6-BBB0-68D01C2FD8B5}" dt="2022-04-05T20:22:16.629" v="21816" actId="165"/>
          <ac:cxnSpMkLst>
            <pc:docMk/>
            <pc:sldMk cId="716400291" sldId="260"/>
            <ac:cxnSpMk id="11" creationId="{FD29CB81-24DD-474B-903B-9C47BF74BB86}"/>
          </ac:cxnSpMkLst>
        </pc:cxnChg>
        <pc:cxnChg chg="mod">
          <ac:chgData name="Sebastian Taylor" userId="14345a32-29c6-470a-9ce2-4671cac2f60b" providerId="ADAL" clId="{57C78DEB-92C1-49A6-BBB0-68D01C2FD8B5}" dt="2022-04-05T20:22:16.629" v="21816" actId="165"/>
          <ac:cxnSpMkLst>
            <pc:docMk/>
            <pc:sldMk cId="716400291" sldId="260"/>
            <ac:cxnSpMk id="16" creationId="{6E123E23-246E-44A1-A6AD-F227E6E218E4}"/>
          </ac:cxnSpMkLst>
        </pc:cxnChg>
        <pc:cxnChg chg="mod">
          <ac:chgData name="Sebastian Taylor" userId="14345a32-29c6-470a-9ce2-4671cac2f60b" providerId="ADAL" clId="{57C78DEB-92C1-49A6-BBB0-68D01C2FD8B5}" dt="2022-04-05T20:22:16.629" v="21816" actId="165"/>
          <ac:cxnSpMkLst>
            <pc:docMk/>
            <pc:sldMk cId="716400291" sldId="260"/>
            <ac:cxnSpMk id="20" creationId="{ACBBC0AD-4D0B-4812-A0BA-35735BF25B9F}"/>
          </ac:cxnSpMkLst>
        </pc:cxnChg>
        <pc:cxnChg chg="mod">
          <ac:chgData name="Sebastian Taylor" userId="14345a32-29c6-470a-9ce2-4671cac2f60b" providerId="ADAL" clId="{57C78DEB-92C1-49A6-BBB0-68D01C2FD8B5}" dt="2022-04-05T20:22:16.629" v="21816" actId="165"/>
          <ac:cxnSpMkLst>
            <pc:docMk/>
            <pc:sldMk cId="716400291" sldId="260"/>
            <ac:cxnSpMk id="21" creationId="{60D2A22E-2F96-42C7-860B-2C604A5CEED5}"/>
          </ac:cxnSpMkLst>
        </pc:cxnChg>
        <pc:cxnChg chg="mod">
          <ac:chgData name="Sebastian Taylor" userId="14345a32-29c6-470a-9ce2-4671cac2f60b" providerId="ADAL" clId="{57C78DEB-92C1-49A6-BBB0-68D01C2FD8B5}" dt="2022-04-05T20:22:16.629" v="21816" actId="165"/>
          <ac:cxnSpMkLst>
            <pc:docMk/>
            <pc:sldMk cId="716400291" sldId="260"/>
            <ac:cxnSpMk id="22" creationId="{D26A6989-4604-43EE-ABE3-FD7BABF3741F}"/>
          </ac:cxnSpMkLst>
        </pc:cxnChg>
        <pc:cxnChg chg="mod">
          <ac:chgData name="Sebastian Taylor" userId="14345a32-29c6-470a-9ce2-4671cac2f60b" providerId="ADAL" clId="{57C78DEB-92C1-49A6-BBB0-68D01C2FD8B5}" dt="2022-04-05T20:22:16.629" v="21816" actId="165"/>
          <ac:cxnSpMkLst>
            <pc:docMk/>
            <pc:sldMk cId="716400291" sldId="260"/>
            <ac:cxnSpMk id="23" creationId="{FC708DFA-29AF-4696-A76E-D3604CD5E5CF}"/>
          </ac:cxnSpMkLst>
        </pc:cxnChg>
        <pc:cxnChg chg="mod">
          <ac:chgData name="Sebastian Taylor" userId="14345a32-29c6-470a-9ce2-4671cac2f60b" providerId="ADAL" clId="{57C78DEB-92C1-49A6-BBB0-68D01C2FD8B5}" dt="2022-04-05T20:22:16.629" v="21816" actId="165"/>
          <ac:cxnSpMkLst>
            <pc:docMk/>
            <pc:sldMk cId="716400291" sldId="260"/>
            <ac:cxnSpMk id="31" creationId="{BB56FA14-0F75-4861-B18D-86AAF0D372C0}"/>
          </ac:cxnSpMkLst>
        </pc:cxnChg>
        <pc:cxnChg chg="mod">
          <ac:chgData name="Sebastian Taylor" userId="14345a32-29c6-470a-9ce2-4671cac2f60b" providerId="ADAL" clId="{57C78DEB-92C1-49A6-BBB0-68D01C2FD8B5}" dt="2022-04-05T20:22:16.629" v="21816" actId="165"/>
          <ac:cxnSpMkLst>
            <pc:docMk/>
            <pc:sldMk cId="716400291" sldId="260"/>
            <ac:cxnSpMk id="33" creationId="{2391B356-042E-4550-A86F-96BFA0F77DF5}"/>
          </ac:cxnSpMkLst>
        </pc:cxnChg>
        <pc:cxnChg chg="mod">
          <ac:chgData name="Sebastian Taylor" userId="14345a32-29c6-470a-9ce2-4671cac2f60b" providerId="ADAL" clId="{57C78DEB-92C1-49A6-BBB0-68D01C2FD8B5}" dt="2022-04-05T20:22:16.629" v="21816" actId="165"/>
          <ac:cxnSpMkLst>
            <pc:docMk/>
            <pc:sldMk cId="716400291" sldId="260"/>
            <ac:cxnSpMk id="34" creationId="{4E271358-03FC-44DA-9B83-DCD7A057912D}"/>
          </ac:cxnSpMkLst>
        </pc:cxnChg>
        <pc:cxnChg chg="mod">
          <ac:chgData name="Sebastian Taylor" userId="14345a32-29c6-470a-9ce2-4671cac2f60b" providerId="ADAL" clId="{57C78DEB-92C1-49A6-BBB0-68D01C2FD8B5}" dt="2022-04-05T20:22:16.629" v="21816" actId="165"/>
          <ac:cxnSpMkLst>
            <pc:docMk/>
            <pc:sldMk cId="716400291" sldId="260"/>
            <ac:cxnSpMk id="35" creationId="{0AB6EE2D-9744-4CEC-B00C-45EF943DE41F}"/>
          </ac:cxnSpMkLst>
        </pc:cxnChg>
        <pc:cxnChg chg="mod">
          <ac:chgData name="Sebastian Taylor" userId="14345a32-29c6-470a-9ce2-4671cac2f60b" providerId="ADAL" clId="{57C78DEB-92C1-49A6-BBB0-68D01C2FD8B5}" dt="2022-04-05T20:22:16.629" v="21816" actId="165"/>
          <ac:cxnSpMkLst>
            <pc:docMk/>
            <pc:sldMk cId="716400291" sldId="260"/>
            <ac:cxnSpMk id="37" creationId="{D45453B1-4D1B-4EB2-A826-38CB708E5C49}"/>
          </ac:cxnSpMkLst>
        </pc:cxnChg>
        <pc:cxnChg chg="mod">
          <ac:chgData name="Sebastian Taylor" userId="14345a32-29c6-470a-9ce2-4671cac2f60b" providerId="ADAL" clId="{57C78DEB-92C1-49A6-BBB0-68D01C2FD8B5}" dt="2022-04-05T20:22:16.629" v="21816" actId="165"/>
          <ac:cxnSpMkLst>
            <pc:docMk/>
            <pc:sldMk cId="716400291" sldId="260"/>
            <ac:cxnSpMk id="38" creationId="{0056AB66-FE03-4953-8DDF-45509535BEC7}"/>
          </ac:cxnSpMkLst>
        </pc:cxnChg>
        <pc:cxnChg chg="mod">
          <ac:chgData name="Sebastian Taylor" userId="14345a32-29c6-470a-9ce2-4671cac2f60b" providerId="ADAL" clId="{57C78DEB-92C1-49A6-BBB0-68D01C2FD8B5}" dt="2022-04-05T20:22:16.629" v="21816" actId="165"/>
          <ac:cxnSpMkLst>
            <pc:docMk/>
            <pc:sldMk cId="716400291" sldId="260"/>
            <ac:cxnSpMk id="41" creationId="{16FDA549-56F5-45EC-B88B-BAA67F138E93}"/>
          </ac:cxnSpMkLst>
        </pc:cxnChg>
        <pc:cxnChg chg="mod">
          <ac:chgData name="Sebastian Taylor" userId="14345a32-29c6-470a-9ce2-4671cac2f60b" providerId="ADAL" clId="{57C78DEB-92C1-49A6-BBB0-68D01C2FD8B5}" dt="2022-04-05T20:22:16.629" v="21816" actId="165"/>
          <ac:cxnSpMkLst>
            <pc:docMk/>
            <pc:sldMk cId="716400291" sldId="260"/>
            <ac:cxnSpMk id="42" creationId="{179258C0-5940-42AB-BCAF-C55223424B27}"/>
          </ac:cxnSpMkLst>
        </pc:cxnChg>
        <pc:cxnChg chg="mod">
          <ac:chgData name="Sebastian Taylor" userId="14345a32-29c6-470a-9ce2-4671cac2f60b" providerId="ADAL" clId="{57C78DEB-92C1-49A6-BBB0-68D01C2FD8B5}" dt="2022-04-05T20:22:16.629" v="21816" actId="165"/>
          <ac:cxnSpMkLst>
            <pc:docMk/>
            <pc:sldMk cId="716400291" sldId="260"/>
            <ac:cxnSpMk id="43" creationId="{21C23146-BA97-44C5-9048-80FD8E9011A0}"/>
          </ac:cxnSpMkLst>
        </pc:cxnChg>
        <pc:cxnChg chg="mod">
          <ac:chgData name="Sebastian Taylor" userId="14345a32-29c6-470a-9ce2-4671cac2f60b" providerId="ADAL" clId="{57C78DEB-92C1-49A6-BBB0-68D01C2FD8B5}" dt="2022-04-05T20:22:16.629" v="21816" actId="165"/>
          <ac:cxnSpMkLst>
            <pc:docMk/>
            <pc:sldMk cId="716400291" sldId="260"/>
            <ac:cxnSpMk id="44" creationId="{DCE371A6-E79A-4F25-8091-736934D9215C}"/>
          </ac:cxnSpMkLst>
        </pc:cxnChg>
        <pc:cxnChg chg="mod">
          <ac:chgData name="Sebastian Taylor" userId="14345a32-29c6-470a-9ce2-4671cac2f60b" providerId="ADAL" clId="{57C78DEB-92C1-49A6-BBB0-68D01C2FD8B5}" dt="2022-04-05T20:22:16.629" v="21816" actId="165"/>
          <ac:cxnSpMkLst>
            <pc:docMk/>
            <pc:sldMk cId="716400291" sldId="260"/>
            <ac:cxnSpMk id="45" creationId="{B62600D9-A035-43EC-8156-8FAE1305F07E}"/>
          </ac:cxnSpMkLst>
        </pc:cxnChg>
        <pc:cxnChg chg="mod">
          <ac:chgData name="Sebastian Taylor" userId="14345a32-29c6-470a-9ce2-4671cac2f60b" providerId="ADAL" clId="{57C78DEB-92C1-49A6-BBB0-68D01C2FD8B5}" dt="2022-04-05T20:22:16.629" v="21816" actId="165"/>
          <ac:cxnSpMkLst>
            <pc:docMk/>
            <pc:sldMk cId="716400291" sldId="260"/>
            <ac:cxnSpMk id="51" creationId="{D2A2BEFF-7701-4C75-89AF-05D33027B6BB}"/>
          </ac:cxnSpMkLst>
        </pc:cxnChg>
        <pc:cxnChg chg="mod">
          <ac:chgData name="Sebastian Taylor" userId="14345a32-29c6-470a-9ce2-4671cac2f60b" providerId="ADAL" clId="{57C78DEB-92C1-49A6-BBB0-68D01C2FD8B5}" dt="2022-04-05T20:22:16.629" v="21816" actId="165"/>
          <ac:cxnSpMkLst>
            <pc:docMk/>
            <pc:sldMk cId="716400291" sldId="260"/>
            <ac:cxnSpMk id="52" creationId="{53C0F371-E828-4F61-857F-6C8D8E7EE016}"/>
          </ac:cxnSpMkLst>
        </pc:cxnChg>
        <pc:cxnChg chg="mod">
          <ac:chgData name="Sebastian Taylor" userId="14345a32-29c6-470a-9ce2-4671cac2f60b" providerId="ADAL" clId="{57C78DEB-92C1-49A6-BBB0-68D01C2FD8B5}" dt="2022-04-05T20:22:16.629" v="21816" actId="165"/>
          <ac:cxnSpMkLst>
            <pc:docMk/>
            <pc:sldMk cId="716400291" sldId="260"/>
            <ac:cxnSpMk id="53" creationId="{ED4F6EA7-B51C-4DF5-9D30-F80FFEF72F47}"/>
          </ac:cxnSpMkLst>
        </pc:cxnChg>
        <pc:cxnChg chg="mod">
          <ac:chgData name="Sebastian Taylor" userId="14345a32-29c6-470a-9ce2-4671cac2f60b" providerId="ADAL" clId="{57C78DEB-92C1-49A6-BBB0-68D01C2FD8B5}" dt="2022-04-05T20:22:16.629" v="21816" actId="165"/>
          <ac:cxnSpMkLst>
            <pc:docMk/>
            <pc:sldMk cId="716400291" sldId="260"/>
            <ac:cxnSpMk id="54" creationId="{3DF3B431-B9E9-46D8-B098-825C2D307A0F}"/>
          </ac:cxnSpMkLst>
        </pc:cxnChg>
        <pc:cxnChg chg="mod">
          <ac:chgData name="Sebastian Taylor" userId="14345a32-29c6-470a-9ce2-4671cac2f60b" providerId="ADAL" clId="{57C78DEB-92C1-49A6-BBB0-68D01C2FD8B5}" dt="2022-04-05T21:42:33.034" v="22092"/>
          <ac:cxnSpMkLst>
            <pc:docMk/>
            <pc:sldMk cId="716400291" sldId="260"/>
            <ac:cxnSpMk id="218" creationId="{38777580-1C37-438B-ADCA-40BD87D479E4}"/>
          </ac:cxnSpMkLst>
        </pc:cxnChg>
        <pc:cxnChg chg="mod">
          <ac:chgData name="Sebastian Taylor" userId="14345a32-29c6-470a-9ce2-4671cac2f60b" providerId="ADAL" clId="{57C78DEB-92C1-49A6-BBB0-68D01C2FD8B5}" dt="2022-04-05T21:42:33.034" v="22092"/>
          <ac:cxnSpMkLst>
            <pc:docMk/>
            <pc:sldMk cId="716400291" sldId="260"/>
            <ac:cxnSpMk id="219" creationId="{70E44E00-00E3-4CE5-9676-6C5C7400B3BD}"/>
          </ac:cxnSpMkLst>
        </pc:cxnChg>
        <pc:cxnChg chg="mod">
          <ac:chgData name="Sebastian Taylor" userId="14345a32-29c6-470a-9ce2-4671cac2f60b" providerId="ADAL" clId="{57C78DEB-92C1-49A6-BBB0-68D01C2FD8B5}" dt="2022-04-05T21:42:33.034" v="22092"/>
          <ac:cxnSpMkLst>
            <pc:docMk/>
            <pc:sldMk cId="716400291" sldId="260"/>
            <ac:cxnSpMk id="220" creationId="{5304BCA6-01DE-4190-8BE9-BD7013348248}"/>
          </ac:cxnSpMkLst>
        </pc:cxnChg>
        <pc:cxnChg chg="mod">
          <ac:chgData name="Sebastian Taylor" userId="14345a32-29c6-470a-9ce2-4671cac2f60b" providerId="ADAL" clId="{57C78DEB-92C1-49A6-BBB0-68D01C2FD8B5}" dt="2022-04-05T21:42:33.034" v="22092"/>
          <ac:cxnSpMkLst>
            <pc:docMk/>
            <pc:sldMk cId="716400291" sldId="260"/>
            <ac:cxnSpMk id="221" creationId="{5611FFFF-E649-4761-9AD5-53C2AE1A3FCC}"/>
          </ac:cxnSpMkLst>
        </pc:cxnChg>
        <pc:cxnChg chg="mod">
          <ac:chgData name="Sebastian Taylor" userId="14345a32-29c6-470a-9ce2-4671cac2f60b" providerId="ADAL" clId="{57C78DEB-92C1-49A6-BBB0-68D01C2FD8B5}" dt="2022-04-05T21:42:33.034" v="22092"/>
          <ac:cxnSpMkLst>
            <pc:docMk/>
            <pc:sldMk cId="716400291" sldId="260"/>
            <ac:cxnSpMk id="222" creationId="{D8AEEF6A-0EAE-4C46-BEF6-44AA01CE63ED}"/>
          </ac:cxnSpMkLst>
        </pc:cxnChg>
        <pc:cxnChg chg="mod">
          <ac:chgData name="Sebastian Taylor" userId="14345a32-29c6-470a-9ce2-4671cac2f60b" providerId="ADAL" clId="{57C78DEB-92C1-49A6-BBB0-68D01C2FD8B5}" dt="2022-04-05T21:42:33.034" v="22092"/>
          <ac:cxnSpMkLst>
            <pc:docMk/>
            <pc:sldMk cId="716400291" sldId="260"/>
            <ac:cxnSpMk id="223" creationId="{02F03BB0-2DA2-4E33-AC08-8D1E94928D6F}"/>
          </ac:cxnSpMkLst>
        </pc:cxnChg>
        <pc:cxnChg chg="mod">
          <ac:chgData name="Sebastian Taylor" userId="14345a32-29c6-470a-9ce2-4671cac2f60b" providerId="ADAL" clId="{57C78DEB-92C1-49A6-BBB0-68D01C2FD8B5}" dt="2022-04-05T21:42:33.034" v="22092"/>
          <ac:cxnSpMkLst>
            <pc:docMk/>
            <pc:sldMk cId="716400291" sldId="260"/>
            <ac:cxnSpMk id="224" creationId="{0794EF15-9F8F-4DE1-A0FF-D31C3D7AD015}"/>
          </ac:cxnSpMkLst>
        </pc:cxnChg>
        <pc:cxnChg chg="mod">
          <ac:chgData name="Sebastian Taylor" userId="14345a32-29c6-470a-9ce2-4671cac2f60b" providerId="ADAL" clId="{57C78DEB-92C1-49A6-BBB0-68D01C2FD8B5}" dt="2022-04-05T21:42:33.034" v="22092"/>
          <ac:cxnSpMkLst>
            <pc:docMk/>
            <pc:sldMk cId="716400291" sldId="260"/>
            <ac:cxnSpMk id="225" creationId="{7EEC57D4-79FF-4B44-98E0-4CF51D00330F}"/>
          </ac:cxnSpMkLst>
        </pc:cxnChg>
        <pc:cxnChg chg="mod">
          <ac:chgData name="Sebastian Taylor" userId="14345a32-29c6-470a-9ce2-4671cac2f60b" providerId="ADAL" clId="{57C78DEB-92C1-49A6-BBB0-68D01C2FD8B5}" dt="2022-04-05T21:42:33.034" v="22092"/>
          <ac:cxnSpMkLst>
            <pc:docMk/>
            <pc:sldMk cId="716400291" sldId="260"/>
            <ac:cxnSpMk id="226" creationId="{E9C26BDB-4FE8-4211-83AB-9ACDD2A56173}"/>
          </ac:cxnSpMkLst>
        </pc:cxnChg>
        <pc:cxnChg chg="mod">
          <ac:chgData name="Sebastian Taylor" userId="14345a32-29c6-470a-9ce2-4671cac2f60b" providerId="ADAL" clId="{57C78DEB-92C1-49A6-BBB0-68D01C2FD8B5}" dt="2022-04-05T21:42:33.034" v="22092"/>
          <ac:cxnSpMkLst>
            <pc:docMk/>
            <pc:sldMk cId="716400291" sldId="260"/>
            <ac:cxnSpMk id="227" creationId="{7D4F3D69-1F26-4657-B94D-04EEFE5EAA08}"/>
          </ac:cxnSpMkLst>
        </pc:cxnChg>
        <pc:cxnChg chg="mod">
          <ac:chgData name="Sebastian Taylor" userId="14345a32-29c6-470a-9ce2-4671cac2f60b" providerId="ADAL" clId="{57C78DEB-92C1-49A6-BBB0-68D01C2FD8B5}" dt="2022-04-05T21:42:33.034" v="22092"/>
          <ac:cxnSpMkLst>
            <pc:docMk/>
            <pc:sldMk cId="716400291" sldId="260"/>
            <ac:cxnSpMk id="229" creationId="{ED4F02ED-75DA-432B-B102-CD4C9927B4B9}"/>
          </ac:cxnSpMkLst>
        </pc:cxnChg>
        <pc:cxnChg chg="mod">
          <ac:chgData name="Sebastian Taylor" userId="14345a32-29c6-470a-9ce2-4671cac2f60b" providerId="ADAL" clId="{57C78DEB-92C1-49A6-BBB0-68D01C2FD8B5}" dt="2022-04-05T21:42:33.034" v="22092"/>
          <ac:cxnSpMkLst>
            <pc:docMk/>
            <pc:sldMk cId="716400291" sldId="260"/>
            <ac:cxnSpMk id="230" creationId="{A55CB522-F026-4D6B-AC51-2154299B4A51}"/>
          </ac:cxnSpMkLst>
        </pc:cxnChg>
        <pc:cxnChg chg="mod">
          <ac:chgData name="Sebastian Taylor" userId="14345a32-29c6-470a-9ce2-4671cac2f60b" providerId="ADAL" clId="{57C78DEB-92C1-49A6-BBB0-68D01C2FD8B5}" dt="2022-04-05T21:42:55.442" v="22098"/>
          <ac:cxnSpMkLst>
            <pc:docMk/>
            <pc:sldMk cId="716400291" sldId="260"/>
            <ac:cxnSpMk id="246" creationId="{FA92C6CE-3003-464B-9D88-6CA3E50B9F66}"/>
          </ac:cxnSpMkLst>
        </pc:cxnChg>
        <pc:cxnChg chg="mod">
          <ac:chgData name="Sebastian Taylor" userId="14345a32-29c6-470a-9ce2-4671cac2f60b" providerId="ADAL" clId="{57C78DEB-92C1-49A6-BBB0-68D01C2FD8B5}" dt="2022-04-05T21:42:55.442" v="22098"/>
          <ac:cxnSpMkLst>
            <pc:docMk/>
            <pc:sldMk cId="716400291" sldId="260"/>
            <ac:cxnSpMk id="247" creationId="{32C9528A-170B-4C7A-A0A9-C8E08833DD91}"/>
          </ac:cxnSpMkLst>
        </pc:cxnChg>
        <pc:cxnChg chg="mod">
          <ac:chgData name="Sebastian Taylor" userId="14345a32-29c6-470a-9ce2-4671cac2f60b" providerId="ADAL" clId="{57C78DEB-92C1-49A6-BBB0-68D01C2FD8B5}" dt="2022-04-05T21:42:55.442" v="22098"/>
          <ac:cxnSpMkLst>
            <pc:docMk/>
            <pc:sldMk cId="716400291" sldId="260"/>
            <ac:cxnSpMk id="248" creationId="{6B5DDBD9-D8D5-41F4-ABBD-67EFDBE4948B}"/>
          </ac:cxnSpMkLst>
        </pc:cxnChg>
        <pc:cxnChg chg="mod">
          <ac:chgData name="Sebastian Taylor" userId="14345a32-29c6-470a-9ce2-4671cac2f60b" providerId="ADAL" clId="{57C78DEB-92C1-49A6-BBB0-68D01C2FD8B5}" dt="2022-04-05T21:42:55.442" v="22098"/>
          <ac:cxnSpMkLst>
            <pc:docMk/>
            <pc:sldMk cId="716400291" sldId="260"/>
            <ac:cxnSpMk id="249" creationId="{B59F8786-44A9-4747-A590-251A76402943}"/>
          </ac:cxnSpMkLst>
        </pc:cxnChg>
        <pc:cxnChg chg="mod">
          <ac:chgData name="Sebastian Taylor" userId="14345a32-29c6-470a-9ce2-4671cac2f60b" providerId="ADAL" clId="{57C78DEB-92C1-49A6-BBB0-68D01C2FD8B5}" dt="2022-04-05T21:42:55.442" v="22098"/>
          <ac:cxnSpMkLst>
            <pc:docMk/>
            <pc:sldMk cId="716400291" sldId="260"/>
            <ac:cxnSpMk id="250" creationId="{D2D71320-DF1F-46DB-89B0-9B7A36C81759}"/>
          </ac:cxnSpMkLst>
        </pc:cxnChg>
        <pc:cxnChg chg="mod">
          <ac:chgData name="Sebastian Taylor" userId="14345a32-29c6-470a-9ce2-4671cac2f60b" providerId="ADAL" clId="{57C78DEB-92C1-49A6-BBB0-68D01C2FD8B5}" dt="2022-04-05T21:42:55.442" v="22098"/>
          <ac:cxnSpMkLst>
            <pc:docMk/>
            <pc:sldMk cId="716400291" sldId="260"/>
            <ac:cxnSpMk id="251" creationId="{F7CB16E3-CBA0-4FB7-BE2E-0F8207CAAF1D}"/>
          </ac:cxnSpMkLst>
        </pc:cxnChg>
        <pc:cxnChg chg="mod">
          <ac:chgData name="Sebastian Taylor" userId="14345a32-29c6-470a-9ce2-4671cac2f60b" providerId="ADAL" clId="{57C78DEB-92C1-49A6-BBB0-68D01C2FD8B5}" dt="2022-04-05T21:42:55.442" v="22098"/>
          <ac:cxnSpMkLst>
            <pc:docMk/>
            <pc:sldMk cId="716400291" sldId="260"/>
            <ac:cxnSpMk id="252" creationId="{054C9C38-DC20-42AC-82FC-C2EB515F9FE4}"/>
          </ac:cxnSpMkLst>
        </pc:cxnChg>
        <pc:cxnChg chg="mod">
          <ac:chgData name="Sebastian Taylor" userId="14345a32-29c6-470a-9ce2-4671cac2f60b" providerId="ADAL" clId="{57C78DEB-92C1-49A6-BBB0-68D01C2FD8B5}" dt="2022-04-05T21:42:55.442" v="22098"/>
          <ac:cxnSpMkLst>
            <pc:docMk/>
            <pc:sldMk cId="716400291" sldId="260"/>
            <ac:cxnSpMk id="253" creationId="{373B3057-40AC-4473-A72A-2FF0F025AD62}"/>
          </ac:cxnSpMkLst>
        </pc:cxnChg>
        <pc:cxnChg chg="mod">
          <ac:chgData name="Sebastian Taylor" userId="14345a32-29c6-470a-9ce2-4671cac2f60b" providerId="ADAL" clId="{57C78DEB-92C1-49A6-BBB0-68D01C2FD8B5}" dt="2022-04-05T21:42:55.442" v="22098"/>
          <ac:cxnSpMkLst>
            <pc:docMk/>
            <pc:sldMk cId="716400291" sldId="260"/>
            <ac:cxnSpMk id="254" creationId="{795AC54B-20D9-4DE0-A312-9FCC6B4C18B6}"/>
          </ac:cxnSpMkLst>
        </pc:cxnChg>
        <pc:cxnChg chg="mod">
          <ac:chgData name="Sebastian Taylor" userId="14345a32-29c6-470a-9ce2-4671cac2f60b" providerId="ADAL" clId="{57C78DEB-92C1-49A6-BBB0-68D01C2FD8B5}" dt="2022-04-05T21:42:55.442" v="22098"/>
          <ac:cxnSpMkLst>
            <pc:docMk/>
            <pc:sldMk cId="716400291" sldId="260"/>
            <ac:cxnSpMk id="255" creationId="{619DD074-D9A7-40E0-8DB7-C3145FDFC0C4}"/>
          </ac:cxnSpMkLst>
        </pc:cxnChg>
        <pc:cxnChg chg="mod">
          <ac:chgData name="Sebastian Taylor" userId="14345a32-29c6-470a-9ce2-4671cac2f60b" providerId="ADAL" clId="{57C78DEB-92C1-49A6-BBB0-68D01C2FD8B5}" dt="2022-04-05T21:42:55.442" v="22098"/>
          <ac:cxnSpMkLst>
            <pc:docMk/>
            <pc:sldMk cId="716400291" sldId="260"/>
            <ac:cxnSpMk id="257" creationId="{A4A9A2BC-5D66-426F-B555-C929FF028AE8}"/>
          </ac:cxnSpMkLst>
        </pc:cxnChg>
        <pc:cxnChg chg="mod">
          <ac:chgData name="Sebastian Taylor" userId="14345a32-29c6-470a-9ce2-4671cac2f60b" providerId="ADAL" clId="{57C78DEB-92C1-49A6-BBB0-68D01C2FD8B5}" dt="2022-04-05T21:42:55.442" v="22098"/>
          <ac:cxnSpMkLst>
            <pc:docMk/>
            <pc:sldMk cId="716400291" sldId="260"/>
            <ac:cxnSpMk id="258" creationId="{913B69B7-4DDB-46E5-88BD-27623DB7E636}"/>
          </ac:cxnSpMkLst>
        </pc:cxnChg>
        <pc:cxnChg chg="mod">
          <ac:chgData name="Sebastian Taylor" userId="14345a32-29c6-470a-9ce2-4671cac2f60b" providerId="ADAL" clId="{57C78DEB-92C1-49A6-BBB0-68D01C2FD8B5}" dt="2022-04-05T21:44:03.489" v="22167"/>
          <ac:cxnSpMkLst>
            <pc:docMk/>
            <pc:sldMk cId="716400291" sldId="260"/>
            <ac:cxnSpMk id="262" creationId="{D9845A2D-D671-4DC9-BA0F-BED5142DE9F1}"/>
          </ac:cxnSpMkLst>
        </pc:cxnChg>
        <pc:cxnChg chg="mod">
          <ac:chgData name="Sebastian Taylor" userId="14345a32-29c6-470a-9ce2-4671cac2f60b" providerId="ADAL" clId="{57C78DEB-92C1-49A6-BBB0-68D01C2FD8B5}" dt="2022-04-05T21:44:03.489" v="22167"/>
          <ac:cxnSpMkLst>
            <pc:docMk/>
            <pc:sldMk cId="716400291" sldId="260"/>
            <ac:cxnSpMk id="276" creationId="{39C4488A-3932-4229-B464-0A41FF1AEF92}"/>
          </ac:cxnSpMkLst>
        </pc:cxnChg>
        <pc:cxnChg chg="mod">
          <ac:chgData name="Sebastian Taylor" userId="14345a32-29c6-470a-9ce2-4671cac2f60b" providerId="ADAL" clId="{57C78DEB-92C1-49A6-BBB0-68D01C2FD8B5}" dt="2022-04-05T21:44:03.489" v="22167"/>
          <ac:cxnSpMkLst>
            <pc:docMk/>
            <pc:sldMk cId="716400291" sldId="260"/>
            <ac:cxnSpMk id="277" creationId="{2EDF3AA0-861C-454E-8F79-93B9D02A28E7}"/>
          </ac:cxnSpMkLst>
        </pc:cxnChg>
        <pc:cxnChg chg="mod">
          <ac:chgData name="Sebastian Taylor" userId="14345a32-29c6-470a-9ce2-4671cac2f60b" providerId="ADAL" clId="{57C78DEB-92C1-49A6-BBB0-68D01C2FD8B5}" dt="2022-04-05T21:44:03.489" v="22167"/>
          <ac:cxnSpMkLst>
            <pc:docMk/>
            <pc:sldMk cId="716400291" sldId="260"/>
            <ac:cxnSpMk id="278" creationId="{2DE5C803-B7D3-4352-A081-24A4B0D22501}"/>
          </ac:cxnSpMkLst>
        </pc:cxnChg>
        <pc:cxnChg chg="mod">
          <ac:chgData name="Sebastian Taylor" userId="14345a32-29c6-470a-9ce2-4671cac2f60b" providerId="ADAL" clId="{57C78DEB-92C1-49A6-BBB0-68D01C2FD8B5}" dt="2022-04-05T21:44:03.489" v="22167"/>
          <ac:cxnSpMkLst>
            <pc:docMk/>
            <pc:sldMk cId="716400291" sldId="260"/>
            <ac:cxnSpMk id="279" creationId="{818C16D4-DD12-4D78-9392-24DE665C0A59}"/>
          </ac:cxnSpMkLst>
        </pc:cxnChg>
        <pc:cxnChg chg="mod">
          <ac:chgData name="Sebastian Taylor" userId="14345a32-29c6-470a-9ce2-4671cac2f60b" providerId="ADAL" clId="{57C78DEB-92C1-49A6-BBB0-68D01C2FD8B5}" dt="2022-04-05T21:44:03.489" v="22167"/>
          <ac:cxnSpMkLst>
            <pc:docMk/>
            <pc:sldMk cId="716400291" sldId="260"/>
            <ac:cxnSpMk id="280" creationId="{FD2A11B1-62C5-4A02-B423-2A682B409A78}"/>
          </ac:cxnSpMkLst>
        </pc:cxnChg>
        <pc:cxnChg chg="mod">
          <ac:chgData name="Sebastian Taylor" userId="14345a32-29c6-470a-9ce2-4671cac2f60b" providerId="ADAL" clId="{57C78DEB-92C1-49A6-BBB0-68D01C2FD8B5}" dt="2022-04-05T21:44:03.489" v="22167"/>
          <ac:cxnSpMkLst>
            <pc:docMk/>
            <pc:sldMk cId="716400291" sldId="260"/>
            <ac:cxnSpMk id="281" creationId="{1A3D334A-A4C3-4955-B001-8753E224E175}"/>
          </ac:cxnSpMkLst>
        </pc:cxnChg>
        <pc:cxnChg chg="mod">
          <ac:chgData name="Sebastian Taylor" userId="14345a32-29c6-470a-9ce2-4671cac2f60b" providerId="ADAL" clId="{57C78DEB-92C1-49A6-BBB0-68D01C2FD8B5}" dt="2022-04-05T21:44:03.489" v="22167"/>
          <ac:cxnSpMkLst>
            <pc:docMk/>
            <pc:sldMk cId="716400291" sldId="260"/>
            <ac:cxnSpMk id="282" creationId="{F0BB5C5A-9E61-4218-899D-8C0491F6629D}"/>
          </ac:cxnSpMkLst>
        </pc:cxnChg>
        <pc:cxnChg chg="mod">
          <ac:chgData name="Sebastian Taylor" userId="14345a32-29c6-470a-9ce2-4671cac2f60b" providerId="ADAL" clId="{57C78DEB-92C1-49A6-BBB0-68D01C2FD8B5}" dt="2022-04-05T21:44:03.489" v="22167"/>
          <ac:cxnSpMkLst>
            <pc:docMk/>
            <pc:sldMk cId="716400291" sldId="260"/>
            <ac:cxnSpMk id="283" creationId="{05DC4684-3094-467D-88F1-5DA83B66A5C6}"/>
          </ac:cxnSpMkLst>
        </pc:cxnChg>
        <pc:cxnChg chg="mod">
          <ac:chgData name="Sebastian Taylor" userId="14345a32-29c6-470a-9ce2-4671cac2f60b" providerId="ADAL" clId="{57C78DEB-92C1-49A6-BBB0-68D01C2FD8B5}" dt="2022-04-05T21:44:03.489" v="22167"/>
          <ac:cxnSpMkLst>
            <pc:docMk/>
            <pc:sldMk cId="716400291" sldId="260"/>
            <ac:cxnSpMk id="284" creationId="{F951B8D5-9F12-4448-96BE-3BFD91DC4B20}"/>
          </ac:cxnSpMkLst>
        </pc:cxnChg>
        <pc:cxnChg chg="mod">
          <ac:chgData name="Sebastian Taylor" userId="14345a32-29c6-470a-9ce2-4671cac2f60b" providerId="ADAL" clId="{57C78DEB-92C1-49A6-BBB0-68D01C2FD8B5}" dt="2022-04-05T21:44:03.489" v="22167"/>
          <ac:cxnSpMkLst>
            <pc:docMk/>
            <pc:sldMk cId="716400291" sldId="260"/>
            <ac:cxnSpMk id="285" creationId="{7E74BBCB-2E13-46D6-937B-6AD36958DACD}"/>
          </ac:cxnSpMkLst>
        </pc:cxnChg>
        <pc:cxnChg chg="mod">
          <ac:chgData name="Sebastian Taylor" userId="14345a32-29c6-470a-9ce2-4671cac2f60b" providerId="ADAL" clId="{57C78DEB-92C1-49A6-BBB0-68D01C2FD8B5}" dt="2022-04-05T21:44:03.489" v="22167"/>
          <ac:cxnSpMkLst>
            <pc:docMk/>
            <pc:sldMk cId="716400291" sldId="260"/>
            <ac:cxnSpMk id="287" creationId="{CACEF59C-93A2-444E-839E-C73D9B7A6348}"/>
          </ac:cxnSpMkLst>
        </pc:cxnChg>
        <pc:cxnChg chg="mod">
          <ac:chgData name="Sebastian Taylor" userId="14345a32-29c6-470a-9ce2-4671cac2f60b" providerId="ADAL" clId="{57C78DEB-92C1-49A6-BBB0-68D01C2FD8B5}" dt="2022-04-05T21:44:03.489" v="22167"/>
          <ac:cxnSpMkLst>
            <pc:docMk/>
            <pc:sldMk cId="716400291" sldId="260"/>
            <ac:cxnSpMk id="288" creationId="{23E38597-B16B-4EF7-980A-2FA3C8F27434}"/>
          </ac:cxnSpMkLst>
        </pc:cxnChg>
      </pc:sldChg>
      <pc:sldChg chg="addSp delSp modSp mod modAnim delCm">
        <pc:chgData name="Sebastian Taylor" userId="14345a32-29c6-470a-9ce2-4671cac2f60b" providerId="ADAL" clId="{57C78DEB-92C1-49A6-BBB0-68D01C2FD8B5}" dt="2022-04-05T23:38:13.601" v="23142"/>
        <pc:sldMkLst>
          <pc:docMk/>
          <pc:sldMk cId="139139044" sldId="261"/>
        </pc:sldMkLst>
        <pc:spChg chg="mod">
          <ac:chgData name="Sebastian Taylor" userId="14345a32-29c6-470a-9ce2-4671cac2f60b" providerId="ADAL" clId="{57C78DEB-92C1-49A6-BBB0-68D01C2FD8B5}" dt="2022-04-05T23:21:21.937" v="22193" actId="113"/>
          <ac:spMkLst>
            <pc:docMk/>
            <pc:sldMk cId="139139044" sldId="261"/>
            <ac:spMk id="2" creationId="{90B32DE8-6B5F-449D-AE09-EB5C71395A83}"/>
          </ac:spMkLst>
        </pc:spChg>
        <pc:spChg chg="mod">
          <ac:chgData name="Sebastian Taylor" userId="14345a32-29c6-470a-9ce2-4671cac2f60b" providerId="ADAL" clId="{57C78DEB-92C1-49A6-BBB0-68D01C2FD8B5}" dt="2022-04-05T23:27:30.184" v="22474" actId="14100"/>
          <ac:spMkLst>
            <pc:docMk/>
            <pc:sldMk cId="139139044" sldId="261"/>
            <ac:spMk id="3" creationId="{D265C468-ACF9-40F9-8F3E-7E0329EE182F}"/>
          </ac:spMkLst>
        </pc:spChg>
        <pc:spChg chg="mod">
          <ac:chgData name="Sebastian Taylor" userId="14345a32-29c6-470a-9ce2-4671cac2f60b" providerId="ADAL" clId="{57C78DEB-92C1-49A6-BBB0-68D01C2FD8B5}" dt="2022-04-05T23:27:22.259" v="22472" actId="113"/>
          <ac:spMkLst>
            <pc:docMk/>
            <pc:sldMk cId="139139044" sldId="261"/>
            <ac:spMk id="4" creationId="{99DF350A-28F4-41D7-88D3-AF130ED66517}"/>
          </ac:spMkLst>
        </pc:spChg>
        <pc:spChg chg="mod">
          <ac:chgData name="Sebastian Taylor" userId="14345a32-29c6-470a-9ce2-4671cac2f60b" providerId="ADAL" clId="{57C78DEB-92C1-49A6-BBB0-68D01C2FD8B5}" dt="2022-04-05T23:27:05.191" v="22465" actId="20577"/>
          <ac:spMkLst>
            <pc:docMk/>
            <pc:sldMk cId="139139044" sldId="261"/>
            <ac:spMk id="9" creationId="{B17003ED-0AEC-4FA9-A0B1-43BE9C7AB3D6}"/>
          </ac:spMkLst>
        </pc:spChg>
        <pc:spChg chg="mod">
          <ac:chgData name="Sebastian Taylor" userId="14345a32-29c6-470a-9ce2-4671cac2f60b" providerId="ADAL" clId="{57C78DEB-92C1-49A6-BBB0-68D01C2FD8B5}" dt="2022-04-05T23:26:00.970" v="22387" actId="20577"/>
          <ac:spMkLst>
            <pc:docMk/>
            <pc:sldMk cId="139139044" sldId="261"/>
            <ac:spMk id="38" creationId="{7FB2BB3C-BD62-47ED-A1A0-4C878F49C20B}"/>
          </ac:spMkLst>
        </pc:spChg>
        <pc:spChg chg="del mod">
          <ac:chgData name="Sebastian Taylor" userId="14345a32-29c6-470a-9ce2-4671cac2f60b" providerId="ADAL" clId="{57C78DEB-92C1-49A6-BBB0-68D01C2FD8B5}" dt="2022-04-05T23:23:25.516" v="22303"/>
          <ac:spMkLst>
            <pc:docMk/>
            <pc:sldMk cId="139139044" sldId="261"/>
            <ac:spMk id="60" creationId="{BF31ED1D-72D5-40D0-8616-818E9D247790}"/>
          </ac:spMkLst>
        </pc:spChg>
        <pc:spChg chg="mod">
          <ac:chgData name="Sebastian Taylor" userId="14345a32-29c6-470a-9ce2-4671cac2f60b" providerId="ADAL" clId="{57C78DEB-92C1-49A6-BBB0-68D01C2FD8B5}" dt="2022-04-05T23:27:05.191" v="22465" actId="20577"/>
          <ac:spMkLst>
            <pc:docMk/>
            <pc:sldMk cId="139139044" sldId="261"/>
            <ac:spMk id="62" creationId="{31D1F582-A3D4-4530-88A2-9DA60063AAD8}"/>
          </ac:spMkLst>
        </pc:spChg>
        <pc:spChg chg="mod">
          <ac:chgData name="Sebastian Taylor" userId="14345a32-29c6-470a-9ce2-4671cac2f60b" providerId="ADAL" clId="{57C78DEB-92C1-49A6-BBB0-68D01C2FD8B5}" dt="2022-04-05T23:27:05.191" v="22465" actId="20577"/>
          <ac:spMkLst>
            <pc:docMk/>
            <pc:sldMk cId="139139044" sldId="261"/>
            <ac:spMk id="63" creationId="{D6FB12F3-7C65-495E-8252-4163BF417736}"/>
          </ac:spMkLst>
        </pc:spChg>
        <pc:spChg chg="mod">
          <ac:chgData name="Sebastian Taylor" userId="14345a32-29c6-470a-9ce2-4671cac2f60b" providerId="ADAL" clId="{57C78DEB-92C1-49A6-BBB0-68D01C2FD8B5}" dt="2022-04-05T23:27:05.191" v="22465" actId="20577"/>
          <ac:spMkLst>
            <pc:docMk/>
            <pc:sldMk cId="139139044" sldId="261"/>
            <ac:spMk id="64" creationId="{11824A04-BDD0-4946-B2F7-60EFA243709F}"/>
          </ac:spMkLst>
        </pc:spChg>
        <pc:spChg chg="add del mod">
          <ac:chgData name="Sebastian Taylor" userId="14345a32-29c6-470a-9ce2-4671cac2f60b" providerId="ADAL" clId="{57C78DEB-92C1-49A6-BBB0-68D01C2FD8B5}" dt="2022-04-05T23:27:05.191" v="22465" actId="20577"/>
          <ac:spMkLst>
            <pc:docMk/>
            <pc:sldMk cId="139139044" sldId="261"/>
            <ac:spMk id="65" creationId="{A507AE7D-08B3-41E7-8678-7BF932E03950}"/>
          </ac:spMkLst>
        </pc:spChg>
        <pc:spChg chg="mod">
          <ac:chgData name="Sebastian Taylor" userId="14345a32-29c6-470a-9ce2-4671cac2f60b" providerId="ADAL" clId="{57C78DEB-92C1-49A6-BBB0-68D01C2FD8B5}" dt="2022-04-05T23:27:05.191" v="22465" actId="20577"/>
          <ac:spMkLst>
            <pc:docMk/>
            <pc:sldMk cId="139139044" sldId="261"/>
            <ac:spMk id="67" creationId="{AD145F2C-27DC-4C22-9F06-3CEA67F09DF1}"/>
          </ac:spMkLst>
        </pc:spChg>
        <pc:spChg chg="add mod">
          <ac:chgData name="Sebastian Taylor" userId="14345a32-29c6-470a-9ce2-4671cac2f60b" providerId="ADAL" clId="{57C78DEB-92C1-49A6-BBB0-68D01C2FD8B5}" dt="2022-04-05T23:27:05.191" v="22465" actId="20577"/>
          <ac:spMkLst>
            <pc:docMk/>
            <pc:sldMk cId="139139044" sldId="261"/>
            <ac:spMk id="73" creationId="{C192B537-8208-499A-BA2F-E697127A0E80}"/>
          </ac:spMkLst>
        </pc:spChg>
        <pc:spChg chg="add mod">
          <ac:chgData name="Sebastian Taylor" userId="14345a32-29c6-470a-9ce2-4671cac2f60b" providerId="ADAL" clId="{57C78DEB-92C1-49A6-BBB0-68D01C2FD8B5}" dt="2022-04-05T23:27:37.700" v="22487" actId="1036"/>
          <ac:spMkLst>
            <pc:docMk/>
            <pc:sldMk cId="139139044" sldId="261"/>
            <ac:spMk id="76" creationId="{38CFE146-9EDA-4F98-8E57-E27431C60CB7}"/>
          </ac:spMkLst>
        </pc:spChg>
        <pc:spChg chg="mod ord">
          <ac:chgData name="Sebastian Taylor" userId="14345a32-29c6-470a-9ce2-4671cac2f60b" providerId="ADAL" clId="{57C78DEB-92C1-49A6-BBB0-68D01C2FD8B5}" dt="2022-04-05T23:27:05.191" v="22465" actId="20577"/>
          <ac:spMkLst>
            <pc:docMk/>
            <pc:sldMk cId="139139044" sldId="261"/>
            <ac:spMk id="77" creationId="{E5868894-8CF3-4228-8C63-5F8D3C5B9E98}"/>
          </ac:spMkLst>
        </pc:spChg>
        <pc:spChg chg="mod ord">
          <ac:chgData name="Sebastian Taylor" userId="14345a32-29c6-470a-9ce2-4671cac2f60b" providerId="ADAL" clId="{57C78DEB-92C1-49A6-BBB0-68D01C2FD8B5}" dt="2022-04-05T23:27:05.191" v="22465" actId="20577"/>
          <ac:spMkLst>
            <pc:docMk/>
            <pc:sldMk cId="139139044" sldId="261"/>
            <ac:spMk id="78" creationId="{F70A6B76-ABDB-4E9C-B0EB-C91289E47C61}"/>
          </ac:spMkLst>
        </pc:spChg>
        <pc:spChg chg="mod ord">
          <ac:chgData name="Sebastian Taylor" userId="14345a32-29c6-470a-9ce2-4671cac2f60b" providerId="ADAL" clId="{57C78DEB-92C1-49A6-BBB0-68D01C2FD8B5}" dt="2022-04-05T23:27:05.191" v="22465" actId="20577"/>
          <ac:spMkLst>
            <pc:docMk/>
            <pc:sldMk cId="139139044" sldId="261"/>
            <ac:spMk id="79" creationId="{8C83EB6C-3913-4381-B42A-23850F204AB5}"/>
          </ac:spMkLst>
        </pc:spChg>
        <pc:spChg chg="add mod">
          <ac:chgData name="Sebastian Taylor" userId="14345a32-29c6-470a-9ce2-4671cac2f60b" providerId="ADAL" clId="{57C78DEB-92C1-49A6-BBB0-68D01C2FD8B5}" dt="2022-04-05T23:27:46.410" v="22502" actId="1036"/>
          <ac:spMkLst>
            <pc:docMk/>
            <pc:sldMk cId="139139044" sldId="261"/>
            <ac:spMk id="81" creationId="{1F987B17-47D7-4725-A247-97E0137494DD}"/>
          </ac:spMkLst>
        </pc:spChg>
        <pc:spChg chg="add mod">
          <ac:chgData name="Sebastian Taylor" userId="14345a32-29c6-470a-9ce2-4671cac2f60b" providerId="ADAL" clId="{57C78DEB-92C1-49A6-BBB0-68D01C2FD8B5}" dt="2022-04-05T23:27:37.700" v="22487" actId="1036"/>
          <ac:spMkLst>
            <pc:docMk/>
            <pc:sldMk cId="139139044" sldId="261"/>
            <ac:spMk id="82" creationId="{29AC814E-1F84-4CF5-8A2E-4DF578A0AE3A}"/>
          </ac:spMkLst>
        </pc:spChg>
        <pc:spChg chg="add mod">
          <ac:chgData name="Sebastian Taylor" userId="14345a32-29c6-470a-9ce2-4671cac2f60b" providerId="ADAL" clId="{57C78DEB-92C1-49A6-BBB0-68D01C2FD8B5}" dt="2022-04-05T23:27:49.896" v="22515" actId="1035"/>
          <ac:spMkLst>
            <pc:docMk/>
            <pc:sldMk cId="139139044" sldId="261"/>
            <ac:spMk id="83" creationId="{27B42717-88A2-43EE-9E68-7738379728EC}"/>
          </ac:spMkLst>
        </pc:spChg>
        <pc:spChg chg="add del mod">
          <ac:chgData name="Sebastian Taylor" userId="14345a32-29c6-470a-9ce2-4671cac2f60b" providerId="ADAL" clId="{57C78DEB-92C1-49A6-BBB0-68D01C2FD8B5}" dt="2022-04-05T23:27:27.403" v="22473" actId="478"/>
          <ac:spMkLst>
            <pc:docMk/>
            <pc:sldMk cId="139139044" sldId="261"/>
            <ac:spMk id="84" creationId="{883D9280-F7A3-4B13-B700-94AB9576DABF}"/>
          </ac:spMkLst>
        </pc:spChg>
        <pc:spChg chg="mod">
          <ac:chgData name="Sebastian Taylor" userId="14345a32-29c6-470a-9ce2-4671cac2f60b" providerId="ADAL" clId="{57C78DEB-92C1-49A6-BBB0-68D01C2FD8B5}" dt="2022-04-05T23:27:05.191" v="22465" actId="20577"/>
          <ac:spMkLst>
            <pc:docMk/>
            <pc:sldMk cId="139139044" sldId="261"/>
            <ac:spMk id="90" creationId="{64F9ADE6-25A9-4FF6-8166-EC84503D59A1}"/>
          </ac:spMkLst>
        </pc:spChg>
        <pc:spChg chg="mod">
          <ac:chgData name="Sebastian Taylor" userId="14345a32-29c6-470a-9ce2-4671cac2f60b" providerId="ADAL" clId="{57C78DEB-92C1-49A6-BBB0-68D01C2FD8B5}" dt="2022-04-05T23:27:05.191" v="22465" actId="20577"/>
          <ac:spMkLst>
            <pc:docMk/>
            <pc:sldMk cId="139139044" sldId="261"/>
            <ac:spMk id="91" creationId="{8CDDE6CE-6385-40C5-AF54-162383A3DC52}"/>
          </ac:spMkLst>
        </pc:spChg>
        <pc:spChg chg="mod">
          <ac:chgData name="Sebastian Taylor" userId="14345a32-29c6-470a-9ce2-4671cac2f60b" providerId="ADAL" clId="{57C78DEB-92C1-49A6-BBB0-68D01C2FD8B5}" dt="2022-04-05T23:27:05.191" v="22465" actId="20577"/>
          <ac:spMkLst>
            <pc:docMk/>
            <pc:sldMk cId="139139044" sldId="261"/>
            <ac:spMk id="92" creationId="{152D3B32-53DB-4585-83A9-F7C95CD9F321}"/>
          </ac:spMkLst>
        </pc:spChg>
        <pc:spChg chg="mod">
          <ac:chgData name="Sebastian Taylor" userId="14345a32-29c6-470a-9ce2-4671cac2f60b" providerId="ADAL" clId="{57C78DEB-92C1-49A6-BBB0-68D01C2FD8B5}" dt="2022-04-05T23:27:05.191" v="22465" actId="20577"/>
          <ac:spMkLst>
            <pc:docMk/>
            <pc:sldMk cId="139139044" sldId="261"/>
            <ac:spMk id="93" creationId="{B5E174BA-90A8-40B6-8DFF-946DFEDCC94C}"/>
          </ac:spMkLst>
        </pc:spChg>
        <pc:spChg chg="mod">
          <ac:chgData name="Sebastian Taylor" userId="14345a32-29c6-470a-9ce2-4671cac2f60b" providerId="ADAL" clId="{57C78DEB-92C1-49A6-BBB0-68D01C2FD8B5}" dt="2022-04-05T23:27:05.191" v="22465" actId="20577"/>
          <ac:spMkLst>
            <pc:docMk/>
            <pc:sldMk cId="139139044" sldId="261"/>
            <ac:spMk id="94" creationId="{7006EECB-E9BF-4743-BC0B-9E319D9ABE0E}"/>
          </ac:spMkLst>
        </pc:spChg>
        <pc:spChg chg="mod">
          <ac:chgData name="Sebastian Taylor" userId="14345a32-29c6-470a-9ce2-4671cac2f60b" providerId="ADAL" clId="{57C78DEB-92C1-49A6-BBB0-68D01C2FD8B5}" dt="2022-04-05T23:27:05.191" v="22465" actId="20577"/>
          <ac:spMkLst>
            <pc:docMk/>
            <pc:sldMk cId="139139044" sldId="261"/>
            <ac:spMk id="96" creationId="{2D975FCA-D9E1-4794-88CE-48126922652F}"/>
          </ac:spMkLst>
        </pc:spChg>
        <pc:spChg chg="mod">
          <ac:chgData name="Sebastian Taylor" userId="14345a32-29c6-470a-9ce2-4671cac2f60b" providerId="ADAL" clId="{57C78DEB-92C1-49A6-BBB0-68D01C2FD8B5}" dt="2022-04-05T23:27:05.191" v="22465" actId="20577"/>
          <ac:spMkLst>
            <pc:docMk/>
            <pc:sldMk cId="139139044" sldId="261"/>
            <ac:spMk id="97" creationId="{672427F4-6992-4E3B-A478-1C3D6662F512}"/>
          </ac:spMkLst>
        </pc:spChg>
        <pc:spChg chg="mod">
          <ac:chgData name="Sebastian Taylor" userId="14345a32-29c6-470a-9ce2-4671cac2f60b" providerId="ADAL" clId="{57C78DEB-92C1-49A6-BBB0-68D01C2FD8B5}" dt="2022-04-05T23:27:05.191" v="22465" actId="20577"/>
          <ac:spMkLst>
            <pc:docMk/>
            <pc:sldMk cId="139139044" sldId="261"/>
            <ac:spMk id="98" creationId="{12B8B68F-172A-444E-B96E-D960659AA5F1}"/>
          </ac:spMkLst>
        </pc:spChg>
        <pc:spChg chg="mod">
          <ac:chgData name="Sebastian Taylor" userId="14345a32-29c6-470a-9ce2-4671cac2f60b" providerId="ADAL" clId="{57C78DEB-92C1-49A6-BBB0-68D01C2FD8B5}" dt="2022-04-05T23:27:05.191" v="22465" actId="20577"/>
          <ac:spMkLst>
            <pc:docMk/>
            <pc:sldMk cId="139139044" sldId="261"/>
            <ac:spMk id="99" creationId="{18830C15-4E17-4E35-89F6-BDFD1D0A0603}"/>
          </ac:spMkLst>
        </pc:spChg>
        <pc:spChg chg="mod">
          <ac:chgData name="Sebastian Taylor" userId="14345a32-29c6-470a-9ce2-4671cac2f60b" providerId="ADAL" clId="{57C78DEB-92C1-49A6-BBB0-68D01C2FD8B5}" dt="2022-04-05T23:27:05.191" v="22465" actId="20577"/>
          <ac:spMkLst>
            <pc:docMk/>
            <pc:sldMk cId="139139044" sldId="261"/>
            <ac:spMk id="100" creationId="{E4FE9731-4C7E-40A1-B7EF-2E01EEA3619E}"/>
          </ac:spMkLst>
        </pc:spChg>
        <pc:spChg chg="del mod">
          <ac:chgData name="Sebastian Taylor" userId="14345a32-29c6-470a-9ce2-4671cac2f60b" providerId="ADAL" clId="{57C78DEB-92C1-49A6-BBB0-68D01C2FD8B5}" dt="2022-04-05T23:23:25.517" v="22305"/>
          <ac:spMkLst>
            <pc:docMk/>
            <pc:sldMk cId="139139044" sldId="261"/>
            <ac:spMk id="101" creationId="{AEF3B095-9B21-4F7B-8578-4F29ACBDB22B}"/>
          </ac:spMkLst>
        </pc:spChg>
        <pc:spChg chg="del mod">
          <ac:chgData name="Sebastian Taylor" userId="14345a32-29c6-470a-9ce2-4671cac2f60b" providerId="ADAL" clId="{57C78DEB-92C1-49A6-BBB0-68D01C2FD8B5}" dt="2022-04-05T23:23:25.516" v="22301"/>
          <ac:spMkLst>
            <pc:docMk/>
            <pc:sldMk cId="139139044" sldId="261"/>
            <ac:spMk id="103" creationId="{B538AAAA-30BE-4DB2-BB7A-391B1B394DD0}"/>
          </ac:spMkLst>
        </pc:spChg>
        <pc:spChg chg="mod">
          <ac:chgData name="Sebastian Taylor" userId="14345a32-29c6-470a-9ce2-4671cac2f60b" providerId="ADAL" clId="{57C78DEB-92C1-49A6-BBB0-68D01C2FD8B5}" dt="2022-04-05T23:21:37.102" v="22196" actId="1076"/>
          <ac:spMkLst>
            <pc:docMk/>
            <pc:sldMk cId="139139044" sldId="261"/>
            <ac:spMk id="104" creationId="{8F5B4C0C-04B7-44AE-B931-FD66D3586185}"/>
          </ac:spMkLst>
        </pc:spChg>
        <pc:spChg chg="mod">
          <ac:chgData name="Sebastian Taylor" userId="14345a32-29c6-470a-9ce2-4671cac2f60b" providerId="ADAL" clId="{57C78DEB-92C1-49A6-BBB0-68D01C2FD8B5}" dt="2022-04-05T23:25:17.748" v="22374" actId="14100"/>
          <ac:spMkLst>
            <pc:docMk/>
            <pc:sldMk cId="139139044" sldId="261"/>
            <ac:spMk id="105" creationId="{0846FDE5-22D6-40D8-9F1B-8807271411FC}"/>
          </ac:spMkLst>
        </pc:spChg>
        <pc:grpChg chg="add mod ord">
          <ac:chgData name="Sebastian Taylor" userId="14345a32-29c6-470a-9ce2-4671cac2f60b" providerId="ADAL" clId="{57C78DEB-92C1-49A6-BBB0-68D01C2FD8B5}" dt="2022-04-05T23:27:05.191" v="22465" actId="20577"/>
          <ac:grpSpMkLst>
            <pc:docMk/>
            <pc:sldMk cId="139139044" sldId="261"/>
            <ac:grpSpMk id="22" creationId="{A05FE1DE-DBD5-44C1-BBB0-3BBC73EEF64E}"/>
          </ac:grpSpMkLst>
        </pc:grpChg>
        <pc:grpChg chg="add mod">
          <ac:chgData name="Sebastian Taylor" userId="14345a32-29c6-470a-9ce2-4671cac2f60b" providerId="ADAL" clId="{57C78DEB-92C1-49A6-BBB0-68D01C2FD8B5}" dt="2022-04-05T23:27:41.435" v="22489" actId="1036"/>
          <ac:grpSpMkLst>
            <pc:docMk/>
            <pc:sldMk cId="139139044" sldId="261"/>
            <ac:grpSpMk id="25" creationId="{E58F486D-D178-4CC1-BD6B-C2C53137C1C3}"/>
          </ac:grpSpMkLst>
        </pc:grpChg>
        <pc:grpChg chg="del mod ord">
          <ac:chgData name="Sebastian Taylor" userId="14345a32-29c6-470a-9ce2-4671cac2f60b" providerId="ADAL" clId="{57C78DEB-92C1-49A6-BBB0-68D01C2FD8B5}" dt="2022-04-05T20:18:08.865" v="21535" actId="165"/>
          <ac:grpSpMkLst>
            <pc:docMk/>
            <pc:sldMk cId="139139044" sldId="261"/>
            <ac:grpSpMk id="36" creationId="{07E2AC78-F7E0-4077-BA10-CD1AF0F2DB80}"/>
          </ac:grpSpMkLst>
        </pc:grpChg>
        <pc:grpChg chg="mod ord topLvl">
          <ac:chgData name="Sebastian Taylor" userId="14345a32-29c6-470a-9ce2-4671cac2f60b" providerId="ADAL" clId="{57C78DEB-92C1-49A6-BBB0-68D01C2FD8B5}" dt="2022-04-05T23:27:05.191" v="22465" actId="20577"/>
          <ac:grpSpMkLst>
            <pc:docMk/>
            <pc:sldMk cId="139139044" sldId="261"/>
            <ac:grpSpMk id="39" creationId="{43862F3E-3694-4738-89DE-F08C80B18B46}"/>
          </ac:grpSpMkLst>
        </pc:grpChg>
        <pc:cxnChg chg="mod topLvl">
          <ac:chgData name="Sebastian Taylor" userId="14345a32-29c6-470a-9ce2-4671cac2f60b" providerId="ADAL" clId="{57C78DEB-92C1-49A6-BBB0-68D01C2FD8B5}" dt="2022-04-05T23:27:05.191" v="22465" actId="20577"/>
          <ac:cxnSpMkLst>
            <pc:docMk/>
            <pc:sldMk cId="139139044" sldId="261"/>
            <ac:cxnSpMk id="40" creationId="{154D0E89-FE50-4CB8-9E41-2396A98AC823}"/>
          </ac:cxnSpMkLst>
        </pc:cxnChg>
        <pc:cxnChg chg="mod topLvl">
          <ac:chgData name="Sebastian Taylor" userId="14345a32-29c6-470a-9ce2-4671cac2f60b" providerId="ADAL" clId="{57C78DEB-92C1-49A6-BBB0-68D01C2FD8B5}" dt="2022-04-05T23:27:05.191" v="22465" actId="20577"/>
          <ac:cxnSpMkLst>
            <pc:docMk/>
            <pc:sldMk cId="139139044" sldId="261"/>
            <ac:cxnSpMk id="41" creationId="{C37CAB26-556C-4AD1-8D90-F4432935AAC7}"/>
          </ac:cxnSpMkLst>
        </pc:cxnChg>
        <pc:cxnChg chg="mod topLvl">
          <ac:chgData name="Sebastian Taylor" userId="14345a32-29c6-470a-9ce2-4671cac2f60b" providerId="ADAL" clId="{57C78DEB-92C1-49A6-BBB0-68D01C2FD8B5}" dt="2022-04-05T23:27:05.191" v="22465" actId="20577"/>
          <ac:cxnSpMkLst>
            <pc:docMk/>
            <pc:sldMk cId="139139044" sldId="261"/>
            <ac:cxnSpMk id="42" creationId="{75ACF74D-BE69-4AEE-8030-56055ED07637}"/>
          </ac:cxnSpMkLst>
        </pc:cxnChg>
        <pc:cxnChg chg="mod topLvl">
          <ac:chgData name="Sebastian Taylor" userId="14345a32-29c6-470a-9ce2-4671cac2f60b" providerId="ADAL" clId="{57C78DEB-92C1-49A6-BBB0-68D01C2FD8B5}" dt="2022-04-05T23:27:05.191" v="22465" actId="20577"/>
          <ac:cxnSpMkLst>
            <pc:docMk/>
            <pc:sldMk cId="139139044" sldId="261"/>
            <ac:cxnSpMk id="43" creationId="{43D237A9-8D07-4B0C-9868-833F19582731}"/>
          </ac:cxnSpMkLst>
        </pc:cxnChg>
        <pc:cxnChg chg="mod topLvl">
          <ac:chgData name="Sebastian Taylor" userId="14345a32-29c6-470a-9ce2-4671cac2f60b" providerId="ADAL" clId="{57C78DEB-92C1-49A6-BBB0-68D01C2FD8B5}" dt="2022-04-05T23:27:05.191" v="22465" actId="20577"/>
          <ac:cxnSpMkLst>
            <pc:docMk/>
            <pc:sldMk cId="139139044" sldId="261"/>
            <ac:cxnSpMk id="44" creationId="{A92C2C6B-DD32-40F6-A07C-D8E223B8FDB6}"/>
          </ac:cxnSpMkLst>
        </pc:cxnChg>
        <pc:cxnChg chg="mod topLvl">
          <ac:chgData name="Sebastian Taylor" userId="14345a32-29c6-470a-9ce2-4671cac2f60b" providerId="ADAL" clId="{57C78DEB-92C1-49A6-BBB0-68D01C2FD8B5}" dt="2022-04-05T23:27:05.191" v="22465" actId="20577"/>
          <ac:cxnSpMkLst>
            <pc:docMk/>
            <pc:sldMk cId="139139044" sldId="261"/>
            <ac:cxnSpMk id="45" creationId="{94E29133-DA7B-43A7-9209-80D3CC016572}"/>
          </ac:cxnSpMkLst>
        </pc:cxnChg>
        <pc:cxnChg chg="mod topLvl">
          <ac:chgData name="Sebastian Taylor" userId="14345a32-29c6-470a-9ce2-4671cac2f60b" providerId="ADAL" clId="{57C78DEB-92C1-49A6-BBB0-68D01C2FD8B5}" dt="2022-04-05T23:27:05.191" v="22465" actId="20577"/>
          <ac:cxnSpMkLst>
            <pc:docMk/>
            <pc:sldMk cId="139139044" sldId="261"/>
            <ac:cxnSpMk id="46" creationId="{C253D3E6-A8A0-4429-B393-5466FE8FF84A}"/>
          </ac:cxnSpMkLst>
        </pc:cxnChg>
        <pc:cxnChg chg="mod topLvl">
          <ac:chgData name="Sebastian Taylor" userId="14345a32-29c6-470a-9ce2-4671cac2f60b" providerId="ADAL" clId="{57C78DEB-92C1-49A6-BBB0-68D01C2FD8B5}" dt="2022-04-05T23:27:05.191" v="22465" actId="20577"/>
          <ac:cxnSpMkLst>
            <pc:docMk/>
            <pc:sldMk cId="139139044" sldId="261"/>
            <ac:cxnSpMk id="47" creationId="{D46E8AD9-842F-49CF-ACFB-E0BEF1328370}"/>
          </ac:cxnSpMkLst>
        </pc:cxnChg>
        <pc:cxnChg chg="mod topLvl">
          <ac:chgData name="Sebastian Taylor" userId="14345a32-29c6-470a-9ce2-4671cac2f60b" providerId="ADAL" clId="{57C78DEB-92C1-49A6-BBB0-68D01C2FD8B5}" dt="2022-04-05T23:27:05.191" v="22465" actId="20577"/>
          <ac:cxnSpMkLst>
            <pc:docMk/>
            <pc:sldMk cId="139139044" sldId="261"/>
            <ac:cxnSpMk id="48" creationId="{A31CD74D-52CB-44C3-ACFE-8EB607156E72}"/>
          </ac:cxnSpMkLst>
        </pc:cxnChg>
        <pc:cxnChg chg="mod topLvl">
          <ac:chgData name="Sebastian Taylor" userId="14345a32-29c6-470a-9ce2-4671cac2f60b" providerId="ADAL" clId="{57C78DEB-92C1-49A6-BBB0-68D01C2FD8B5}" dt="2022-04-05T23:27:05.191" v="22465" actId="20577"/>
          <ac:cxnSpMkLst>
            <pc:docMk/>
            <pc:sldMk cId="139139044" sldId="261"/>
            <ac:cxnSpMk id="49" creationId="{B787D4E4-05C7-4F74-BAB1-C969DC79FFFC}"/>
          </ac:cxnSpMkLst>
        </pc:cxnChg>
        <pc:cxnChg chg="mod">
          <ac:chgData name="Sebastian Taylor" userId="14345a32-29c6-470a-9ce2-4671cac2f60b" providerId="ADAL" clId="{57C78DEB-92C1-49A6-BBB0-68D01C2FD8B5}" dt="2022-04-05T23:27:05.191" v="22465" actId="20577"/>
          <ac:cxnSpMkLst>
            <pc:docMk/>
            <pc:sldMk cId="139139044" sldId="261"/>
            <ac:cxnSpMk id="50" creationId="{F19C610F-E27D-416F-B719-C3C0C49CF331}"/>
          </ac:cxnSpMkLst>
        </pc:cxnChg>
        <pc:cxnChg chg="mod ord">
          <ac:chgData name="Sebastian Taylor" userId="14345a32-29c6-470a-9ce2-4671cac2f60b" providerId="ADAL" clId="{57C78DEB-92C1-49A6-BBB0-68D01C2FD8B5}" dt="2022-04-05T23:27:05.191" v="22465" actId="20577"/>
          <ac:cxnSpMkLst>
            <pc:docMk/>
            <pc:sldMk cId="139139044" sldId="261"/>
            <ac:cxnSpMk id="51" creationId="{FA0864D2-752A-47C1-87FC-78EF467358E6}"/>
          </ac:cxnSpMkLst>
        </pc:cxnChg>
        <pc:cxnChg chg="del mod">
          <ac:chgData name="Sebastian Taylor" userId="14345a32-29c6-470a-9ce2-4671cac2f60b" providerId="ADAL" clId="{57C78DEB-92C1-49A6-BBB0-68D01C2FD8B5}" dt="2022-04-05T20:18:32.706" v="21539" actId="478"/>
          <ac:cxnSpMkLst>
            <pc:docMk/>
            <pc:sldMk cId="139139044" sldId="261"/>
            <ac:cxnSpMk id="52" creationId="{6ABB3237-3984-4743-9C8B-B17C541638B2}"/>
          </ac:cxnSpMkLst>
        </pc:cxnChg>
        <pc:cxnChg chg="del mod">
          <ac:chgData name="Sebastian Taylor" userId="14345a32-29c6-470a-9ce2-4671cac2f60b" providerId="ADAL" clId="{57C78DEB-92C1-49A6-BBB0-68D01C2FD8B5}" dt="2022-04-05T20:18:36.383" v="21541" actId="478"/>
          <ac:cxnSpMkLst>
            <pc:docMk/>
            <pc:sldMk cId="139139044" sldId="261"/>
            <ac:cxnSpMk id="53" creationId="{E7E9C92B-3267-4393-BF6F-2139301B4904}"/>
          </ac:cxnSpMkLst>
        </pc:cxnChg>
        <pc:cxnChg chg="del mod">
          <ac:chgData name="Sebastian Taylor" userId="14345a32-29c6-470a-9ce2-4671cac2f60b" providerId="ADAL" clId="{57C78DEB-92C1-49A6-BBB0-68D01C2FD8B5}" dt="2022-04-05T20:18:38.037" v="21542" actId="478"/>
          <ac:cxnSpMkLst>
            <pc:docMk/>
            <pc:sldMk cId="139139044" sldId="261"/>
            <ac:cxnSpMk id="54" creationId="{80BA7191-B6C6-4B6E-B6F9-5A1F9AEE4DBA}"/>
          </ac:cxnSpMkLst>
        </pc:cxnChg>
        <pc:cxnChg chg="del mod">
          <ac:chgData name="Sebastian Taylor" userId="14345a32-29c6-470a-9ce2-4671cac2f60b" providerId="ADAL" clId="{57C78DEB-92C1-49A6-BBB0-68D01C2FD8B5}" dt="2022-04-05T20:18:39.579" v="21543" actId="478"/>
          <ac:cxnSpMkLst>
            <pc:docMk/>
            <pc:sldMk cId="139139044" sldId="261"/>
            <ac:cxnSpMk id="55" creationId="{C94E1B00-5CD7-4281-BA08-F447FCFCE249}"/>
          </ac:cxnSpMkLst>
        </pc:cxnChg>
        <pc:cxnChg chg="del mod">
          <ac:chgData name="Sebastian Taylor" userId="14345a32-29c6-470a-9ce2-4671cac2f60b" providerId="ADAL" clId="{57C78DEB-92C1-49A6-BBB0-68D01C2FD8B5}" dt="2022-04-05T20:17:59.011" v="21532" actId="478"/>
          <ac:cxnSpMkLst>
            <pc:docMk/>
            <pc:sldMk cId="139139044" sldId="261"/>
            <ac:cxnSpMk id="56" creationId="{C8E682B0-1928-46B6-BE0B-317834883091}"/>
          </ac:cxnSpMkLst>
        </pc:cxnChg>
        <pc:cxnChg chg="del mod">
          <ac:chgData name="Sebastian Taylor" userId="14345a32-29c6-470a-9ce2-4671cac2f60b" providerId="ADAL" clId="{57C78DEB-92C1-49A6-BBB0-68D01C2FD8B5}" dt="2022-04-05T20:18:01.173" v="21533" actId="478"/>
          <ac:cxnSpMkLst>
            <pc:docMk/>
            <pc:sldMk cId="139139044" sldId="261"/>
            <ac:cxnSpMk id="57" creationId="{0D497899-1814-452C-B239-4AD9729031E3}"/>
          </ac:cxnSpMkLst>
        </pc:cxnChg>
        <pc:cxnChg chg="del mod">
          <ac:chgData name="Sebastian Taylor" userId="14345a32-29c6-470a-9ce2-4671cac2f60b" providerId="ADAL" clId="{57C78DEB-92C1-49A6-BBB0-68D01C2FD8B5}" dt="2022-04-05T20:18:02.502" v="21534" actId="478"/>
          <ac:cxnSpMkLst>
            <pc:docMk/>
            <pc:sldMk cId="139139044" sldId="261"/>
            <ac:cxnSpMk id="58" creationId="{765AE707-C5DD-469D-A442-11901FA7D9E2}"/>
          </ac:cxnSpMkLst>
        </pc:cxnChg>
        <pc:cxnChg chg="del mod">
          <ac:chgData name="Sebastian Taylor" userId="14345a32-29c6-470a-9ce2-4671cac2f60b" providerId="ADAL" clId="{57C78DEB-92C1-49A6-BBB0-68D01C2FD8B5}" dt="2022-04-05T20:18:41.148" v="21544" actId="478"/>
          <ac:cxnSpMkLst>
            <pc:docMk/>
            <pc:sldMk cId="139139044" sldId="261"/>
            <ac:cxnSpMk id="61" creationId="{15801DC5-95BA-45A6-B55F-B9F80644591C}"/>
          </ac:cxnSpMkLst>
        </pc:cxnChg>
        <pc:cxnChg chg="mod">
          <ac:chgData name="Sebastian Taylor" userId="14345a32-29c6-470a-9ce2-4671cac2f60b" providerId="ADAL" clId="{57C78DEB-92C1-49A6-BBB0-68D01C2FD8B5}" dt="2022-04-05T23:27:05.191" v="22465" actId="20577"/>
          <ac:cxnSpMkLst>
            <pc:docMk/>
            <pc:sldMk cId="139139044" sldId="261"/>
            <ac:cxnSpMk id="66" creationId="{32718801-5D66-4B19-B829-B3F2EB36148F}"/>
          </ac:cxnSpMkLst>
        </pc:cxnChg>
        <pc:cxnChg chg="del mod">
          <ac:chgData name="Sebastian Taylor" userId="14345a32-29c6-470a-9ce2-4671cac2f60b" providerId="ADAL" clId="{57C78DEB-92C1-49A6-BBB0-68D01C2FD8B5}" dt="2022-04-05T20:17:47.213" v="21525" actId="478"/>
          <ac:cxnSpMkLst>
            <pc:docMk/>
            <pc:sldMk cId="139139044" sldId="261"/>
            <ac:cxnSpMk id="80" creationId="{E7024A9E-9611-4CCF-B2BD-C214D184B2C3}"/>
          </ac:cxnSpMkLst>
        </pc:cxnChg>
        <pc:cxnChg chg="add del mod">
          <ac:chgData name="Sebastian Taylor" userId="14345a32-29c6-470a-9ce2-4671cac2f60b" providerId="ADAL" clId="{57C78DEB-92C1-49A6-BBB0-68D01C2FD8B5}" dt="2022-04-05T23:38:13.601" v="23142"/>
          <ac:cxnSpMkLst>
            <pc:docMk/>
            <pc:sldMk cId="139139044" sldId="261"/>
            <ac:cxnSpMk id="85" creationId="{75CAE554-8AAA-4DFB-A801-46000B255107}"/>
          </ac:cxnSpMkLst>
        </pc:cxnChg>
        <pc:cxnChg chg="add del mod">
          <ac:chgData name="Sebastian Taylor" userId="14345a32-29c6-470a-9ce2-4671cac2f60b" providerId="ADAL" clId="{57C78DEB-92C1-49A6-BBB0-68D01C2FD8B5}" dt="2022-04-05T23:38:13.601" v="23142"/>
          <ac:cxnSpMkLst>
            <pc:docMk/>
            <pc:sldMk cId="139139044" sldId="261"/>
            <ac:cxnSpMk id="86" creationId="{3C20C0C3-523A-4F7D-9E0F-9435656D7D6E}"/>
          </ac:cxnSpMkLst>
        </pc:cxnChg>
        <pc:cxnChg chg="del mod">
          <ac:chgData name="Sebastian Taylor" userId="14345a32-29c6-470a-9ce2-4671cac2f60b" providerId="ADAL" clId="{57C78DEB-92C1-49A6-BBB0-68D01C2FD8B5}" dt="2022-04-05T20:17:56.394" v="21530" actId="478"/>
          <ac:cxnSpMkLst>
            <pc:docMk/>
            <pc:sldMk cId="139139044" sldId="261"/>
            <ac:cxnSpMk id="87" creationId="{6F405358-CBB6-4DA4-B467-F1E1B2071B0D}"/>
          </ac:cxnSpMkLst>
        </pc:cxnChg>
        <pc:cxnChg chg="add del mod">
          <ac:chgData name="Sebastian Taylor" userId="14345a32-29c6-470a-9ce2-4671cac2f60b" providerId="ADAL" clId="{57C78DEB-92C1-49A6-BBB0-68D01C2FD8B5}" dt="2022-04-05T23:38:13.601" v="23142"/>
          <ac:cxnSpMkLst>
            <pc:docMk/>
            <pc:sldMk cId="139139044" sldId="261"/>
            <ac:cxnSpMk id="88" creationId="{165C325B-E51A-4832-AC2E-5489BC82A796}"/>
          </ac:cxnSpMkLst>
        </pc:cxnChg>
        <pc:cxnChg chg="del mod">
          <ac:chgData name="Sebastian Taylor" userId="14345a32-29c6-470a-9ce2-4671cac2f60b" providerId="ADAL" clId="{57C78DEB-92C1-49A6-BBB0-68D01C2FD8B5}" dt="2022-04-05T20:17:57.150" v="21531" actId="478"/>
          <ac:cxnSpMkLst>
            <pc:docMk/>
            <pc:sldMk cId="139139044" sldId="261"/>
            <ac:cxnSpMk id="89" creationId="{7730488C-D857-4915-B651-5AACEB7557C1}"/>
          </ac:cxnSpMkLst>
        </pc:cxnChg>
        <pc:cxnChg chg="add del mod">
          <ac:chgData name="Sebastian Taylor" userId="14345a32-29c6-470a-9ce2-4671cac2f60b" providerId="ADAL" clId="{57C78DEB-92C1-49A6-BBB0-68D01C2FD8B5}" dt="2022-04-05T23:38:13.601" v="23142"/>
          <ac:cxnSpMkLst>
            <pc:docMk/>
            <pc:sldMk cId="139139044" sldId="261"/>
            <ac:cxnSpMk id="95" creationId="{97C937E4-0B2E-428D-9E14-BC0F9D9E0B1A}"/>
          </ac:cxnSpMkLst>
        </pc:cxnChg>
        <pc:cxnChg chg="add del mod">
          <ac:chgData name="Sebastian Taylor" userId="14345a32-29c6-470a-9ce2-4671cac2f60b" providerId="ADAL" clId="{57C78DEB-92C1-49A6-BBB0-68D01C2FD8B5}" dt="2022-04-05T23:38:13.601" v="23142"/>
          <ac:cxnSpMkLst>
            <pc:docMk/>
            <pc:sldMk cId="139139044" sldId="261"/>
            <ac:cxnSpMk id="102" creationId="{334487BD-9279-476A-966B-CBAD7C19122A}"/>
          </ac:cxnSpMkLst>
        </pc:cxnChg>
      </pc:sldChg>
      <pc:sldChg chg="addSp delSp modSp mod modAnim addCm delCm">
        <pc:chgData name="Sebastian Taylor" userId="14345a32-29c6-470a-9ce2-4671cac2f60b" providerId="ADAL" clId="{57C78DEB-92C1-49A6-BBB0-68D01C2FD8B5}" dt="2022-04-05T20:12:31.554" v="21371"/>
        <pc:sldMkLst>
          <pc:docMk/>
          <pc:sldMk cId="1599206100" sldId="262"/>
        </pc:sldMkLst>
        <pc:spChg chg="mod">
          <ac:chgData name="Sebastian Taylor" userId="14345a32-29c6-470a-9ce2-4671cac2f60b" providerId="ADAL" clId="{57C78DEB-92C1-49A6-BBB0-68D01C2FD8B5}" dt="2022-04-05T20:11:56.492" v="21370" actId="207"/>
          <ac:spMkLst>
            <pc:docMk/>
            <pc:sldMk cId="1599206100" sldId="262"/>
            <ac:spMk id="2" creationId="{91098A50-3BF2-4506-BF35-0B2456D605D0}"/>
          </ac:spMkLst>
        </pc:spChg>
        <pc:spChg chg="mod">
          <ac:chgData name="Sebastian Taylor" userId="14345a32-29c6-470a-9ce2-4671cac2f60b" providerId="ADAL" clId="{57C78DEB-92C1-49A6-BBB0-68D01C2FD8B5}" dt="2022-04-05T19:11:12.826" v="20276" actId="20577"/>
          <ac:spMkLst>
            <pc:docMk/>
            <pc:sldMk cId="1599206100" sldId="262"/>
            <ac:spMk id="3" creationId="{B54997CD-407A-4699-8D23-EDD89B21B4E2}"/>
          </ac:spMkLst>
        </pc:spChg>
        <pc:spChg chg="add mod ord">
          <ac:chgData name="Sebastian Taylor" userId="14345a32-29c6-470a-9ce2-4671cac2f60b" providerId="ADAL" clId="{57C78DEB-92C1-49A6-BBB0-68D01C2FD8B5}" dt="2022-04-05T20:07:24.303" v="21247" actId="20577"/>
          <ac:spMkLst>
            <pc:docMk/>
            <pc:sldMk cId="1599206100" sldId="262"/>
            <ac:spMk id="5" creationId="{80E48297-3942-4BBC-A105-054B5D9C4B94}"/>
          </ac:spMkLst>
        </pc:spChg>
        <pc:spChg chg="mod topLvl">
          <ac:chgData name="Sebastian Taylor" userId="14345a32-29c6-470a-9ce2-4671cac2f60b" providerId="ADAL" clId="{57C78DEB-92C1-49A6-BBB0-68D01C2FD8B5}" dt="2022-04-05T20:07:24.303" v="21247" actId="20577"/>
          <ac:spMkLst>
            <pc:docMk/>
            <pc:sldMk cId="1599206100" sldId="262"/>
            <ac:spMk id="9" creationId="{CA3ECD07-6C8B-4AAA-8E99-BC45AD19954D}"/>
          </ac:spMkLst>
        </pc:spChg>
        <pc:spChg chg="mod topLvl">
          <ac:chgData name="Sebastian Taylor" userId="14345a32-29c6-470a-9ce2-4671cac2f60b" providerId="ADAL" clId="{57C78DEB-92C1-49A6-BBB0-68D01C2FD8B5}" dt="2022-04-05T20:07:30.777" v="21259" actId="1038"/>
          <ac:spMkLst>
            <pc:docMk/>
            <pc:sldMk cId="1599206100" sldId="262"/>
            <ac:spMk id="10" creationId="{78E06B01-050B-412D-97F5-2BE049005260}"/>
          </ac:spMkLst>
        </pc:spChg>
        <pc:spChg chg="mod topLvl">
          <ac:chgData name="Sebastian Taylor" userId="14345a32-29c6-470a-9ce2-4671cac2f60b" providerId="ADAL" clId="{57C78DEB-92C1-49A6-BBB0-68D01C2FD8B5}" dt="2022-04-05T20:07:24.551" v="21250" actId="20577"/>
          <ac:spMkLst>
            <pc:docMk/>
            <pc:sldMk cId="1599206100" sldId="262"/>
            <ac:spMk id="11" creationId="{7C460507-B38B-48D6-948F-9B5DE512FD00}"/>
          </ac:spMkLst>
        </pc:spChg>
        <pc:spChg chg="mod topLvl">
          <ac:chgData name="Sebastian Taylor" userId="14345a32-29c6-470a-9ce2-4671cac2f60b" providerId="ADAL" clId="{57C78DEB-92C1-49A6-BBB0-68D01C2FD8B5}" dt="2022-04-05T20:07:24.303" v="21247" actId="20577"/>
          <ac:spMkLst>
            <pc:docMk/>
            <pc:sldMk cId="1599206100" sldId="262"/>
            <ac:spMk id="12" creationId="{173C021B-44A2-4163-9092-3742D16185C2}"/>
          </ac:spMkLst>
        </pc:spChg>
        <pc:spChg chg="del mod topLvl">
          <ac:chgData name="Sebastian Taylor" userId="14345a32-29c6-470a-9ce2-4671cac2f60b" providerId="ADAL" clId="{57C78DEB-92C1-49A6-BBB0-68D01C2FD8B5}" dt="2022-04-05T19:11:18.671" v="20278" actId="478"/>
          <ac:spMkLst>
            <pc:docMk/>
            <pc:sldMk cId="1599206100" sldId="262"/>
            <ac:spMk id="14" creationId="{0FA8DE14-0E54-4FE0-9751-90E0AFC45345}"/>
          </ac:spMkLst>
        </pc:spChg>
        <pc:spChg chg="del mod topLvl">
          <ac:chgData name="Sebastian Taylor" userId="14345a32-29c6-470a-9ce2-4671cac2f60b" providerId="ADAL" clId="{57C78DEB-92C1-49A6-BBB0-68D01C2FD8B5}" dt="2022-04-05T19:11:15.217" v="20277" actId="478"/>
          <ac:spMkLst>
            <pc:docMk/>
            <pc:sldMk cId="1599206100" sldId="262"/>
            <ac:spMk id="15" creationId="{11CD79E7-8503-4A82-B53B-9D6AA8E141FD}"/>
          </ac:spMkLst>
        </pc:spChg>
        <pc:spChg chg="mod ord topLvl">
          <ac:chgData name="Sebastian Taylor" userId="14345a32-29c6-470a-9ce2-4671cac2f60b" providerId="ADAL" clId="{57C78DEB-92C1-49A6-BBB0-68D01C2FD8B5}" dt="2022-04-05T20:07:24.303" v="21247" actId="20577"/>
          <ac:spMkLst>
            <pc:docMk/>
            <pc:sldMk cId="1599206100" sldId="262"/>
            <ac:spMk id="17" creationId="{67FD02FA-17A1-4DD9-865D-3EDEFC8188C2}"/>
          </ac:spMkLst>
        </pc:spChg>
        <pc:spChg chg="del mod topLvl">
          <ac:chgData name="Sebastian Taylor" userId="14345a32-29c6-470a-9ce2-4671cac2f60b" providerId="ADAL" clId="{57C78DEB-92C1-49A6-BBB0-68D01C2FD8B5}" dt="2022-04-05T19:16:30.489" v="20617" actId="478"/>
          <ac:spMkLst>
            <pc:docMk/>
            <pc:sldMk cId="1599206100" sldId="262"/>
            <ac:spMk id="19" creationId="{33AD2BE0-3C6B-4885-B5D6-2B1910876FA9}"/>
          </ac:spMkLst>
        </pc:spChg>
        <pc:spChg chg="del mod topLvl">
          <ac:chgData name="Sebastian Taylor" userId="14345a32-29c6-470a-9ce2-4671cac2f60b" providerId="ADAL" clId="{57C78DEB-92C1-49A6-BBB0-68D01C2FD8B5}" dt="2022-04-05T19:16:52.368" v="20685" actId="478"/>
          <ac:spMkLst>
            <pc:docMk/>
            <pc:sldMk cId="1599206100" sldId="262"/>
            <ac:spMk id="20" creationId="{4DCE3DF0-57AF-45E2-AB36-4A4AB8191102}"/>
          </ac:spMkLst>
        </pc:spChg>
        <pc:spChg chg="del mod topLvl">
          <ac:chgData name="Sebastian Taylor" userId="14345a32-29c6-470a-9ce2-4671cac2f60b" providerId="ADAL" clId="{57C78DEB-92C1-49A6-BBB0-68D01C2FD8B5}" dt="2022-04-05T19:08:55.682" v="20077" actId="478"/>
          <ac:spMkLst>
            <pc:docMk/>
            <pc:sldMk cId="1599206100" sldId="262"/>
            <ac:spMk id="21" creationId="{3638F14D-A023-4AEF-A381-91BC210D9CE2}"/>
          </ac:spMkLst>
        </pc:spChg>
        <pc:spChg chg="del mod topLvl">
          <ac:chgData name="Sebastian Taylor" userId="14345a32-29c6-470a-9ce2-4671cac2f60b" providerId="ADAL" clId="{57C78DEB-92C1-49A6-BBB0-68D01C2FD8B5}" dt="2022-04-05T19:11:18.671" v="20278" actId="478"/>
          <ac:spMkLst>
            <pc:docMk/>
            <pc:sldMk cId="1599206100" sldId="262"/>
            <ac:spMk id="22" creationId="{A3DD8F08-0C78-44FF-AB61-F9CF01CE6F9C}"/>
          </ac:spMkLst>
        </pc:spChg>
        <pc:spChg chg="mod topLvl">
          <ac:chgData name="Sebastian Taylor" userId="14345a32-29c6-470a-9ce2-4671cac2f60b" providerId="ADAL" clId="{57C78DEB-92C1-49A6-BBB0-68D01C2FD8B5}" dt="2022-04-05T20:07:24.303" v="21247" actId="20577"/>
          <ac:spMkLst>
            <pc:docMk/>
            <pc:sldMk cId="1599206100" sldId="262"/>
            <ac:spMk id="23" creationId="{63643C1C-3DC2-448B-82F8-7EEAA2DDEE81}"/>
          </ac:spMkLst>
        </pc:spChg>
        <pc:spChg chg="add mod ord">
          <ac:chgData name="Sebastian Taylor" userId="14345a32-29c6-470a-9ce2-4671cac2f60b" providerId="ADAL" clId="{57C78DEB-92C1-49A6-BBB0-68D01C2FD8B5}" dt="2022-04-05T20:07:24.303" v="21247" actId="20577"/>
          <ac:spMkLst>
            <pc:docMk/>
            <pc:sldMk cId="1599206100" sldId="262"/>
            <ac:spMk id="25" creationId="{2DAD285B-5FDF-43E8-BB8B-252691E301CB}"/>
          </ac:spMkLst>
        </pc:spChg>
        <pc:spChg chg="add mod ord">
          <ac:chgData name="Sebastian Taylor" userId="14345a32-29c6-470a-9ce2-4671cac2f60b" providerId="ADAL" clId="{57C78DEB-92C1-49A6-BBB0-68D01C2FD8B5}" dt="2022-04-05T20:07:24.303" v="21247" actId="20577"/>
          <ac:spMkLst>
            <pc:docMk/>
            <pc:sldMk cId="1599206100" sldId="262"/>
            <ac:spMk id="26" creationId="{9C9F62A8-9634-4304-B090-9BC59F1EB9A9}"/>
          </ac:spMkLst>
        </pc:spChg>
        <pc:spChg chg="add mod ord">
          <ac:chgData name="Sebastian Taylor" userId="14345a32-29c6-470a-9ce2-4671cac2f60b" providerId="ADAL" clId="{57C78DEB-92C1-49A6-BBB0-68D01C2FD8B5}" dt="2022-04-05T20:07:24.303" v="21247" actId="20577"/>
          <ac:spMkLst>
            <pc:docMk/>
            <pc:sldMk cId="1599206100" sldId="262"/>
            <ac:spMk id="27" creationId="{7A43A86B-645E-4698-8A25-2AA53399502D}"/>
          </ac:spMkLst>
        </pc:spChg>
        <pc:spChg chg="add mod topLvl">
          <ac:chgData name="Sebastian Taylor" userId="14345a32-29c6-470a-9ce2-4671cac2f60b" providerId="ADAL" clId="{57C78DEB-92C1-49A6-BBB0-68D01C2FD8B5}" dt="2022-04-05T20:07:24.303" v="21247" actId="20577"/>
          <ac:spMkLst>
            <pc:docMk/>
            <pc:sldMk cId="1599206100" sldId="262"/>
            <ac:spMk id="28" creationId="{8A42C630-D193-40F2-B596-1695747E162A}"/>
          </ac:spMkLst>
        </pc:spChg>
        <pc:spChg chg="add mod topLvl">
          <ac:chgData name="Sebastian Taylor" userId="14345a32-29c6-470a-9ce2-4671cac2f60b" providerId="ADAL" clId="{57C78DEB-92C1-49A6-BBB0-68D01C2FD8B5}" dt="2022-04-05T20:07:24.303" v="21247" actId="20577"/>
          <ac:spMkLst>
            <pc:docMk/>
            <pc:sldMk cId="1599206100" sldId="262"/>
            <ac:spMk id="29" creationId="{C77378DB-B41C-48B6-B368-FB7334CECFB7}"/>
          </ac:spMkLst>
        </pc:spChg>
        <pc:spChg chg="add mod topLvl">
          <ac:chgData name="Sebastian Taylor" userId="14345a32-29c6-470a-9ce2-4671cac2f60b" providerId="ADAL" clId="{57C78DEB-92C1-49A6-BBB0-68D01C2FD8B5}" dt="2022-04-05T20:07:24.303" v="21247" actId="20577"/>
          <ac:spMkLst>
            <pc:docMk/>
            <pc:sldMk cId="1599206100" sldId="262"/>
            <ac:spMk id="30" creationId="{98156CC8-6B28-431F-8A4A-FC223DF6F43B}"/>
          </ac:spMkLst>
        </pc:spChg>
        <pc:spChg chg="add del mod topLvl">
          <ac:chgData name="Sebastian Taylor" userId="14345a32-29c6-470a-9ce2-4671cac2f60b" providerId="ADAL" clId="{57C78DEB-92C1-49A6-BBB0-68D01C2FD8B5}" dt="2022-04-05T19:09:54.919" v="20171" actId="478"/>
          <ac:spMkLst>
            <pc:docMk/>
            <pc:sldMk cId="1599206100" sldId="262"/>
            <ac:spMk id="31" creationId="{AE7D9FBE-5AA2-4E39-ABD6-52D79AFC0E8B}"/>
          </ac:spMkLst>
        </pc:spChg>
        <pc:spChg chg="del mod topLvl">
          <ac:chgData name="Sebastian Taylor" userId="14345a32-29c6-470a-9ce2-4671cac2f60b" providerId="ADAL" clId="{57C78DEB-92C1-49A6-BBB0-68D01C2FD8B5}" dt="2022-04-05T19:11:18.671" v="20278" actId="478"/>
          <ac:spMkLst>
            <pc:docMk/>
            <pc:sldMk cId="1599206100" sldId="262"/>
            <ac:spMk id="32" creationId="{D270D820-79D9-4506-B433-9C0B3870E50D}"/>
          </ac:spMkLst>
        </pc:spChg>
        <pc:spChg chg="add mod">
          <ac:chgData name="Sebastian Taylor" userId="14345a32-29c6-470a-9ce2-4671cac2f60b" providerId="ADAL" clId="{57C78DEB-92C1-49A6-BBB0-68D01C2FD8B5}" dt="2022-04-05T20:07:24.303" v="21247" actId="20577"/>
          <ac:spMkLst>
            <pc:docMk/>
            <pc:sldMk cId="1599206100" sldId="262"/>
            <ac:spMk id="33" creationId="{07864513-B987-4D45-8B3E-149B4964CDA3}"/>
          </ac:spMkLst>
        </pc:spChg>
        <pc:spChg chg="add mod">
          <ac:chgData name="Sebastian Taylor" userId="14345a32-29c6-470a-9ce2-4671cac2f60b" providerId="ADAL" clId="{57C78DEB-92C1-49A6-BBB0-68D01C2FD8B5}" dt="2022-04-05T20:07:24.303" v="21247" actId="20577"/>
          <ac:spMkLst>
            <pc:docMk/>
            <pc:sldMk cId="1599206100" sldId="262"/>
            <ac:spMk id="34" creationId="{5F8F483E-C5F1-41AA-87B0-C7814EF32BB2}"/>
          </ac:spMkLst>
        </pc:spChg>
        <pc:spChg chg="add mod">
          <ac:chgData name="Sebastian Taylor" userId="14345a32-29c6-470a-9ce2-4671cac2f60b" providerId="ADAL" clId="{57C78DEB-92C1-49A6-BBB0-68D01C2FD8B5}" dt="2022-04-05T20:07:24.303" v="21247" actId="20577"/>
          <ac:spMkLst>
            <pc:docMk/>
            <pc:sldMk cId="1599206100" sldId="262"/>
            <ac:spMk id="35" creationId="{8BD50E67-208F-404A-AC88-90256816CAE6}"/>
          </ac:spMkLst>
        </pc:spChg>
        <pc:spChg chg="add mod">
          <ac:chgData name="Sebastian Taylor" userId="14345a32-29c6-470a-9ce2-4671cac2f60b" providerId="ADAL" clId="{57C78DEB-92C1-49A6-BBB0-68D01C2FD8B5}" dt="2022-04-05T20:07:24.303" v="21247" actId="20577"/>
          <ac:spMkLst>
            <pc:docMk/>
            <pc:sldMk cId="1599206100" sldId="262"/>
            <ac:spMk id="36" creationId="{FC1CBE8D-612D-4677-8246-9A0DB4FE13C4}"/>
          </ac:spMkLst>
        </pc:spChg>
        <pc:spChg chg="add del mod">
          <ac:chgData name="Sebastian Taylor" userId="14345a32-29c6-470a-9ce2-4671cac2f60b" providerId="ADAL" clId="{57C78DEB-92C1-49A6-BBB0-68D01C2FD8B5}" dt="2022-04-05T19:15:11.826" v="20481" actId="478"/>
          <ac:spMkLst>
            <pc:docMk/>
            <pc:sldMk cId="1599206100" sldId="262"/>
            <ac:spMk id="37" creationId="{F2E79D9C-FAF5-4EA1-95E4-518EE3417F65}"/>
          </ac:spMkLst>
        </pc:spChg>
        <pc:spChg chg="add del mod">
          <ac:chgData name="Sebastian Taylor" userId="14345a32-29c6-470a-9ce2-4671cac2f60b" providerId="ADAL" clId="{57C78DEB-92C1-49A6-BBB0-68D01C2FD8B5}" dt="2022-04-05T19:15:15.254" v="20482" actId="478"/>
          <ac:spMkLst>
            <pc:docMk/>
            <pc:sldMk cId="1599206100" sldId="262"/>
            <ac:spMk id="38" creationId="{D127A1C2-FACC-4F7E-B2C6-BD2EA4786BF9}"/>
          </ac:spMkLst>
        </pc:spChg>
        <pc:spChg chg="add mod">
          <ac:chgData name="Sebastian Taylor" userId="14345a32-29c6-470a-9ce2-4671cac2f60b" providerId="ADAL" clId="{57C78DEB-92C1-49A6-BBB0-68D01C2FD8B5}" dt="2022-04-05T20:11:52.510" v="21368" actId="207"/>
          <ac:spMkLst>
            <pc:docMk/>
            <pc:sldMk cId="1599206100" sldId="262"/>
            <ac:spMk id="40" creationId="{EFAE37B1-8AB7-4C2A-947C-511E85445F5D}"/>
          </ac:spMkLst>
        </pc:spChg>
        <pc:grpChg chg="add del mod">
          <ac:chgData name="Sebastian Taylor" userId="14345a32-29c6-470a-9ce2-4671cac2f60b" providerId="ADAL" clId="{57C78DEB-92C1-49A6-BBB0-68D01C2FD8B5}" dt="2022-04-05T19:08:04.924" v="20068" actId="165"/>
          <ac:grpSpMkLst>
            <pc:docMk/>
            <pc:sldMk cId="1599206100" sldId="262"/>
            <ac:grpSpMk id="7" creationId="{A784D12A-50D1-4EAF-9310-C77F3636C1F3}"/>
          </ac:grpSpMkLst>
        </pc:grpChg>
        <pc:grpChg chg="del mod">
          <ac:chgData name="Sebastian Taylor" userId="14345a32-29c6-470a-9ce2-4671cac2f60b" providerId="ADAL" clId="{57C78DEB-92C1-49A6-BBB0-68D01C2FD8B5}" dt="2022-04-05T19:09:15.831" v="20081" actId="165"/>
          <ac:grpSpMkLst>
            <pc:docMk/>
            <pc:sldMk cId="1599206100" sldId="262"/>
            <ac:grpSpMk id="13" creationId="{B47E5A8E-1B6D-4C9E-B081-7808217A1F1C}"/>
          </ac:grpSpMkLst>
        </pc:grpChg>
        <pc:grpChg chg="del mod topLvl">
          <ac:chgData name="Sebastian Taylor" userId="14345a32-29c6-470a-9ce2-4671cac2f60b" providerId="ADAL" clId="{57C78DEB-92C1-49A6-BBB0-68D01C2FD8B5}" dt="2022-04-05T19:02:20.836" v="19547" actId="165"/>
          <ac:grpSpMkLst>
            <pc:docMk/>
            <pc:sldMk cId="1599206100" sldId="262"/>
            <ac:grpSpMk id="16" creationId="{D3525ABD-080C-4FFF-9970-8F5A8D917784}"/>
          </ac:grpSpMkLst>
        </pc:grpChg>
        <pc:grpChg chg="del mod topLvl">
          <ac:chgData name="Sebastian Taylor" userId="14345a32-29c6-470a-9ce2-4671cac2f60b" providerId="ADAL" clId="{57C78DEB-92C1-49A6-BBB0-68D01C2FD8B5}" dt="2022-04-05T19:02:12.503" v="19546" actId="165"/>
          <ac:grpSpMkLst>
            <pc:docMk/>
            <pc:sldMk cId="1599206100" sldId="262"/>
            <ac:grpSpMk id="18" creationId="{39A9BABA-E4C2-4738-B35F-F5D9276CB98D}"/>
          </ac:grpSpMkLst>
        </pc:grpChg>
        <pc:grpChg chg="del">
          <ac:chgData name="Sebastian Taylor" userId="14345a32-29c6-470a-9ce2-4671cac2f60b" providerId="ADAL" clId="{57C78DEB-92C1-49A6-BBB0-68D01C2FD8B5}" dt="2022-04-05T19:02:05.446" v="19545" actId="165"/>
          <ac:grpSpMkLst>
            <pc:docMk/>
            <pc:sldMk cId="1599206100" sldId="262"/>
            <ac:grpSpMk id="24" creationId="{E23A3AC8-817A-413E-A434-BAC5943DF02C}"/>
          </ac:grpSpMkLst>
        </pc:grpChg>
        <pc:grpChg chg="add mod">
          <ac:chgData name="Sebastian Taylor" userId="14345a32-29c6-470a-9ce2-4671cac2f60b" providerId="ADAL" clId="{57C78DEB-92C1-49A6-BBB0-68D01C2FD8B5}" dt="2022-04-05T20:07:24.303" v="21247" actId="20577"/>
          <ac:grpSpMkLst>
            <pc:docMk/>
            <pc:sldMk cId="1599206100" sldId="262"/>
            <ac:grpSpMk id="41" creationId="{E203D506-7E15-4D56-8BE4-35E41E89AE84}"/>
          </ac:grpSpMkLst>
        </pc:grpChg>
        <pc:graphicFrameChg chg="add del mod modGraphic">
          <ac:chgData name="Sebastian Taylor" userId="14345a32-29c6-470a-9ce2-4671cac2f60b" providerId="ADAL" clId="{57C78DEB-92C1-49A6-BBB0-68D01C2FD8B5}" dt="2022-04-05T19:04:54.707" v="19783" actId="478"/>
          <ac:graphicFrameMkLst>
            <pc:docMk/>
            <pc:sldMk cId="1599206100" sldId="262"/>
            <ac:graphicFrameMk id="4" creationId="{D34A6D32-35F6-47DC-8EB5-3343A9CF66A2}"/>
          </ac:graphicFrameMkLst>
        </pc:graphicFrameChg>
        <pc:graphicFrameChg chg="del mod topLvl">
          <ac:chgData name="Sebastian Taylor" userId="14345a32-29c6-470a-9ce2-4671cac2f60b" providerId="ADAL" clId="{57C78DEB-92C1-49A6-BBB0-68D01C2FD8B5}" dt="2022-04-05T19:09:12.522" v="20080" actId="18245"/>
          <ac:graphicFrameMkLst>
            <pc:docMk/>
            <pc:sldMk cId="1599206100" sldId="262"/>
            <ac:graphicFrameMk id="6" creationId="{08523B57-C062-42BF-BE63-AE05C2ABB331}"/>
          </ac:graphicFrameMkLst>
        </pc:graphicFrameChg>
        <pc:graphicFrameChg chg="del mod topLvl">
          <ac:chgData name="Sebastian Taylor" userId="14345a32-29c6-470a-9ce2-4671cac2f60b" providerId="ADAL" clId="{57C78DEB-92C1-49A6-BBB0-68D01C2FD8B5}" dt="2022-04-05T19:04:26.146" v="19775" actId="478"/>
          <ac:graphicFrameMkLst>
            <pc:docMk/>
            <pc:sldMk cId="1599206100" sldId="262"/>
            <ac:graphicFrameMk id="8" creationId="{B94C4652-E827-4757-B698-3099F0D66187}"/>
          </ac:graphicFrameMkLst>
        </pc:graphicFrameChg>
      </pc:sldChg>
      <pc:sldChg chg="addSp delSp modSp mod modAnim">
        <pc:chgData name="Sebastian Taylor" userId="14345a32-29c6-470a-9ce2-4671cac2f60b" providerId="ADAL" clId="{57C78DEB-92C1-49A6-BBB0-68D01C2FD8B5}" dt="2022-04-05T19:00:00.986" v="19537" actId="207"/>
        <pc:sldMkLst>
          <pc:docMk/>
          <pc:sldMk cId="710091618" sldId="263"/>
        </pc:sldMkLst>
        <pc:spChg chg="mod">
          <ac:chgData name="Sebastian Taylor" userId="14345a32-29c6-470a-9ce2-4671cac2f60b" providerId="ADAL" clId="{57C78DEB-92C1-49A6-BBB0-68D01C2FD8B5}" dt="2022-04-05T19:00:00.986" v="19537" actId="207"/>
          <ac:spMkLst>
            <pc:docMk/>
            <pc:sldMk cId="710091618" sldId="263"/>
            <ac:spMk id="2" creationId="{D03DB48B-6000-4D0F-986A-4D7EA0E2E41A}"/>
          </ac:spMkLst>
        </pc:spChg>
        <pc:spChg chg="mod">
          <ac:chgData name="Sebastian Taylor" userId="14345a32-29c6-470a-9ce2-4671cac2f60b" providerId="ADAL" clId="{57C78DEB-92C1-49A6-BBB0-68D01C2FD8B5}" dt="2022-04-05T18:56:43.718" v="19307" actId="1076"/>
          <ac:spMkLst>
            <pc:docMk/>
            <pc:sldMk cId="710091618" sldId="263"/>
            <ac:spMk id="3" creationId="{CBBA8B03-81B5-4BFC-8C6C-1E4ED38E4E9D}"/>
          </ac:spMkLst>
        </pc:spChg>
        <pc:spChg chg="mod topLvl">
          <ac:chgData name="Sebastian Taylor" userId="14345a32-29c6-470a-9ce2-4671cac2f60b" providerId="ADAL" clId="{57C78DEB-92C1-49A6-BBB0-68D01C2FD8B5}" dt="2022-04-05T18:58:03.870" v="19414" actId="164"/>
          <ac:spMkLst>
            <pc:docMk/>
            <pc:sldMk cId="710091618" sldId="263"/>
            <ac:spMk id="12" creationId="{53269F7F-4331-4037-877C-F88D34C7D529}"/>
          </ac:spMkLst>
        </pc:spChg>
        <pc:spChg chg="mod topLvl">
          <ac:chgData name="Sebastian Taylor" userId="14345a32-29c6-470a-9ce2-4671cac2f60b" providerId="ADAL" clId="{57C78DEB-92C1-49A6-BBB0-68D01C2FD8B5}" dt="2022-04-05T18:58:03.870" v="19414" actId="164"/>
          <ac:spMkLst>
            <pc:docMk/>
            <pc:sldMk cId="710091618" sldId="263"/>
            <ac:spMk id="13" creationId="{1602FA39-468D-423A-B7D9-BD6A0DA8EE5D}"/>
          </ac:spMkLst>
        </pc:spChg>
        <pc:spChg chg="mod topLvl">
          <ac:chgData name="Sebastian Taylor" userId="14345a32-29c6-470a-9ce2-4671cac2f60b" providerId="ADAL" clId="{57C78DEB-92C1-49A6-BBB0-68D01C2FD8B5}" dt="2022-04-05T18:58:03.870" v="19414" actId="164"/>
          <ac:spMkLst>
            <pc:docMk/>
            <pc:sldMk cId="710091618" sldId="263"/>
            <ac:spMk id="14" creationId="{1D2309B1-6199-46DD-9A5B-E5D88367156C}"/>
          </ac:spMkLst>
        </pc:spChg>
        <pc:spChg chg="mod topLvl">
          <ac:chgData name="Sebastian Taylor" userId="14345a32-29c6-470a-9ce2-4671cac2f60b" providerId="ADAL" clId="{57C78DEB-92C1-49A6-BBB0-68D01C2FD8B5}" dt="2022-04-05T18:58:03.870" v="19414" actId="164"/>
          <ac:spMkLst>
            <pc:docMk/>
            <pc:sldMk cId="710091618" sldId="263"/>
            <ac:spMk id="15" creationId="{F6E077A1-17ED-4626-B559-BECE719B072B}"/>
          </ac:spMkLst>
        </pc:spChg>
        <pc:spChg chg="mod topLvl">
          <ac:chgData name="Sebastian Taylor" userId="14345a32-29c6-470a-9ce2-4671cac2f60b" providerId="ADAL" clId="{57C78DEB-92C1-49A6-BBB0-68D01C2FD8B5}" dt="2022-04-05T18:58:03.870" v="19414" actId="164"/>
          <ac:spMkLst>
            <pc:docMk/>
            <pc:sldMk cId="710091618" sldId="263"/>
            <ac:spMk id="16" creationId="{2F946C69-6ABE-455D-9581-D5147F9CCB19}"/>
          </ac:spMkLst>
        </pc:spChg>
        <pc:spChg chg="mod topLvl">
          <ac:chgData name="Sebastian Taylor" userId="14345a32-29c6-470a-9ce2-4671cac2f60b" providerId="ADAL" clId="{57C78DEB-92C1-49A6-BBB0-68D01C2FD8B5}" dt="2022-04-05T18:58:03.870" v="19414" actId="164"/>
          <ac:spMkLst>
            <pc:docMk/>
            <pc:sldMk cId="710091618" sldId="263"/>
            <ac:spMk id="17" creationId="{A34596DB-C988-444A-8D90-8CBA651320AF}"/>
          </ac:spMkLst>
        </pc:spChg>
        <pc:spChg chg="mod topLvl">
          <ac:chgData name="Sebastian Taylor" userId="14345a32-29c6-470a-9ce2-4671cac2f60b" providerId="ADAL" clId="{57C78DEB-92C1-49A6-BBB0-68D01C2FD8B5}" dt="2022-04-05T18:59:19.814" v="19509" actId="208"/>
          <ac:spMkLst>
            <pc:docMk/>
            <pc:sldMk cId="710091618" sldId="263"/>
            <ac:spMk id="18" creationId="{4C7A4B52-F9B9-44C0-8EEE-F39EB1E9BA13}"/>
          </ac:spMkLst>
        </pc:spChg>
        <pc:spChg chg="mod topLvl">
          <ac:chgData name="Sebastian Taylor" userId="14345a32-29c6-470a-9ce2-4671cac2f60b" providerId="ADAL" clId="{57C78DEB-92C1-49A6-BBB0-68D01C2FD8B5}" dt="2022-04-05T18:58:03.870" v="19414" actId="164"/>
          <ac:spMkLst>
            <pc:docMk/>
            <pc:sldMk cId="710091618" sldId="263"/>
            <ac:spMk id="19" creationId="{F021AA65-C035-4A71-9E98-8CCC55D472BF}"/>
          </ac:spMkLst>
        </pc:spChg>
        <pc:spChg chg="mod topLvl">
          <ac:chgData name="Sebastian Taylor" userId="14345a32-29c6-470a-9ce2-4671cac2f60b" providerId="ADAL" clId="{57C78DEB-92C1-49A6-BBB0-68D01C2FD8B5}" dt="2022-04-05T18:58:03.870" v="19414" actId="164"/>
          <ac:spMkLst>
            <pc:docMk/>
            <pc:sldMk cId="710091618" sldId="263"/>
            <ac:spMk id="20" creationId="{943110DE-2A09-43F5-BCF1-AEE1A3E4B63A}"/>
          </ac:spMkLst>
        </pc:spChg>
        <pc:spChg chg="mod topLvl">
          <ac:chgData name="Sebastian Taylor" userId="14345a32-29c6-470a-9ce2-4671cac2f60b" providerId="ADAL" clId="{57C78DEB-92C1-49A6-BBB0-68D01C2FD8B5}" dt="2022-04-05T18:58:03.870" v="19414" actId="164"/>
          <ac:spMkLst>
            <pc:docMk/>
            <pc:sldMk cId="710091618" sldId="263"/>
            <ac:spMk id="21" creationId="{D609AE23-2C45-4352-B235-1EBCB0055880}"/>
          </ac:spMkLst>
        </pc:spChg>
        <pc:spChg chg="mod topLvl">
          <ac:chgData name="Sebastian Taylor" userId="14345a32-29c6-470a-9ce2-4671cac2f60b" providerId="ADAL" clId="{57C78DEB-92C1-49A6-BBB0-68D01C2FD8B5}" dt="2022-04-05T18:58:03.870" v="19414" actId="164"/>
          <ac:spMkLst>
            <pc:docMk/>
            <pc:sldMk cId="710091618" sldId="263"/>
            <ac:spMk id="22" creationId="{D0AA6392-480B-42D3-9CAD-0A3A68A24BAA}"/>
          </ac:spMkLst>
        </pc:spChg>
        <pc:spChg chg="mod topLvl">
          <ac:chgData name="Sebastian Taylor" userId="14345a32-29c6-470a-9ce2-4671cac2f60b" providerId="ADAL" clId="{57C78DEB-92C1-49A6-BBB0-68D01C2FD8B5}" dt="2022-04-05T18:59:24.468" v="19532" actId="1037"/>
          <ac:spMkLst>
            <pc:docMk/>
            <pc:sldMk cId="710091618" sldId="263"/>
            <ac:spMk id="23" creationId="{C97543C5-6FA8-4324-B179-E360121812B1}"/>
          </ac:spMkLst>
        </pc:spChg>
        <pc:spChg chg="mod">
          <ac:chgData name="Sebastian Taylor" userId="14345a32-29c6-470a-9ce2-4671cac2f60b" providerId="ADAL" clId="{57C78DEB-92C1-49A6-BBB0-68D01C2FD8B5}" dt="2022-04-05T18:58:03.870" v="19414" actId="164"/>
          <ac:spMkLst>
            <pc:docMk/>
            <pc:sldMk cId="710091618" sldId="263"/>
            <ac:spMk id="24" creationId="{15F1BF5B-3648-434A-AECE-F6FBF3EE6CDF}"/>
          </ac:spMkLst>
        </pc:spChg>
        <pc:spChg chg="mod">
          <ac:chgData name="Sebastian Taylor" userId="14345a32-29c6-470a-9ce2-4671cac2f60b" providerId="ADAL" clId="{57C78DEB-92C1-49A6-BBB0-68D01C2FD8B5}" dt="2022-04-05T18:58:03.870" v="19414" actId="164"/>
          <ac:spMkLst>
            <pc:docMk/>
            <pc:sldMk cId="710091618" sldId="263"/>
            <ac:spMk id="25" creationId="{9CD6C66E-DCF4-469E-9DC2-F1DC2DE9B217}"/>
          </ac:spMkLst>
        </pc:spChg>
        <pc:spChg chg="mod">
          <ac:chgData name="Sebastian Taylor" userId="14345a32-29c6-470a-9ce2-4671cac2f60b" providerId="ADAL" clId="{57C78DEB-92C1-49A6-BBB0-68D01C2FD8B5}" dt="2022-04-05T18:58:03.870" v="19414" actId="164"/>
          <ac:spMkLst>
            <pc:docMk/>
            <pc:sldMk cId="710091618" sldId="263"/>
            <ac:spMk id="27" creationId="{2554E128-6C60-4B8B-9F65-8CA0CA624BEB}"/>
          </ac:spMkLst>
        </pc:spChg>
        <pc:spChg chg="mod">
          <ac:chgData name="Sebastian Taylor" userId="14345a32-29c6-470a-9ce2-4671cac2f60b" providerId="ADAL" clId="{57C78DEB-92C1-49A6-BBB0-68D01C2FD8B5}" dt="2022-04-05T18:58:03.870" v="19414" actId="164"/>
          <ac:spMkLst>
            <pc:docMk/>
            <pc:sldMk cId="710091618" sldId="263"/>
            <ac:spMk id="28" creationId="{BEDF0E21-4AF5-4A6E-9A4A-EB85F5349180}"/>
          </ac:spMkLst>
        </pc:spChg>
        <pc:grpChg chg="add mod">
          <ac:chgData name="Sebastian Taylor" userId="14345a32-29c6-470a-9ce2-4671cac2f60b" providerId="ADAL" clId="{57C78DEB-92C1-49A6-BBB0-68D01C2FD8B5}" dt="2022-04-05T18:58:03.870" v="19414" actId="164"/>
          <ac:grpSpMkLst>
            <pc:docMk/>
            <pc:sldMk cId="710091618" sldId="263"/>
            <ac:grpSpMk id="4" creationId="{8FFF46B2-E833-4E3B-8A67-4D3D93B94FB8}"/>
          </ac:grpSpMkLst>
        </pc:grpChg>
        <pc:grpChg chg="del">
          <ac:chgData name="Sebastian Taylor" userId="14345a32-29c6-470a-9ce2-4671cac2f60b" providerId="ADAL" clId="{57C78DEB-92C1-49A6-BBB0-68D01C2FD8B5}" dt="2022-04-05T18:56:14.128" v="19302" actId="165"/>
          <ac:grpSpMkLst>
            <pc:docMk/>
            <pc:sldMk cId="710091618" sldId="263"/>
            <ac:grpSpMk id="9" creationId="{349EE630-8242-47CE-94E2-87E7E998A629}"/>
          </ac:grpSpMkLst>
        </pc:grpChg>
        <pc:cxnChg chg="mod topLvl">
          <ac:chgData name="Sebastian Taylor" userId="14345a32-29c6-470a-9ce2-4671cac2f60b" providerId="ADAL" clId="{57C78DEB-92C1-49A6-BBB0-68D01C2FD8B5}" dt="2022-04-05T18:58:03.870" v="19414" actId="164"/>
          <ac:cxnSpMkLst>
            <pc:docMk/>
            <pc:sldMk cId="710091618" sldId="263"/>
            <ac:cxnSpMk id="10" creationId="{CD48A6FE-6E04-48EC-BD23-3731521879B6}"/>
          </ac:cxnSpMkLst>
        </pc:cxnChg>
        <pc:cxnChg chg="mod topLvl">
          <ac:chgData name="Sebastian Taylor" userId="14345a32-29c6-470a-9ce2-4671cac2f60b" providerId="ADAL" clId="{57C78DEB-92C1-49A6-BBB0-68D01C2FD8B5}" dt="2022-04-05T18:58:03.870" v="19414" actId="164"/>
          <ac:cxnSpMkLst>
            <pc:docMk/>
            <pc:sldMk cId="710091618" sldId="263"/>
            <ac:cxnSpMk id="11" creationId="{972012A6-2EB2-4B93-9397-5F98F0F06FEA}"/>
          </ac:cxnSpMkLst>
        </pc:cxnChg>
      </pc:sldChg>
      <pc:sldChg chg="addSp delSp modSp mod modAnim modNotesTx">
        <pc:chgData name="Sebastian Taylor" userId="14345a32-29c6-470a-9ce2-4671cac2f60b" providerId="ADAL" clId="{57C78DEB-92C1-49A6-BBB0-68D01C2FD8B5}" dt="2022-04-05T23:53:47.815" v="23694" actId="478"/>
        <pc:sldMkLst>
          <pc:docMk/>
          <pc:sldMk cId="1462965531" sldId="264"/>
        </pc:sldMkLst>
        <pc:spChg chg="mod">
          <ac:chgData name="Sebastian Taylor" userId="14345a32-29c6-470a-9ce2-4671cac2f60b" providerId="ADAL" clId="{57C78DEB-92C1-49A6-BBB0-68D01C2FD8B5}" dt="2022-04-05T18:55:35.911" v="19294" actId="20577"/>
          <ac:spMkLst>
            <pc:docMk/>
            <pc:sldMk cId="1462965531" sldId="264"/>
            <ac:spMk id="12" creationId="{B863C60D-7BED-453E-8605-5417F62CCE00}"/>
          </ac:spMkLst>
        </pc:spChg>
        <pc:grpChg chg="add del mod">
          <ac:chgData name="Sebastian Taylor" userId="14345a32-29c6-470a-9ce2-4671cac2f60b" providerId="ADAL" clId="{57C78DEB-92C1-49A6-BBB0-68D01C2FD8B5}" dt="2022-04-05T23:53:47.815" v="23694" actId="478"/>
          <ac:grpSpMkLst>
            <pc:docMk/>
            <pc:sldMk cId="1462965531" sldId="264"/>
            <ac:grpSpMk id="4" creationId="{04C442FA-7591-49B6-A6B8-714F09D44608}"/>
          </ac:grpSpMkLst>
        </pc:grpChg>
        <pc:grpChg chg="mod">
          <ac:chgData name="Sebastian Taylor" userId="14345a32-29c6-470a-9ce2-4671cac2f60b" providerId="ADAL" clId="{57C78DEB-92C1-49A6-BBB0-68D01C2FD8B5}" dt="2022-04-05T20:22:22.965" v="21817"/>
          <ac:grpSpMkLst>
            <pc:docMk/>
            <pc:sldMk cId="1462965531" sldId="264"/>
            <ac:grpSpMk id="17" creationId="{9097BA0F-CCCF-4678-A469-7943AEEA1862}"/>
          </ac:grpSpMkLst>
        </pc:grpChg>
        <pc:cxnChg chg="mod">
          <ac:chgData name="Sebastian Taylor" userId="14345a32-29c6-470a-9ce2-4671cac2f60b" providerId="ADAL" clId="{57C78DEB-92C1-49A6-BBB0-68D01C2FD8B5}" dt="2022-04-05T20:22:22.965" v="21817"/>
          <ac:cxnSpMkLst>
            <pc:docMk/>
            <pc:sldMk cId="1462965531" sldId="264"/>
            <ac:cxnSpMk id="5" creationId="{CE578209-F98C-41FC-BEC4-49BBFB5AA491}"/>
          </ac:cxnSpMkLst>
        </pc:cxnChg>
        <pc:cxnChg chg="mod">
          <ac:chgData name="Sebastian Taylor" userId="14345a32-29c6-470a-9ce2-4671cac2f60b" providerId="ADAL" clId="{57C78DEB-92C1-49A6-BBB0-68D01C2FD8B5}" dt="2022-04-05T20:22:22.965" v="21817"/>
          <ac:cxnSpMkLst>
            <pc:docMk/>
            <pc:sldMk cId="1462965531" sldId="264"/>
            <ac:cxnSpMk id="6" creationId="{20AC8AC5-451A-444A-BEAF-891AF1BBAA44}"/>
          </ac:cxnSpMkLst>
        </pc:cxnChg>
        <pc:cxnChg chg="mod">
          <ac:chgData name="Sebastian Taylor" userId="14345a32-29c6-470a-9ce2-4671cac2f60b" providerId="ADAL" clId="{57C78DEB-92C1-49A6-BBB0-68D01C2FD8B5}" dt="2022-04-05T20:22:22.965" v="21817"/>
          <ac:cxnSpMkLst>
            <pc:docMk/>
            <pc:sldMk cId="1462965531" sldId="264"/>
            <ac:cxnSpMk id="7" creationId="{52051F6A-CE8B-4C22-937A-CDF22241857A}"/>
          </ac:cxnSpMkLst>
        </pc:cxnChg>
        <pc:cxnChg chg="mod">
          <ac:chgData name="Sebastian Taylor" userId="14345a32-29c6-470a-9ce2-4671cac2f60b" providerId="ADAL" clId="{57C78DEB-92C1-49A6-BBB0-68D01C2FD8B5}" dt="2022-04-05T20:22:22.965" v="21817"/>
          <ac:cxnSpMkLst>
            <pc:docMk/>
            <pc:sldMk cId="1462965531" sldId="264"/>
            <ac:cxnSpMk id="8" creationId="{7D072C9B-5534-4881-83C3-64D130DD41D4}"/>
          </ac:cxnSpMkLst>
        </pc:cxnChg>
        <pc:cxnChg chg="mod">
          <ac:chgData name="Sebastian Taylor" userId="14345a32-29c6-470a-9ce2-4671cac2f60b" providerId="ADAL" clId="{57C78DEB-92C1-49A6-BBB0-68D01C2FD8B5}" dt="2022-04-05T20:22:22.965" v="21817"/>
          <ac:cxnSpMkLst>
            <pc:docMk/>
            <pc:sldMk cId="1462965531" sldId="264"/>
            <ac:cxnSpMk id="9" creationId="{E15E298C-3493-4D0C-A5A6-816551450E51}"/>
          </ac:cxnSpMkLst>
        </pc:cxnChg>
        <pc:cxnChg chg="mod">
          <ac:chgData name="Sebastian Taylor" userId="14345a32-29c6-470a-9ce2-4671cac2f60b" providerId="ADAL" clId="{57C78DEB-92C1-49A6-BBB0-68D01C2FD8B5}" dt="2022-04-05T20:22:22.965" v="21817"/>
          <ac:cxnSpMkLst>
            <pc:docMk/>
            <pc:sldMk cId="1462965531" sldId="264"/>
            <ac:cxnSpMk id="10" creationId="{CDF9DA70-7721-4C54-B37C-F552A32B798E}"/>
          </ac:cxnSpMkLst>
        </pc:cxnChg>
        <pc:cxnChg chg="mod">
          <ac:chgData name="Sebastian Taylor" userId="14345a32-29c6-470a-9ce2-4671cac2f60b" providerId="ADAL" clId="{57C78DEB-92C1-49A6-BBB0-68D01C2FD8B5}" dt="2022-04-05T20:22:22.965" v="21817"/>
          <ac:cxnSpMkLst>
            <pc:docMk/>
            <pc:sldMk cId="1462965531" sldId="264"/>
            <ac:cxnSpMk id="11" creationId="{EE9369E6-365B-45A4-88A8-F0CE200712E8}"/>
          </ac:cxnSpMkLst>
        </pc:cxnChg>
        <pc:cxnChg chg="mod">
          <ac:chgData name="Sebastian Taylor" userId="14345a32-29c6-470a-9ce2-4671cac2f60b" providerId="ADAL" clId="{57C78DEB-92C1-49A6-BBB0-68D01C2FD8B5}" dt="2022-04-05T20:22:22.965" v="21817"/>
          <ac:cxnSpMkLst>
            <pc:docMk/>
            <pc:sldMk cId="1462965531" sldId="264"/>
            <ac:cxnSpMk id="13" creationId="{3985BE0E-7721-4D0B-B5A5-8413DD6DA373}"/>
          </ac:cxnSpMkLst>
        </pc:cxnChg>
        <pc:cxnChg chg="mod">
          <ac:chgData name="Sebastian Taylor" userId="14345a32-29c6-470a-9ce2-4671cac2f60b" providerId="ADAL" clId="{57C78DEB-92C1-49A6-BBB0-68D01C2FD8B5}" dt="2022-04-05T20:23:15.753" v="21853" actId="14100"/>
          <ac:cxnSpMkLst>
            <pc:docMk/>
            <pc:sldMk cId="1462965531" sldId="264"/>
            <ac:cxnSpMk id="14" creationId="{DB7AAC03-B172-4EAB-8022-6BEE6DA4B4D0}"/>
          </ac:cxnSpMkLst>
        </pc:cxnChg>
        <pc:cxnChg chg="mod">
          <ac:chgData name="Sebastian Taylor" userId="14345a32-29c6-470a-9ce2-4671cac2f60b" providerId="ADAL" clId="{57C78DEB-92C1-49A6-BBB0-68D01C2FD8B5}" dt="2022-04-05T20:22:22.965" v="21817"/>
          <ac:cxnSpMkLst>
            <pc:docMk/>
            <pc:sldMk cId="1462965531" sldId="264"/>
            <ac:cxnSpMk id="15" creationId="{0170BA08-C2BB-4520-A9C0-26401A6A17A6}"/>
          </ac:cxnSpMkLst>
        </pc:cxnChg>
        <pc:cxnChg chg="mod">
          <ac:chgData name="Sebastian Taylor" userId="14345a32-29c6-470a-9ce2-4671cac2f60b" providerId="ADAL" clId="{57C78DEB-92C1-49A6-BBB0-68D01C2FD8B5}" dt="2022-04-05T20:22:22.965" v="21817"/>
          <ac:cxnSpMkLst>
            <pc:docMk/>
            <pc:sldMk cId="1462965531" sldId="264"/>
            <ac:cxnSpMk id="16" creationId="{BCA789F2-D89F-449E-9DD2-00F34CCA5CA5}"/>
          </ac:cxnSpMkLst>
        </pc:cxnChg>
        <pc:cxnChg chg="mod">
          <ac:chgData name="Sebastian Taylor" userId="14345a32-29c6-470a-9ce2-4671cac2f60b" providerId="ADAL" clId="{57C78DEB-92C1-49A6-BBB0-68D01C2FD8B5}" dt="2022-04-05T20:22:22.965" v="21817"/>
          <ac:cxnSpMkLst>
            <pc:docMk/>
            <pc:sldMk cId="1462965531" sldId="264"/>
            <ac:cxnSpMk id="18" creationId="{0C7E226D-FA46-43D9-97F8-53D365A922CB}"/>
          </ac:cxnSpMkLst>
        </pc:cxnChg>
        <pc:cxnChg chg="mod">
          <ac:chgData name="Sebastian Taylor" userId="14345a32-29c6-470a-9ce2-4671cac2f60b" providerId="ADAL" clId="{57C78DEB-92C1-49A6-BBB0-68D01C2FD8B5}" dt="2022-04-05T20:22:22.965" v="21817"/>
          <ac:cxnSpMkLst>
            <pc:docMk/>
            <pc:sldMk cId="1462965531" sldId="264"/>
            <ac:cxnSpMk id="19" creationId="{03D53BD3-A7B3-47A7-A0E2-08A802BCEABA}"/>
          </ac:cxnSpMkLst>
        </pc:cxnChg>
      </pc:sldChg>
      <pc:sldChg chg="modSp mod ord modAnim modShow">
        <pc:chgData name="Sebastian Taylor" userId="14345a32-29c6-470a-9ce2-4671cac2f60b" providerId="ADAL" clId="{57C78DEB-92C1-49A6-BBB0-68D01C2FD8B5}" dt="2022-04-05T18:38:49.409" v="18868" actId="729"/>
        <pc:sldMkLst>
          <pc:docMk/>
          <pc:sldMk cId="1063143827" sldId="265"/>
        </pc:sldMkLst>
        <pc:spChg chg="mod">
          <ac:chgData name="Sebastian Taylor" userId="14345a32-29c6-470a-9ce2-4671cac2f60b" providerId="ADAL" clId="{57C78DEB-92C1-49A6-BBB0-68D01C2FD8B5}" dt="2022-04-05T18:20:22.749" v="18346" actId="113"/>
          <ac:spMkLst>
            <pc:docMk/>
            <pc:sldMk cId="1063143827" sldId="265"/>
            <ac:spMk id="2" creationId="{754CDCC6-4E91-4F44-B273-08F67231885D}"/>
          </ac:spMkLst>
        </pc:spChg>
      </pc:sldChg>
      <pc:sldChg chg="addSp delSp modSp mod delAnim modAnim addCm delCm modCm">
        <pc:chgData name="Sebastian Taylor" userId="14345a32-29c6-470a-9ce2-4671cac2f60b" providerId="ADAL" clId="{57C78DEB-92C1-49A6-BBB0-68D01C2FD8B5}" dt="2022-04-06T00:51:56.806" v="24545" actId="1592"/>
        <pc:sldMkLst>
          <pc:docMk/>
          <pc:sldMk cId="4227831945" sldId="267"/>
        </pc:sldMkLst>
        <pc:spChg chg="mod">
          <ac:chgData name="Sebastian Taylor" userId="14345a32-29c6-470a-9ce2-4671cac2f60b" providerId="ADAL" clId="{57C78DEB-92C1-49A6-BBB0-68D01C2FD8B5}" dt="2022-04-06T00:20:05.649" v="24376" actId="207"/>
          <ac:spMkLst>
            <pc:docMk/>
            <pc:sldMk cId="4227831945" sldId="267"/>
            <ac:spMk id="2" creationId="{4F917AD2-16F5-4E98-9A1C-BF63C1338A67}"/>
          </ac:spMkLst>
        </pc:spChg>
        <pc:spChg chg="add del mod ord">
          <ac:chgData name="Sebastian Taylor" userId="14345a32-29c6-470a-9ce2-4671cac2f60b" providerId="ADAL" clId="{57C78DEB-92C1-49A6-BBB0-68D01C2FD8B5}" dt="2022-04-06T00:15:08.308" v="24172"/>
          <ac:spMkLst>
            <pc:docMk/>
            <pc:sldMk cId="4227831945" sldId="267"/>
            <ac:spMk id="4" creationId="{1E23242B-ABD5-47B7-85D8-333211CE9F18}"/>
          </ac:spMkLst>
        </pc:spChg>
        <pc:spChg chg="mod">
          <ac:chgData name="Sebastian Taylor" userId="14345a32-29c6-470a-9ce2-4671cac2f60b" providerId="ADAL" clId="{57C78DEB-92C1-49A6-BBB0-68D01C2FD8B5}" dt="2022-04-06T00:14:27.831" v="24166" actId="1076"/>
          <ac:spMkLst>
            <pc:docMk/>
            <pc:sldMk cId="4227831945" sldId="267"/>
            <ac:spMk id="53" creationId="{59C93D7D-74A2-4107-91CF-F824E1F04F3E}"/>
          </ac:spMkLst>
        </pc:spChg>
        <pc:spChg chg="mod">
          <ac:chgData name="Sebastian Taylor" userId="14345a32-29c6-470a-9ce2-4671cac2f60b" providerId="ADAL" clId="{57C78DEB-92C1-49A6-BBB0-68D01C2FD8B5}" dt="2022-04-06T00:14:26.084" v="24165" actId="1076"/>
          <ac:spMkLst>
            <pc:docMk/>
            <pc:sldMk cId="4227831945" sldId="267"/>
            <ac:spMk id="56" creationId="{631926D9-A738-4ED0-8C58-092352295116}"/>
          </ac:spMkLst>
        </pc:spChg>
        <pc:spChg chg="add del mod">
          <ac:chgData name="Sebastian Taylor" userId="14345a32-29c6-470a-9ce2-4671cac2f60b" providerId="ADAL" clId="{57C78DEB-92C1-49A6-BBB0-68D01C2FD8B5}" dt="2022-04-06T00:14:00.257" v="24160" actId="478"/>
          <ac:spMkLst>
            <pc:docMk/>
            <pc:sldMk cId="4227831945" sldId="267"/>
            <ac:spMk id="61" creationId="{5D802556-1AD6-47FA-963D-CC57BCAA4B81}"/>
          </ac:spMkLst>
        </pc:spChg>
        <pc:spChg chg="add del mod">
          <ac:chgData name="Sebastian Taylor" userId="14345a32-29c6-470a-9ce2-4671cac2f60b" providerId="ADAL" clId="{57C78DEB-92C1-49A6-BBB0-68D01C2FD8B5}" dt="2022-04-06T00:13:59.824" v="24159" actId="478"/>
          <ac:spMkLst>
            <pc:docMk/>
            <pc:sldMk cId="4227831945" sldId="267"/>
            <ac:spMk id="65" creationId="{E5952737-5CB1-4E33-8A4B-927B0EE137D5}"/>
          </ac:spMkLst>
        </pc:spChg>
        <pc:spChg chg="add del mod">
          <ac:chgData name="Sebastian Taylor" userId="14345a32-29c6-470a-9ce2-4671cac2f60b" providerId="ADAL" clId="{57C78DEB-92C1-49A6-BBB0-68D01C2FD8B5}" dt="2022-04-06T00:13:59.424" v="24158" actId="478"/>
          <ac:spMkLst>
            <pc:docMk/>
            <pc:sldMk cId="4227831945" sldId="267"/>
            <ac:spMk id="68" creationId="{8B7AAF7D-F0E7-4A64-B3E7-EF47B8DFC38C}"/>
          </ac:spMkLst>
        </pc:spChg>
        <pc:spChg chg="add del mod">
          <ac:chgData name="Sebastian Taylor" userId="14345a32-29c6-470a-9ce2-4671cac2f60b" providerId="ADAL" clId="{57C78DEB-92C1-49A6-BBB0-68D01C2FD8B5}" dt="2022-04-06T00:13:57.597" v="24154" actId="478"/>
          <ac:spMkLst>
            <pc:docMk/>
            <pc:sldMk cId="4227831945" sldId="267"/>
            <ac:spMk id="69" creationId="{51C1592F-5B58-497A-AF11-3977F321910E}"/>
          </ac:spMkLst>
        </pc:spChg>
        <pc:spChg chg="add del mod">
          <ac:chgData name="Sebastian Taylor" userId="14345a32-29c6-470a-9ce2-4671cac2f60b" providerId="ADAL" clId="{57C78DEB-92C1-49A6-BBB0-68D01C2FD8B5}" dt="2022-04-06T00:13:58.012" v="24155" actId="478"/>
          <ac:spMkLst>
            <pc:docMk/>
            <pc:sldMk cId="4227831945" sldId="267"/>
            <ac:spMk id="70" creationId="{3007A533-8198-440D-A6C9-F259D0460D46}"/>
          </ac:spMkLst>
        </pc:spChg>
        <pc:spChg chg="add del mod">
          <ac:chgData name="Sebastian Taylor" userId="14345a32-29c6-470a-9ce2-4671cac2f60b" providerId="ADAL" clId="{57C78DEB-92C1-49A6-BBB0-68D01C2FD8B5}" dt="2022-04-06T00:13:58.398" v="24156" actId="478"/>
          <ac:spMkLst>
            <pc:docMk/>
            <pc:sldMk cId="4227831945" sldId="267"/>
            <ac:spMk id="71" creationId="{B1C6C72A-ECF8-4B4A-B901-AEB0AAC46761}"/>
          </ac:spMkLst>
        </pc:spChg>
        <pc:spChg chg="add del mod">
          <ac:chgData name="Sebastian Taylor" userId="14345a32-29c6-470a-9ce2-4671cac2f60b" providerId="ADAL" clId="{57C78DEB-92C1-49A6-BBB0-68D01C2FD8B5}" dt="2022-04-06T00:13:58.787" v="24157" actId="478"/>
          <ac:spMkLst>
            <pc:docMk/>
            <pc:sldMk cId="4227831945" sldId="267"/>
            <ac:spMk id="73" creationId="{5B6B7839-4D0D-4BD0-94B0-881D34379A08}"/>
          </ac:spMkLst>
        </pc:spChg>
        <pc:spChg chg="mod">
          <ac:chgData name="Sebastian Taylor" userId="14345a32-29c6-470a-9ce2-4671cac2f60b" providerId="ADAL" clId="{57C78DEB-92C1-49A6-BBB0-68D01C2FD8B5}" dt="2022-04-06T00:18:09.298" v="24264" actId="255"/>
          <ac:spMkLst>
            <pc:docMk/>
            <pc:sldMk cId="4227831945" sldId="267"/>
            <ac:spMk id="92" creationId="{A4147882-F1E2-402A-9EFF-AD24974CEC19}"/>
          </ac:spMkLst>
        </pc:spChg>
        <pc:spChg chg="mod">
          <ac:chgData name="Sebastian Taylor" userId="14345a32-29c6-470a-9ce2-4671cac2f60b" providerId="ADAL" clId="{57C78DEB-92C1-49A6-BBB0-68D01C2FD8B5}" dt="2022-04-06T00:18:09.298" v="24264" actId="255"/>
          <ac:spMkLst>
            <pc:docMk/>
            <pc:sldMk cId="4227831945" sldId="267"/>
            <ac:spMk id="94" creationId="{7A9E3842-1219-43E1-99AE-9F5775F0E75F}"/>
          </ac:spMkLst>
        </pc:spChg>
        <pc:spChg chg="del mod">
          <ac:chgData name="Sebastian Taylor" userId="14345a32-29c6-470a-9ce2-4671cac2f60b" providerId="ADAL" clId="{57C78DEB-92C1-49A6-BBB0-68D01C2FD8B5}" dt="2022-04-06T00:13:50.329" v="24152" actId="478"/>
          <ac:spMkLst>
            <pc:docMk/>
            <pc:sldMk cId="4227831945" sldId="267"/>
            <ac:spMk id="97" creationId="{5DB9EFD7-4FD6-4762-9416-48F8E491EE48}"/>
          </ac:spMkLst>
        </pc:spChg>
        <pc:spChg chg="add del mod">
          <ac:chgData name="Sebastian Taylor" userId="14345a32-29c6-470a-9ce2-4671cac2f60b" providerId="ADAL" clId="{57C78DEB-92C1-49A6-BBB0-68D01C2FD8B5}" dt="2022-04-06T00:13:48.210" v="24151" actId="478"/>
          <ac:spMkLst>
            <pc:docMk/>
            <pc:sldMk cId="4227831945" sldId="267"/>
            <ac:spMk id="98" creationId="{3A320A98-4BD4-43B4-9DB2-C12E14FB9770}"/>
          </ac:spMkLst>
        </pc:spChg>
        <pc:spChg chg="add del mod">
          <ac:chgData name="Sebastian Taylor" userId="14345a32-29c6-470a-9ce2-4671cac2f60b" providerId="ADAL" clId="{57C78DEB-92C1-49A6-BBB0-68D01C2FD8B5}" dt="2022-04-06T00:15:08.308" v="24172"/>
          <ac:spMkLst>
            <pc:docMk/>
            <pc:sldMk cId="4227831945" sldId="267"/>
            <ac:spMk id="99" creationId="{A48A12A0-A565-41AC-B204-4E33D5EF527E}"/>
          </ac:spMkLst>
        </pc:spChg>
        <pc:spChg chg="mod">
          <ac:chgData name="Sebastian Taylor" userId="14345a32-29c6-470a-9ce2-4671cac2f60b" providerId="ADAL" clId="{57C78DEB-92C1-49A6-BBB0-68D01C2FD8B5}" dt="2022-04-06T00:18:25.888" v="24271" actId="164"/>
          <ac:spMkLst>
            <pc:docMk/>
            <pc:sldMk cId="4227831945" sldId="267"/>
            <ac:spMk id="100" creationId="{D51F521E-B1C6-4107-B1CB-F76E3ED86692}"/>
          </ac:spMkLst>
        </pc:spChg>
        <pc:spChg chg="mod">
          <ac:chgData name="Sebastian Taylor" userId="14345a32-29c6-470a-9ce2-4671cac2f60b" providerId="ADAL" clId="{57C78DEB-92C1-49A6-BBB0-68D01C2FD8B5}" dt="2022-04-06T00:18:09.298" v="24264" actId="255"/>
          <ac:spMkLst>
            <pc:docMk/>
            <pc:sldMk cId="4227831945" sldId="267"/>
            <ac:spMk id="106" creationId="{9C1792BF-9DC0-4FA6-82FB-BA0C33E5B1A4}"/>
          </ac:spMkLst>
        </pc:spChg>
        <pc:spChg chg="add mod">
          <ac:chgData name="Sebastian Taylor" userId="14345a32-29c6-470a-9ce2-4671cac2f60b" providerId="ADAL" clId="{57C78DEB-92C1-49A6-BBB0-68D01C2FD8B5}" dt="2022-04-06T00:18:44.260" v="24277" actId="1076"/>
          <ac:spMkLst>
            <pc:docMk/>
            <pc:sldMk cId="4227831945" sldId="267"/>
            <ac:spMk id="107" creationId="{525CDDAD-9D04-4B4E-8CBE-25E886412255}"/>
          </ac:spMkLst>
        </pc:spChg>
        <pc:spChg chg="add mod">
          <ac:chgData name="Sebastian Taylor" userId="14345a32-29c6-470a-9ce2-4671cac2f60b" providerId="ADAL" clId="{57C78DEB-92C1-49A6-BBB0-68D01C2FD8B5}" dt="2022-04-06T00:18:25.888" v="24271" actId="164"/>
          <ac:spMkLst>
            <pc:docMk/>
            <pc:sldMk cId="4227831945" sldId="267"/>
            <ac:spMk id="110" creationId="{3FBF8A7C-0F61-445B-A736-8D779249E767}"/>
          </ac:spMkLst>
        </pc:spChg>
        <pc:grpChg chg="add mod">
          <ac:chgData name="Sebastian Taylor" userId="14345a32-29c6-470a-9ce2-4671cac2f60b" providerId="ADAL" clId="{57C78DEB-92C1-49A6-BBB0-68D01C2FD8B5}" dt="2022-04-06T00:18:33.197" v="24273" actId="1076"/>
          <ac:grpSpMkLst>
            <pc:docMk/>
            <pc:sldMk cId="4227831945" sldId="267"/>
            <ac:grpSpMk id="8" creationId="{72D6118F-F71C-4D64-9426-79C9FEC5B3F5}"/>
          </ac:grpSpMkLst>
        </pc:grpChg>
        <pc:grpChg chg="add mod ord">
          <ac:chgData name="Sebastian Taylor" userId="14345a32-29c6-470a-9ce2-4671cac2f60b" providerId="ADAL" clId="{57C78DEB-92C1-49A6-BBB0-68D01C2FD8B5}" dt="2022-04-06T00:18:25.888" v="24271" actId="164"/>
          <ac:grpSpMkLst>
            <pc:docMk/>
            <pc:sldMk cId="4227831945" sldId="267"/>
            <ac:grpSpMk id="74" creationId="{68540B0A-6EAD-4ABC-A429-232EA7FB951C}"/>
          </ac:grpSpMkLst>
        </pc:grpChg>
        <pc:grpChg chg="del mod">
          <ac:chgData name="Sebastian Taylor" userId="14345a32-29c6-470a-9ce2-4671cac2f60b" providerId="ADAL" clId="{57C78DEB-92C1-49A6-BBB0-68D01C2FD8B5}" dt="2022-04-06T00:20:09.173" v="24377" actId="478"/>
          <ac:grpSpMkLst>
            <pc:docMk/>
            <pc:sldMk cId="4227831945" sldId="267"/>
            <ac:grpSpMk id="103" creationId="{17A586FB-9357-4C68-ABE7-C67351E5D790}"/>
          </ac:grpSpMkLst>
        </pc:grpChg>
        <pc:grpChg chg="add mod">
          <ac:chgData name="Sebastian Taylor" userId="14345a32-29c6-470a-9ce2-4671cac2f60b" providerId="ADAL" clId="{57C78DEB-92C1-49A6-BBB0-68D01C2FD8B5}" dt="2022-04-06T00:18:25.888" v="24271" actId="164"/>
          <ac:grpSpMkLst>
            <pc:docMk/>
            <pc:sldMk cId="4227831945" sldId="267"/>
            <ac:grpSpMk id="104" creationId="{B01FE857-1582-4E66-B8D3-C2DAA0416BE2}"/>
          </ac:grpSpMkLst>
        </pc:grpChg>
        <pc:picChg chg="add mod">
          <ac:chgData name="Sebastian Taylor" userId="14345a32-29c6-470a-9ce2-4671cac2f60b" providerId="ADAL" clId="{57C78DEB-92C1-49A6-BBB0-68D01C2FD8B5}" dt="2022-02-14T22:14:51.524" v="512" actId="1076"/>
          <ac:picMkLst>
            <pc:docMk/>
            <pc:sldMk cId="4227831945" sldId="267"/>
            <ac:picMk id="3" creationId="{9F0073A8-AC74-4BAD-B499-0B33EE3C37B6}"/>
          </ac:picMkLst>
        </pc:picChg>
        <pc:cxnChg chg="mod">
          <ac:chgData name="Sebastian Taylor" userId="14345a32-29c6-470a-9ce2-4671cac2f60b" providerId="ADAL" clId="{57C78DEB-92C1-49A6-BBB0-68D01C2FD8B5}" dt="2022-04-06T00:18:38.515" v="24274" actId="14100"/>
          <ac:cxnSpMkLst>
            <pc:docMk/>
            <pc:sldMk cId="4227831945" sldId="267"/>
            <ac:cxnSpMk id="84" creationId="{8D4D81EA-ADB7-4E04-B06E-48E96AF7339B}"/>
          </ac:cxnSpMkLst>
        </pc:cxnChg>
        <pc:cxnChg chg="mod">
          <ac:chgData name="Sebastian Taylor" userId="14345a32-29c6-470a-9ce2-4671cac2f60b" providerId="ADAL" clId="{57C78DEB-92C1-49A6-BBB0-68D01C2FD8B5}" dt="2022-04-06T00:18:09.298" v="24264" actId="255"/>
          <ac:cxnSpMkLst>
            <pc:docMk/>
            <pc:sldMk cId="4227831945" sldId="267"/>
            <ac:cxnSpMk id="89" creationId="{0C8E633E-DA87-4D5D-B2C1-49A283F3B01E}"/>
          </ac:cxnSpMkLst>
        </pc:cxnChg>
        <pc:cxnChg chg="mod">
          <ac:chgData name="Sebastian Taylor" userId="14345a32-29c6-470a-9ce2-4671cac2f60b" providerId="ADAL" clId="{57C78DEB-92C1-49A6-BBB0-68D01C2FD8B5}" dt="2022-04-06T00:18:09.298" v="24264" actId="255"/>
          <ac:cxnSpMkLst>
            <pc:docMk/>
            <pc:sldMk cId="4227831945" sldId="267"/>
            <ac:cxnSpMk id="91" creationId="{D985C2C5-9249-4AD7-BAC6-E4A7E8E43087}"/>
          </ac:cxnSpMkLst>
        </pc:cxnChg>
        <pc:cxnChg chg="mod">
          <ac:chgData name="Sebastian Taylor" userId="14345a32-29c6-470a-9ce2-4671cac2f60b" providerId="ADAL" clId="{57C78DEB-92C1-49A6-BBB0-68D01C2FD8B5}" dt="2022-04-06T00:18:09.298" v="24264" actId="255"/>
          <ac:cxnSpMkLst>
            <pc:docMk/>
            <pc:sldMk cId="4227831945" sldId="267"/>
            <ac:cxnSpMk id="105" creationId="{04BEA55E-1B84-4D8F-B1AF-2A04878D6E37}"/>
          </ac:cxnSpMkLst>
        </pc:cxnChg>
        <pc:cxnChg chg="add mod">
          <ac:chgData name="Sebastian Taylor" userId="14345a32-29c6-470a-9ce2-4671cac2f60b" providerId="ADAL" clId="{57C78DEB-92C1-49A6-BBB0-68D01C2FD8B5}" dt="2022-04-06T00:18:46.494" v="24278" actId="14100"/>
          <ac:cxnSpMkLst>
            <pc:docMk/>
            <pc:sldMk cId="4227831945" sldId="267"/>
            <ac:cxnSpMk id="108" creationId="{85EF51B8-FB29-458B-BC79-BEB61E6CD1E9}"/>
          </ac:cxnSpMkLst>
        </pc:cxnChg>
        <pc:cxnChg chg="add mod">
          <ac:chgData name="Sebastian Taylor" userId="14345a32-29c6-470a-9ce2-4671cac2f60b" providerId="ADAL" clId="{57C78DEB-92C1-49A6-BBB0-68D01C2FD8B5}" dt="2022-04-06T00:18:25.888" v="24271" actId="164"/>
          <ac:cxnSpMkLst>
            <pc:docMk/>
            <pc:sldMk cId="4227831945" sldId="267"/>
            <ac:cxnSpMk id="109" creationId="{B2ED7BEB-5773-4C71-A323-2C3BB63AF3A7}"/>
          </ac:cxnSpMkLst>
        </pc:cxnChg>
      </pc:sldChg>
      <pc:sldChg chg="addSp delSp modSp modAnim delCm">
        <pc:chgData name="Sebastian Taylor" userId="14345a32-29c6-470a-9ce2-4671cac2f60b" providerId="ADAL" clId="{57C78DEB-92C1-49A6-BBB0-68D01C2FD8B5}" dt="2022-04-06T00:51:50.471" v="24544" actId="1592"/>
        <pc:sldMkLst>
          <pc:docMk/>
          <pc:sldMk cId="2848503477" sldId="268"/>
        </pc:sldMkLst>
        <pc:spChg chg="mod">
          <ac:chgData name="Sebastian Taylor" userId="14345a32-29c6-470a-9ce2-4671cac2f60b" providerId="ADAL" clId="{57C78DEB-92C1-49A6-BBB0-68D01C2FD8B5}" dt="2022-04-05T18:52:56.569" v="19180" actId="179"/>
          <ac:spMkLst>
            <pc:docMk/>
            <pc:sldMk cId="2848503477" sldId="268"/>
            <ac:spMk id="3" creationId="{88B969C6-7EF0-7E4E-AAC5-7520C5AA56CD}"/>
          </ac:spMkLst>
        </pc:spChg>
        <pc:spChg chg="mod topLvl">
          <ac:chgData name="Sebastian Taylor" userId="14345a32-29c6-470a-9ce2-4671cac2f60b" providerId="ADAL" clId="{57C78DEB-92C1-49A6-BBB0-68D01C2FD8B5}" dt="2022-04-05T23:59:33.803" v="23872" actId="164"/>
          <ac:spMkLst>
            <pc:docMk/>
            <pc:sldMk cId="2848503477" sldId="268"/>
            <ac:spMk id="20" creationId="{47489F7A-CFDE-4DF4-9B74-8AB10DC22C7E}"/>
          </ac:spMkLst>
        </pc:spChg>
        <pc:spChg chg="mod">
          <ac:chgData name="Sebastian Taylor" userId="14345a32-29c6-470a-9ce2-4671cac2f60b" providerId="ADAL" clId="{57C78DEB-92C1-49A6-BBB0-68D01C2FD8B5}" dt="2022-04-05T23:59:24.497" v="23870" actId="164"/>
          <ac:spMkLst>
            <pc:docMk/>
            <pc:sldMk cId="2848503477" sldId="268"/>
            <ac:spMk id="21" creationId="{7C89154D-9223-473A-8E9E-692E08DAD81B}"/>
          </ac:spMkLst>
        </pc:spChg>
        <pc:spChg chg="mod">
          <ac:chgData name="Sebastian Taylor" userId="14345a32-29c6-470a-9ce2-4671cac2f60b" providerId="ADAL" clId="{57C78DEB-92C1-49A6-BBB0-68D01C2FD8B5}" dt="2022-04-05T23:59:24.497" v="23870" actId="164"/>
          <ac:spMkLst>
            <pc:docMk/>
            <pc:sldMk cId="2848503477" sldId="268"/>
            <ac:spMk id="22" creationId="{D7AE55F5-2580-464B-B007-78DBAE3D125C}"/>
          </ac:spMkLst>
        </pc:spChg>
        <pc:spChg chg="mod">
          <ac:chgData name="Sebastian Taylor" userId="14345a32-29c6-470a-9ce2-4671cac2f60b" providerId="ADAL" clId="{57C78DEB-92C1-49A6-BBB0-68D01C2FD8B5}" dt="2022-04-06T00:00:29.711" v="23884" actId="207"/>
          <ac:spMkLst>
            <pc:docMk/>
            <pc:sldMk cId="2848503477" sldId="268"/>
            <ac:spMk id="25" creationId="{1BBBA8DF-E123-46C0-B132-90C4090EBDEF}"/>
          </ac:spMkLst>
        </pc:spChg>
        <pc:spChg chg="mod">
          <ac:chgData name="Sebastian Taylor" userId="14345a32-29c6-470a-9ce2-4671cac2f60b" providerId="ADAL" clId="{57C78DEB-92C1-49A6-BBB0-68D01C2FD8B5}" dt="2022-04-06T00:00:41.671" v="23885" actId="164"/>
          <ac:spMkLst>
            <pc:docMk/>
            <pc:sldMk cId="2848503477" sldId="268"/>
            <ac:spMk id="32" creationId="{7A27D3FE-6531-405D-909F-94B938B9B906}"/>
          </ac:spMkLst>
        </pc:spChg>
        <pc:grpChg chg="add mod">
          <ac:chgData name="Sebastian Taylor" userId="14345a32-29c6-470a-9ce2-4671cac2f60b" providerId="ADAL" clId="{57C78DEB-92C1-49A6-BBB0-68D01C2FD8B5}" dt="2022-04-05T23:59:33.803" v="23872" actId="164"/>
          <ac:grpSpMkLst>
            <pc:docMk/>
            <pc:sldMk cId="2848503477" sldId="268"/>
            <ac:grpSpMk id="4" creationId="{ABB31005-52FC-4572-9D85-089360336FE8}"/>
          </ac:grpSpMkLst>
        </pc:grpChg>
        <pc:grpChg chg="add mod">
          <ac:chgData name="Sebastian Taylor" userId="14345a32-29c6-470a-9ce2-4671cac2f60b" providerId="ADAL" clId="{57C78DEB-92C1-49A6-BBB0-68D01C2FD8B5}" dt="2022-04-05T23:59:33.803" v="23872" actId="164"/>
          <ac:grpSpMkLst>
            <pc:docMk/>
            <pc:sldMk cId="2848503477" sldId="268"/>
            <ac:grpSpMk id="5" creationId="{860A93A0-4A38-4D13-863C-2F7C32566130}"/>
          </ac:grpSpMkLst>
        </pc:grpChg>
        <pc:grpChg chg="add mod">
          <ac:chgData name="Sebastian Taylor" userId="14345a32-29c6-470a-9ce2-4671cac2f60b" providerId="ADAL" clId="{57C78DEB-92C1-49A6-BBB0-68D01C2FD8B5}" dt="2022-04-06T00:00:41.671" v="23885" actId="164"/>
          <ac:grpSpMkLst>
            <pc:docMk/>
            <pc:sldMk cId="2848503477" sldId="268"/>
            <ac:grpSpMk id="6" creationId="{1359F479-3825-4AD9-ABD8-C831B5691494}"/>
          </ac:grpSpMkLst>
        </pc:grpChg>
        <pc:grpChg chg="del">
          <ac:chgData name="Sebastian Taylor" userId="14345a32-29c6-470a-9ce2-4671cac2f60b" providerId="ADAL" clId="{57C78DEB-92C1-49A6-BBB0-68D01C2FD8B5}" dt="2022-04-05T18:51:36.261" v="19171" actId="165"/>
          <ac:grpSpMkLst>
            <pc:docMk/>
            <pc:sldMk cId="2848503477" sldId="268"/>
            <ac:grpSpMk id="10" creationId="{F5CD4949-3C32-451B-A44D-807B9317E5C1}"/>
          </ac:grpSpMkLst>
        </pc:grpChg>
        <pc:cxnChg chg="mod topLvl">
          <ac:chgData name="Sebastian Taylor" userId="14345a32-29c6-470a-9ce2-4671cac2f60b" providerId="ADAL" clId="{57C78DEB-92C1-49A6-BBB0-68D01C2FD8B5}" dt="2022-04-05T23:59:24.497" v="23870" actId="164"/>
          <ac:cxnSpMkLst>
            <pc:docMk/>
            <pc:sldMk cId="2848503477" sldId="268"/>
            <ac:cxnSpMk id="18" creationId="{7C0E8560-DA2E-47F0-8631-57BF708E0A2E}"/>
          </ac:cxnSpMkLst>
        </pc:cxnChg>
        <pc:cxnChg chg="mod topLvl">
          <ac:chgData name="Sebastian Taylor" userId="14345a32-29c6-470a-9ce2-4671cac2f60b" providerId="ADAL" clId="{57C78DEB-92C1-49A6-BBB0-68D01C2FD8B5}" dt="2022-04-05T23:59:24.497" v="23870" actId="164"/>
          <ac:cxnSpMkLst>
            <pc:docMk/>
            <pc:sldMk cId="2848503477" sldId="268"/>
            <ac:cxnSpMk id="19" creationId="{0F9239E8-6195-4B87-8F9C-D778CDE09926}"/>
          </ac:cxnSpMkLst>
        </pc:cxnChg>
        <pc:cxnChg chg="mod">
          <ac:chgData name="Sebastian Taylor" userId="14345a32-29c6-470a-9ce2-4671cac2f60b" providerId="ADAL" clId="{57C78DEB-92C1-49A6-BBB0-68D01C2FD8B5}" dt="2022-04-05T23:59:24.497" v="23870" actId="164"/>
          <ac:cxnSpMkLst>
            <pc:docMk/>
            <pc:sldMk cId="2848503477" sldId="268"/>
            <ac:cxnSpMk id="23" creationId="{DDD79789-B0CC-4054-AAFE-5134C5262E11}"/>
          </ac:cxnSpMkLst>
        </pc:cxnChg>
        <pc:cxnChg chg="mod">
          <ac:chgData name="Sebastian Taylor" userId="14345a32-29c6-470a-9ce2-4671cac2f60b" providerId="ADAL" clId="{57C78DEB-92C1-49A6-BBB0-68D01C2FD8B5}" dt="2022-04-06T00:00:41.671" v="23885" actId="164"/>
          <ac:cxnSpMkLst>
            <pc:docMk/>
            <pc:sldMk cId="2848503477" sldId="268"/>
            <ac:cxnSpMk id="30" creationId="{1A99EDDE-1D44-4677-BAD6-FD771C169205}"/>
          </ac:cxnSpMkLst>
        </pc:cxnChg>
      </pc:sldChg>
      <pc:sldChg chg="addSp delSp modSp mod modAnim delCm">
        <pc:chgData name="Sebastian Taylor" userId="14345a32-29c6-470a-9ce2-4671cac2f60b" providerId="ADAL" clId="{57C78DEB-92C1-49A6-BBB0-68D01C2FD8B5}" dt="2022-04-05T18:51:03.329" v="19170" actId="207"/>
        <pc:sldMkLst>
          <pc:docMk/>
          <pc:sldMk cId="2306073104" sldId="269"/>
        </pc:sldMkLst>
        <pc:spChg chg="mod">
          <ac:chgData name="Sebastian Taylor" userId="14345a32-29c6-470a-9ce2-4671cac2f60b" providerId="ADAL" clId="{57C78DEB-92C1-49A6-BBB0-68D01C2FD8B5}" dt="2022-04-05T18:51:03.329" v="19170" actId="207"/>
          <ac:spMkLst>
            <pc:docMk/>
            <pc:sldMk cId="2306073104" sldId="269"/>
            <ac:spMk id="2" creationId="{754CDCC6-4E91-4F44-B273-08F67231885D}"/>
          </ac:spMkLst>
        </pc:spChg>
        <pc:spChg chg="mod">
          <ac:chgData name="Sebastian Taylor" userId="14345a32-29c6-470a-9ce2-4671cac2f60b" providerId="ADAL" clId="{57C78DEB-92C1-49A6-BBB0-68D01C2FD8B5}" dt="2022-04-05T18:42:41.608" v="18899"/>
          <ac:spMkLst>
            <pc:docMk/>
            <pc:sldMk cId="2306073104" sldId="269"/>
            <ac:spMk id="29" creationId="{47C03C79-7A68-47CE-ABAE-5AE1EE1C235C}"/>
          </ac:spMkLst>
        </pc:spChg>
        <pc:spChg chg="mod">
          <ac:chgData name="Sebastian Taylor" userId="14345a32-29c6-470a-9ce2-4671cac2f60b" providerId="ADAL" clId="{57C78DEB-92C1-49A6-BBB0-68D01C2FD8B5}" dt="2022-04-05T18:42:41.608" v="18899"/>
          <ac:spMkLst>
            <pc:docMk/>
            <pc:sldMk cId="2306073104" sldId="269"/>
            <ac:spMk id="30" creationId="{56D84915-7E61-4478-A7CF-50635F448A2D}"/>
          </ac:spMkLst>
        </pc:spChg>
        <pc:spChg chg="mod">
          <ac:chgData name="Sebastian Taylor" userId="14345a32-29c6-470a-9ce2-4671cac2f60b" providerId="ADAL" clId="{57C78DEB-92C1-49A6-BBB0-68D01C2FD8B5}" dt="2022-04-05T18:42:41.608" v="18899"/>
          <ac:spMkLst>
            <pc:docMk/>
            <pc:sldMk cId="2306073104" sldId="269"/>
            <ac:spMk id="31" creationId="{57C59CF6-4AE2-408E-9FF3-58165FB1C7CB}"/>
          </ac:spMkLst>
        </pc:spChg>
        <pc:spChg chg="mod">
          <ac:chgData name="Sebastian Taylor" userId="14345a32-29c6-470a-9ce2-4671cac2f60b" providerId="ADAL" clId="{57C78DEB-92C1-49A6-BBB0-68D01C2FD8B5}" dt="2022-04-05T18:42:41.608" v="18899"/>
          <ac:spMkLst>
            <pc:docMk/>
            <pc:sldMk cId="2306073104" sldId="269"/>
            <ac:spMk id="32" creationId="{49A3CE60-C3E8-46AF-AEBE-81D1F0590F97}"/>
          </ac:spMkLst>
        </pc:spChg>
        <pc:spChg chg="mod">
          <ac:chgData name="Sebastian Taylor" userId="14345a32-29c6-470a-9ce2-4671cac2f60b" providerId="ADAL" clId="{57C78DEB-92C1-49A6-BBB0-68D01C2FD8B5}" dt="2022-04-05T18:42:41.608" v="18899"/>
          <ac:spMkLst>
            <pc:docMk/>
            <pc:sldMk cId="2306073104" sldId="269"/>
            <ac:spMk id="33" creationId="{A2392D69-FCA1-4468-BDBB-7D03F706A399}"/>
          </ac:spMkLst>
        </pc:spChg>
        <pc:spChg chg="mod">
          <ac:chgData name="Sebastian Taylor" userId="14345a32-29c6-470a-9ce2-4671cac2f60b" providerId="ADAL" clId="{57C78DEB-92C1-49A6-BBB0-68D01C2FD8B5}" dt="2022-04-05T18:42:41.608" v="18899"/>
          <ac:spMkLst>
            <pc:docMk/>
            <pc:sldMk cId="2306073104" sldId="269"/>
            <ac:spMk id="34" creationId="{EA185700-7A4F-4D2E-8589-B44C1D72411F}"/>
          </ac:spMkLst>
        </pc:spChg>
        <pc:spChg chg="mod">
          <ac:chgData name="Sebastian Taylor" userId="14345a32-29c6-470a-9ce2-4671cac2f60b" providerId="ADAL" clId="{57C78DEB-92C1-49A6-BBB0-68D01C2FD8B5}" dt="2022-04-05T18:42:41.608" v="18899"/>
          <ac:spMkLst>
            <pc:docMk/>
            <pc:sldMk cId="2306073104" sldId="269"/>
            <ac:spMk id="35" creationId="{CD11C45B-F773-464A-A051-40B29AE047CD}"/>
          </ac:spMkLst>
        </pc:spChg>
        <pc:spChg chg="mod">
          <ac:chgData name="Sebastian Taylor" userId="14345a32-29c6-470a-9ce2-4671cac2f60b" providerId="ADAL" clId="{57C78DEB-92C1-49A6-BBB0-68D01C2FD8B5}" dt="2022-04-05T18:42:41.608" v="18899"/>
          <ac:spMkLst>
            <pc:docMk/>
            <pc:sldMk cId="2306073104" sldId="269"/>
            <ac:spMk id="37" creationId="{EEB78B0A-035D-4A60-BDA3-27E3A36DA3AF}"/>
          </ac:spMkLst>
        </pc:spChg>
        <pc:spChg chg="mod">
          <ac:chgData name="Sebastian Taylor" userId="14345a32-29c6-470a-9ce2-4671cac2f60b" providerId="ADAL" clId="{57C78DEB-92C1-49A6-BBB0-68D01C2FD8B5}" dt="2022-04-05T18:42:41.608" v="18899"/>
          <ac:spMkLst>
            <pc:docMk/>
            <pc:sldMk cId="2306073104" sldId="269"/>
            <ac:spMk id="38" creationId="{79C60A96-A482-42F8-A8EF-CA6D02A3F80B}"/>
          </ac:spMkLst>
        </pc:spChg>
        <pc:spChg chg="mod">
          <ac:chgData name="Sebastian Taylor" userId="14345a32-29c6-470a-9ce2-4671cac2f60b" providerId="ADAL" clId="{57C78DEB-92C1-49A6-BBB0-68D01C2FD8B5}" dt="2022-04-05T18:42:41.608" v="18899"/>
          <ac:spMkLst>
            <pc:docMk/>
            <pc:sldMk cId="2306073104" sldId="269"/>
            <ac:spMk id="39" creationId="{E6070DCA-255D-4F9B-B8F3-ECD6C31162BE}"/>
          </ac:spMkLst>
        </pc:spChg>
        <pc:spChg chg="mod">
          <ac:chgData name="Sebastian Taylor" userId="14345a32-29c6-470a-9ce2-4671cac2f60b" providerId="ADAL" clId="{57C78DEB-92C1-49A6-BBB0-68D01C2FD8B5}" dt="2022-04-05T18:42:41.608" v="18899"/>
          <ac:spMkLst>
            <pc:docMk/>
            <pc:sldMk cId="2306073104" sldId="269"/>
            <ac:spMk id="40" creationId="{9FB3CEB3-7E2C-451F-A769-2FD79BB201E7}"/>
          </ac:spMkLst>
        </pc:spChg>
        <pc:spChg chg="mod">
          <ac:chgData name="Sebastian Taylor" userId="14345a32-29c6-470a-9ce2-4671cac2f60b" providerId="ADAL" clId="{57C78DEB-92C1-49A6-BBB0-68D01C2FD8B5}" dt="2022-04-05T18:42:51.157" v="18908" actId="20577"/>
          <ac:spMkLst>
            <pc:docMk/>
            <pc:sldMk cId="2306073104" sldId="269"/>
            <ac:spMk id="41" creationId="{52400216-AC1C-489F-96A2-A32B2CA0C0E8}"/>
          </ac:spMkLst>
        </pc:spChg>
        <pc:spChg chg="mod">
          <ac:chgData name="Sebastian Taylor" userId="14345a32-29c6-470a-9ce2-4671cac2f60b" providerId="ADAL" clId="{57C78DEB-92C1-49A6-BBB0-68D01C2FD8B5}" dt="2022-04-05T18:42:53.396" v="18911" actId="20577"/>
          <ac:spMkLst>
            <pc:docMk/>
            <pc:sldMk cId="2306073104" sldId="269"/>
            <ac:spMk id="42" creationId="{7F5AB9B6-F1C2-4F79-9D28-07C010ED9491}"/>
          </ac:spMkLst>
        </pc:spChg>
        <pc:spChg chg="mod">
          <ac:chgData name="Sebastian Taylor" userId="14345a32-29c6-470a-9ce2-4671cac2f60b" providerId="ADAL" clId="{57C78DEB-92C1-49A6-BBB0-68D01C2FD8B5}" dt="2022-04-05T18:42:49.005" v="18906" actId="20577"/>
          <ac:spMkLst>
            <pc:docMk/>
            <pc:sldMk cId="2306073104" sldId="269"/>
            <ac:spMk id="43" creationId="{43567C77-8ED1-4F2E-A155-55EE5DB2B061}"/>
          </ac:spMkLst>
        </pc:spChg>
        <pc:spChg chg="mod">
          <ac:chgData name="Sebastian Taylor" userId="14345a32-29c6-470a-9ce2-4671cac2f60b" providerId="ADAL" clId="{57C78DEB-92C1-49A6-BBB0-68D01C2FD8B5}" dt="2022-04-05T18:42:45.951" v="18903" actId="20577"/>
          <ac:spMkLst>
            <pc:docMk/>
            <pc:sldMk cId="2306073104" sldId="269"/>
            <ac:spMk id="44" creationId="{152183E1-CD45-4793-B5DB-732A433AE7B8}"/>
          </ac:spMkLst>
        </pc:spChg>
        <pc:spChg chg="mod">
          <ac:chgData name="Sebastian Taylor" userId="14345a32-29c6-470a-9ce2-4671cac2f60b" providerId="ADAL" clId="{57C78DEB-92C1-49A6-BBB0-68D01C2FD8B5}" dt="2022-04-05T18:44:50.031" v="18921" actId="207"/>
          <ac:spMkLst>
            <pc:docMk/>
            <pc:sldMk cId="2306073104" sldId="269"/>
            <ac:spMk id="45" creationId="{E4C7753E-5521-47BB-9331-9ADA5B41099D}"/>
          </ac:spMkLst>
        </pc:spChg>
        <pc:spChg chg="mod">
          <ac:chgData name="Sebastian Taylor" userId="14345a32-29c6-470a-9ce2-4671cac2f60b" providerId="ADAL" clId="{57C78DEB-92C1-49A6-BBB0-68D01C2FD8B5}" dt="2022-04-05T18:44:44.224" v="18920" actId="207"/>
          <ac:spMkLst>
            <pc:docMk/>
            <pc:sldMk cId="2306073104" sldId="269"/>
            <ac:spMk id="46" creationId="{0B22CD51-CAB7-4457-85A1-DEDA8BC12A52}"/>
          </ac:spMkLst>
        </pc:spChg>
        <pc:spChg chg="mod">
          <ac:chgData name="Sebastian Taylor" userId="14345a32-29c6-470a-9ce2-4671cac2f60b" providerId="ADAL" clId="{57C78DEB-92C1-49A6-BBB0-68D01C2FD8B5}" dt="2022-04-05T18:42:41.608" v="18899"/>
          <ac:spMkLst>
            <pc:docMk/>
            <pc:sldMk cId="2306073104" sldId="269"/>
            <ac:spMk id="47" creationId="{4E455C8F-955C-4D1B-917F-7E8AE093F345}"/>
          </ac:spMkLst>
        </pc:spChg>
        <pc:grpChg chg="del mod">
          <ac:chgData name="Sebastian Taylor" userId="14345a32-29c6-470a-9ce2-4671cac2f60b" providerId="ADAL" clId="{57C78DEB-92C1-49A6-BBB0-68D01C2FD8B5}" dt="2022-04-05T18:48:57.966" v="19106" actId="478"/>
          <ac:grpSpMkLst>
            <pc:docMk/>
            <pc:sldMk cId="2306073104" sldId="269"/>
            <ac:grpSpMk id="5" creationId="{ACBBF52F-F08B-4D1F-B319-80DB5B9137B3}"/>
          </ac:grpSpMkLst>
        </pc:grpChg>
        <pc:grpChg chg="add mod">
          <ac:chgData name="Sebastian Taylor" userId="14345a32-29c6-470a-9ce2-4671cac2f60b" providerId="ADAL" clId="{57C78DEB-92C1-49A6-BBB0-68D01C2FD8B5}" dt="2022-04-05T18:42:43.968" v="18900" actId="1076"/>
          <ac:grpSpMkLst>
            <pc:docMk/>
            <pc:sldMk cId="2306073104" sldId="269"/>
            <ac:grpSpMk id="28" creationId="{64B9748A-6DC0-43BF-8D88-587FEEDB5B7B}"/>
          </ac:grpSpMkLst>
        </pc:grpChg>
        <pc:grpChg chg="mod">
          <ac:chgData name="Sebastian Taylor" userId="14345a32-29c6-470a-9ce2-4671cac2f60b" providerId="ADAL" clId="{57C78DEB-92C1-49A6-BBB0-68D01C2FD8B5}" dt="2022-04-05T18:42:41.608" v="18899"/>
          <ac:grpSpMkLst>
            <pc:docMk/>
            <pc:sldMk cId="2306073104" sldId="269"/>
            <ac:grpSpMk id="36" creationId="{8C9A6A1E-78D0-4DE0-82CF-53799142951C}"/>
          </ac:grpSpMkLst>
        </pc:grpChg>
      </pc:sldChg>
      <pc:sldChg chg="addSp delSp modSp mod modAnim addCm delCm modCm">
        <pc:chgData name="Sebastian Taylor" userId="14345a32-29c6-470a-9ce2-4671cac2f60b" providerId="ADAL" clId="{57C78DEB-92C1-49A6-BBB0-68D01C2FD8B5}" dt="2022-04-06T00:51:38.480" v="24542"/>
        <pc:sldMkLst>
          <pc:docMk/>
          <pc:sldMk cId="3522288814" sldId="270"/>
        </pc:sldMkLst>
        <pc:spChg chg="mod">
          <ac:chgData name="Sebastian Taylor" userId="14345a32-29c6-470a-9ce2-4671cac2f60b" providerId="ADAL" clId="{57C78DEB-92C1-49A6-BBB0-68D01C2FD8B5}" dt="2022-04-05T18:39:04.295" v="18870"/>
          <ac:spMkLst>
            <pc:docMk/>
            <pc:sldMk cId="3522288814" sldId="270"/>
            <ac:spMk id="3" creationId="{6D7D46B5-FEF6-4AC4-8BA0-44043534742F}"/>
          </ac:spMkLst>
        </pc:spChg>
        <pc:spChg chg="mod">
          <ac:chgData name="Sebastian Taylor" userId="14345a32-29c6-470a-9ce2-4671cac2f60b" providerId="ADAL" clId="{57C78DEB-92C1-49A6-BBB0-68D01C2FD8B5}" dt="2022-04-05T18:41:32.037" v="18893" actId="20577"/>
          <ac:spMkLst>
            <pc:docMk/>
            <pc:sldMk cId="3522288814" sldId="270"/>
            <ac:spMk id="5" creationId="{2F96045B-9EBE-475A-9078-0561D476046A}"/>
          </ac:spMkLst>
        </pc:spChg>
        <pc:spChg chg="mod">
          <ac:chgData name="Sebastian Taylor" userId="14345a32-29c6-470a-9ce2-4671cac2f60b" providerId="ADAL" clId="{57C78DEB-92C1-49A6-BBB0-68D01C2FD8B5}" dt="2022-04-05T18:39:16.864" v="18872"/>
          <ac:spMkLst>
            <pc:docMk/>
            <pc:sldMk cId="3522288814" sldId="270"/>
            <ac:spMk id="30" creationId="{C66EE7B8-7F8D-44A3-BB97-55248657E715}"/>
          </ac:spMkLst>
        </pc:spChg>
        <pc:spChg chg="mod">
          <ac:chgData name="Sebastian Taylor" userId="14345a32-29c6-470a-9ce2-4671cac2f60b" providerId="ADAL" clId="{57C78DEB-92C1-49A6-BBB0-68D01C2FD8B5}" dt="2022-04-05T18:39:16.864" v="18872"/>
          <ac:spMkLst>
            <pc:docMk/>
            <pc:sldMk cId="3522288814" sldId="270"/>
            <ac:spMk id="31" creationId="{B63B9B48-4B97-4138-BA2C-62486E48EDC8}"/>
          </ac:spMkLst>
        </pc:spChg>
        <pc:spChg chg="mod">
          <ac:chgData name="Sebastian Taylor" userId="14345a32-29c6-470a-9ce2-4671cac2f60b" providerId="ADAL" clId="{57C78DEB-92C1-49A6-BBB0-68D01C2FD8B5}" dt="2022-04-05T18:39:16.864" v="18872"/>
          <ac:spMkLst>
            <pc:docMk/>
            <pc:sldMk cId="3522288814" sldId="270"/>
            <ac:spMk id="32" creationId="{C98F7682-CFA9-43DD-8696-44EB8B01B2C6}"/>
          </ac:spMkLst>
        </pc:spChg>
        <pc:spChg chg="mod">
          <ac:chgData name="Sebastian Taylor" userId="14345a32-29c6-470a-9ce2-4671cac2f60b" providerId="ADAL" clId="{57C78DEB-92C1-49A6-BBB0-68D01C2FD8B5}" dt="2022-04-05T18:39:16.864" v="18872"/>
          <ac:spMkLst>
            <pc:docMk/>
            <pc:sldMk cId="3522288814" sldId="270"/>
            <ac:spMk id="33" creationId="{97A2D291-9C38-4CBC-B2E1-A05D22C48336}"/>
          </ac:spMkLst>
        </pc:spChg>
        <pc:spChg chg="mod">
          <ac:chgData name="Sebastian Taylor" userId="14345a32-29c6-470a-9ce2-4671cac2f60b" providerId="ADAL" clId="{57C78DEB-92C1-49A6-BBB0-68D01C2FD8B5}" dt="2022-04-05T18:39:16.864" v="18872"/>
          <ac:spMkLst>
            <pc:docMk/>
            <pc:sldMk cId="3522288814" sldId="270"/>
            <ac:spMk id="34" creationId="{9C8AC701-14E6-442E-A3EA-B945C2059E96}"/>
          </ac:spMkLst>
        </pc:spChg>
        <pc:spChg chg="mod">
          <ac:chgData name="Sebastian Taylor" userId="14345a32-29c6-470a-9ce2-4671cac2f60b" providerId="ADAL" clId="{57C78DEB-92C1-49A6-BBB0-68D01C2FD8B5}" dt="2022-04-05T18:39:16.864" v="18872"/>
          <ac:spMkLst>
            <pc:docMk/>
            <pc:sldMk cId="3522288814" sldId="270"/>
            <ac:spMk id="35" creationId="{4FAEB887-D4DA-4A39-B0A8-86FD992ED6E4}"/>
          </ac:spMkLst>
        </pc:spChg>
        <pc:spChg chg="mod">
          <ac:chgData name="Sebastian Taylor" userId="14345a32-29c6-470a-9ce2-4671cac2f60b" providerId="ADAL" clId="{57C78DEB-92C1-49A6-BBB0-68D01C2FD8B5}" dt="2022-04-05T18:39:16.864" v="18872"/>
          <ac:spMkLst>
            <pc:docMk/>
            <pc:sldMk cId="3522288814" sldId="270"/>
            <ac:spMk id="36" creationId="{3CF08ED7-D135-4814-A76A-7B6AE56F9CD7}"/>
          </ac:spMkLst>
        </pc:spChg>
        <pc:spChg chg="mod">
          <ac:chgData name="Sebastian Taylor" userId="14345a32-29c6-470a-9ce2-4671cac2f60b" providerId="ADAL" clId="{57C78DEB-92C1-49A6-BBB0-68D01C2FD8B5}" dt="2022-04-05T18:39:16.864" v="18872"/>
          <ac:spMkLst>
            <pc:docMk/>
            <pc:sldMk cId="3522288814" sldId="270"/>
            <ac:spMk id="38" creationId="{405AB6E9-34AA-4877-9BCF-25AEF224727B}"/>
          </ac:spMkLst>
        </pc:spChg>
        <pc:spChg chg="mod">
          <ac:chgData name="Sebastian Taylor" userId="14345a32-29c6-470a-9ce2-4671cac2f60b" providerId="ADAL" clId="{57C78DEB-92C1-49A6-BBB0-68D01C2FD8B5}" dt="2022-04-05T18:39:16.864" v="18872"/>
          <ac:spMkLst>
            <pc:docMk/>
            <pc:sldMk cId="3522288814" sldId="270"/>
            <ac:spMk id="39" creationId="{BC411AFE-8BE5-46B3-A93F-63F7B10D978C}"/>
          </ac:spMkLst>
        </pc:spChg>
        <pc:spChg chg="mod">
          <ac:chgData name="Sebastian Taylor" userId="14345a32-29c6-470a-9ce2-4671cac2f60b" providerId="ADAL" clId="{57C78DEB-92C1-49A6-BBB0-68D01C2FD8B5}" dt="2022-04-05T18:39:16.864" v="18872"/>
          <ac:spMkLst>
            <pc:docMk/>
            <pc:sldMk cId="3522288814" sldId="270"/>
            <ac:spMk id="40" creationId="{A5581E25-1D83-4A2F-843A-3AB7629EE88B}"/>
          </ac:spMkLst>
        </pc:spChg>
        <pc:spChg chg="mod">
          <ac:chgData name="Sebastian Taylor" userId="14345a32-29c6-470a-9ce2-4671cac2f60b" providerId="ADAL" clId="{57C78DEB-92C1-49A6-BBB0-68D01C2FD8B5}" dt="2022-04-05T18:39:16.864" v="18872"/>
          <ac:spMkLst>
            <pc:docMk/>
            <pc:sldMk cId="3522288814" sldId="270"/>
            <ac:spMk id="41" creationId="{797FD537-3F9B-473B-B668-5C33E07D2262}"/>
          </ac:spMkLst>
        </pc:spChg>
        <pc:spChg chg="mod">
          <ac:chgData name="Sebastian Taylor" userId="14345a32-29c6-470a-9ce2-4671cac2f60b" providerId="ADAL" clId="{57C78DEB-92C1-49A6-BBB0-68D01C2FD8B5}" dt="2022-04-05T18:39:16.864" v="18872"/>
          <ac:spMkLst>
            <pc:docMk/>
            <pc:sldMk cId="3522288814" sldId="270"/>
            <ac:spMk id="42" creationId="{CE78BC2E-AC57-4D27-8D54-3FB60622B079}"/>
          </ac:spMkLst>
        </pc:spChg>
        <pc:spChg chg="mod">
          <ac:chgData name="Sebastian Taylor" userId="14345a32-29c6-470a-9ce2-4671cac2f60b" providerId="ADAL" clId="{57C78DEB-92C1-49A6-BBB0-68D01C2FD8B5}" dt="2022-04-05T18:39:16.864" v="18872"/>
          <ac:spMkLst>
            <pc:docMk/>
            <pc:sldMk cId="3522288814" sldId="270"/>
            <ac:spMk id="43" creationId="{229B55A0-0E13-478F-8905-6018FC5064EA}"/>
          </ac:spMkLst>
        </pc:spChg>
        <pc:spChg chg="mod">
          <ac:chgData name="Sebastian Taylor" userId="14345a32-29c6-470a-9ce2-4671cac2f60b" providerId="ADAL" clId="{57C78DEB-92C1-49A6-BBB0-68D01C2FD8B5}" dt="2022-04-05T18:39:16.864" v="18872"/>
          <ac:spMkLst>
            <pc:docMk/>
            <pc:sldMk cId="3522288814" sldId="270"/>
            <ac:spMk id="44" creationId="{CD7BCB7B-3E9D-4117-8760-043C36D3494B}"/>
          </ac:spMkLst>
        </pc:spChg>
        <pc:spChg chg="mod">
          <ac:chgData name="Sebastian Taylor" userId="14345a32-29c6-470a-9ce2-4671cac2f60b" providerId="ADAL" clId="{57C78DEB-92C1-49A6-BBB0-68D01C2FD8B5}" dt="2022-04-05T18:39:16.864" v="18872"/>
          <ac:spMkLst>
            <pc:docMk/>
            <pc:sldMk cId="3522288814" sldId="270"/>
            <ac:spMk id="45" creationId="{4FDFFBD2-0B45-4F7B-888E-606CE2397F12}"/>
          </ac:spMkLst>
        </pc:spChg>
        <pc:spChg chg="mod">
          <ac:chgData name="Sebastian Taylor" userId="14345a32-29c6-470a-9ce2-4671cac2f60b" providerId="ADAL" clId="{57C78DEB-92C1-49A6-BBB0-68D01C2FD8B5}" dt="2022-04-05T18:39:16.864" v="18872"/>
          <ac:spMkLst>
            <pc:docMk/>
            <pc:sldMk cId="3522288814" sldId="270"/>
            <ac:spMk id="46" creationId="{E95E67AB-39F7-4168-A2C0-AD7CE4F4DDCF}"/>
          </ac:spMkLst>
        </pc:spChg>
        <pc:spChg chg="mod">
          <ac:chgData name="Sebastian Taylor" userId="14345a32-29c6-470a-9ce2-4671cac2f60b" providerId="ADAL" clId="{57C78DEB-92C1-49A6-BBB0-68D01C2FD8B5}" dt="2022-04-05T18:39:16.864" v="18872"/>
          <ac:spMkLst>
            <pc:docMk/>
            <pc:sldMk cId="3522288814" sldId="270"/>
            <ac:spMk id="47" creationId="{3978994C-5641-413C-8C6E-9DC6F8F45F57}"/>
          </ac:spMkLst>
        </pc:spChg>
        <pc:spChg chg="mod">
          <ac:chgData name="Sebastian Taylor" userId="14345a32-29c6-470a-9ce2-4671cac2f60b" providerId="ADAL" clId="{57C78DEB-92C1-49A6-BBB0-68D01C2FD8B5}" dt="2022-04-05T18:39:16.864" v="18872"/>
          <ac:spMkLst>
            <pc:docMk/>
            <pc:sldMk cId="3522288814" sldId="270"/>
            <ac:spMk id="48" creationId="{6C8F2350-18DC-4E84-AAFC-3BBCD017E7F0}"/>
          </ac:spMkLst>
        </pc:spChg>
        <pc:grpChg chg="del mod">
          <ac:chgData name="Sebastian Taylor" userId="14345a32-29c6-470a-9ce2-4671cac2f60b" providerId="ADAL" clId="{57C78DEB-92C1-49A6-BBB0-68D01C2FD8B5}" dt="2022-04-05T18:39:21.796" v="18874" actId="478"/>
          <ac:grpSpMkLst>
            <pc:docMk/>
            <pc:sldMk cId="3522288814" sldId="270"/>
            <ac:grpSpMk id="6" creationId="{7956EFE6-8F69-4F36-8588-B01AB3FF975A}"/>
          </ac:grpSpMkLst>
        </pc:grpChg>
        <pc:grpChg chg="add mod">
          <ac:chgData name="Sebastian Taylor" userId="14345a32-29c6-470a-9ce2-4671cac2f60b" providerId="ADAL" clId="{57C78DEB-92C1-49A6-BBB0-68D01C2FD8B5}" dt="2022-04-05T18:39:20.002" v="18873" actId="1076"/>
          <ac:grpSpMkLst>
            <pc:docMk/>
            <pc:sldMk cId="3522288814" sldId="270"/>
            <ac:grpSpMk id="29" creationId="{FBDE6619-371B-4D6F-A6F7-2B0971DF066E}"/>
          </ac:grpSpMkLst>
        </pc:grpChg>
        <pc:grpChg chg="mod">
          <ac:chgData name="Sebastian Taylor" userId="14345a32-29c6-470a-9ce2-4671cac2f60b" providerId="ADAL" clId="{57C78DEB-92C1-49A6-BBB0-68D01C2FD8B5}" dt="2022-04-05T18:39:16.864" v="18872"/>
          <ac:grpSpMkLst>
            <pc:docMk/>
            <pc:sldMk cId="3522288814" sldId="270"/>
            <ac:grpSpMk id="37" creationId="{5B00EC27-3D57-4014-BB89-990849855C13}"/>
          </ac:grpSpMkLst>
        </pc:grpChg>
      </pc:sldChg>
      <pc:sldChg chg="modSp del mod modShow">
        <pc:chgData name="Sebastian Taylor" userId="14345a32-29c6-470a-9ce2-4671cac2f60b" providerId="ADAL" clId="{57C78DEB-92C1-49A6-BBB0-68D01C2FD8B5}" dt="2022-03-30T17:53:02.489" v="12953" actId="729"/>
        <pc:sldMkLst>
          <pc:docMk/>
          <pc:sldMk cId="3802082313" sldId="271"/>
        </pc:sldMkLst>
        <pc:spChg chg="mod">
          <ac:chgData name="Sebastian Taylor" userId="14345a32-29c6-470a-9ce2-4671cac2f60b" providerId="ADAL" clId="{57C78DEB-92C1-49A6-BBB0-68D01C2FD8B5}" dt="2022-03-30T17:47:33.182" v="12937" actId="21"/>
          <ac:spMkLst>
            <pc:docMk/>
            <pc:sldMk cId="3802082313" sldId="271"/>
            <ac:spMk id="2" creationId="{1ACEB256-55B3-4B48-B067-48932221E700}"/>
          </ac:spMkLst>
        </pc:spChg>
      </pc:sldChg>
      <pc:sldChg chg="addSp delSp modSp del mod delAnim modAnim delCm">
        <pc:chgData name="Sebastian Taylor" userId="14345a32-29c6-470a-9ce2-4671cac2f60b" providerId="ADAL" clId="{57C78DEB-92C1-49A6-BBB0-68D01C2FD8B5}" dt="2022-04-05T18:48:31.536" v="19105" actId="1076"/>
        <pc:sldMkLst>
          <pc:docMk/>
          <pc:sldMk cId="3539551314" sldId="272"/>
        </pc:sldMkLst>
        <pc:spChg chg="mod">
          <ac:chgData name="Sebastian Taylor" userId="14345a32-29c6-470a-9ce2-4671cac2f60b" providerId="ADAL" clId="{57C78DEB-92C1-49A6-BBB0-68D01C2FD8B5}" dt="2022-04-05T18:35:46.271" v="18832" actId="20577"/>
          <ac:spMkLst>
            <pc:docMk/>
            <pc:sldMk cId="3539551314" sldId="272"/>
            <ac:spMk id="2" creationId="{1C814D71-9664-4F94-8924-77D62E9B60CA}"/>
          </ac:spMkLst>
        </pc:spChg>
        <pc:spChg chg="mod">
          <ac:chgData name="Sebastian Taylor" userId="14345a32-29c6-470a-9ce2-4671cac2f60b" providerId="ADAL" clId="{57C78DEB-92C1-49A6-BBB0-68D01C2FD8B5}" dt="2022-03-30T17:51:50.521" v="12952" actId="20577"/>
          <ac:spMkLst>
            <pc:docMk/>
            <pc:sldMk cId="3539551314" sldId="272"/>
            <ac:spMk id="3" creationId="{031A3BE3-0CB9-43DD-AF50-5DBAF9D726BA}"/>
          </ac:spMkLst>
        </pc:spChg>
        <pc:spChg chg="add del mod">
          <ac:chgData name="Sebastian Taylor" userId="14345a32-29c6-470a-9ce2-4671cac2f60b" providerId="ADAL" clId="{57C78DEB-92C1-49A6-BBB0-68D01C2FD8B5}" dt="2022-03-30T17:46:02.598" v="12888" actId="478"/>
          <ac:spMkLst>
            <pc:docMk/>
            <pc:sldMk cId="3539551314" sldId="272"/>
            <ac:spMk id="4" creationId="{A4CC2CE1-C9FB-4C9C-833D-D1664E0AD3FF}"/>
          </ac:spMkLst>
        </pc:spChg>
        <pc:spChg chg="add del mod">
          <ac:chgData name="Sebastian Taylor" userId="14345a32-29c6-470a-9ce2-4671cac2f60b" providerId="ADAL" clId="{57C78DEB-92C1-49A6-BBB0-68D01C2FD8B5}" dt="2022-03-30T17:46:02.598" v="12888" actId="478"/>
          <ac:spMkLst>
            <pc:docMk/>
            <pc:sldMk cId="3539551314" sldId="272"/>
            <ac:spMk id="5" creationId="{2146BED2-99B5-4AB6-BB8A-868F4A8BE13A}"/>
          </ac:spMkLst>
        </pc:spChg>
        <pc:spChg chg="add del mod">
          <ac:chgData name="Sebastian Taylor" userId="14345a32-29c6-470a-9ce2-4671cac2f60b" providerId="ADAL" clId="{57C78DEB-92C1-49A6-BBB0-68D01C2FD8B5}" dt="2022-03-30T17:46:02.598" v="12888" actId="478"/>
          <ac:spMkLst>
            <pc:docMk/>
            <pc:sldMk cId="3539551314" sldId="272"/>
            <ac:spMk id="6" creationId="{F4DA18AA-3C63-40AF-9CB5-9A62B95E9520}"/>
          </ac:spMkLst>
        </pc:spChg>
        <pc:spChg chg="mod">
          <ac:chgData name="Sebastian Taylor" userId="14345a32-29c6-470a-9ce2-4671cac2f60b" providerId="ADAL" clId="{57C78DEB-92C1-49A6-BBB0-68D01C2FD8B5}" dt="2022-03-30T17:45:41.400" v="12884"/>
          <ac:spMkLst>
            <pc:docMk/>
            <pc:sldMk cId="3539551314" sldId="272"/>
            <ac:spMk id="9" creationId="{29100ED0-C372-426C-82C1-E09F050780C6}"/>
          </ac:spMkLst>
        </pc:spChg>
        <pc:spChg chg="add del mod">
          <ac:chgData name="Sebastian Taylor" userId="14345a32-29c6-470a-9ce2-4671cac2f60b" providerId="ADAL" clId="{57C78DEB-92C1-49A6-BBB0-68D01C2FD8B5}" dt="2022-03-30T17:46:02.598" v="12888" actId="478"/>
          <ac:spMkLst>
            <pc:docMk/>
            <pc:sldMk cId="3539551314" sldId="272"/>
            <ac:spMk id="10" creationId="{9A70E5EF-7739-45F0-9900-A8E1654E15D8}"/>
          </ac:spMkLst>
        </pc:spChg>
        <pc:spChg chg="add del mod">
          <ac:chgData name="Sebastian Taylor" userId="14345a32-29c6-470a-9ce2-4671cac2f60b" providerId="ADAL" clId="{57C78DEB-92C1-49A6-BBB0-68D01C2FD8B5}" dt="2022-03-30T17:46:02.598" v="12888" actId="478"/>
          <ac:spMkLst>
            <pc:docMk/>
            <pc:sldMk cId="3539551314" sldId="272"/>
            <ac:spMk id="11" creationId="{E22A8389-E781-422E-BCCE-679F8475A27B}"/>
          </ac:spMkLst>
        </pc:spChg>
        <pc:spChg chg="add del mod">
          <ac:chgData name="Sebastian Taylor" userId="14345a32-29c6-470a-9ce2-4671cac2f60b" providerId="ADAL" clId="{57C78DEB-92C1-49A6-BBB0-68D01C2FD8B5}" dt="2022-04-05T18:24:00.790" v="18538" actId="478"/>
          <ac:spMkLst>
            <pc:docMk/>
            <pc:sldMk cId="3539551314" sldId="272"/>
            <ac:spMk id="12" creationId="{8B2DD9B6-3190-4B4A-BB80-E449258D5007}"/>
          </ac:spMkLst>
        </pc:spChg>
        <pc:spChg chg="add del mod">
          <ac:chgData name="Sebastian Taylor" userId="14345a32-29c6-470a-9ce2-4671cac2f60b" providerId="ADAL" clId="{57C78DEB-92C1-49A6-BBB0-68D01C2FD8B5}" dt="2022-03-30T17:46:25.299" v="12904" actId="478"/>
          <ac:spMkLst>
            <pc:docMk/>
            <pc:sldMk cId="3539551314" sldId="272"/>
            <ac:spMk id="13" creationId="{68382184-9618-44C4-8E08-D6CC69EA49B6}"/>
          </ac:spMkLst>
        </pc:spChg>
        <pc:spChg chg="add mod topLvl">
          <ac:chgData name="Sebastian Taylor" userId="14345a32-29c6-470a-9ce2-4671cac2f60b" providerId="ADAL" clId="{57C78DEB-92C1-49A6-BBB0-68D01C2FD8B5}" dt="2022-04-05T18:36:28.399" v="18837" actId="165"/>
          <ac:spMkLst>
            <pc:docMk/>
            <pc:sldMk cId="3539551314" sldId="272"/>
            <ac:spMk id="14" creationId="{C960E63F-9FF5-4E9A-B8B6-C453A05E52D9}"/>
          </ac:spMkLst>
        </pc:spChg>
        <pc:spChg chg="add mod topLvl">
          <ac:chgData name="Sebastian Taylor" userId="14345a32-29c6-470a-9ce2-4671cac2f60b" providerId="ADAL" clId="{57C78DEB-92C1-49A6-BBB0-68D01C2FD8B5}" dt="2022-04-05T18:36:28.399" v="18837" actId="165"/>
          <ac:spMkLst>
            <pc:docMk/>
            <pc:sldMk cId="3539551314" sldId="272"/>
            <ac:spMk id="15" creationId="{A247E8A3-DDD7-4D50-8A1D-4795B2083EC1}"/>
          </ac:spMkLst>
        </pc:spChg>
        <pc:spChg chg="add mod">
          <ac:chgData name="Sebastian Taylor" userId="14345a32-29c6-470a-9ce2-4671cac2f60b" providerId="ADAL" clId="{57C78DEB-92C1-49A6-BBB0-68D01C2FD8B5}" dt="2022-04-05T18:35:31.308" v="18827" actId="207"/>
          <ac:spMkLst>
            <pc:docMk/>
            <pc:sldMk cId="3539551314" sldId="272"/>
            <ac:spMk id="16" creationId="{6E363729-F251-484A-9994-9CAE51162BD6}"/>
          </ac:spMkLst>
        </pc:spChg>
        <pc:spChg chg="add del mod">
          <ac:chgData name="Sebastian Taylor" userId="14345a32-29c6-470a-9ce2-4671cac2f60b" providerId="ADAL" clId="{57C78DEB-92C1-49A6-BBB0-68D01C2FD8B5}" dt="2022-03-30T17:47:05.445" v="12929" actId="478"/>
          <ac:spMkLst>
            <pc:docMk/>
            <pc:sldMk cId="3539551314" sldId="272"/>
            <ac:spMk id="16" creationId="{B2E77704-BD90-42D1-B401-19ED73388DBA}"/>
          </ac:spMkLst>
        </pc:spChg>
        <pc:spChg chg="add del mod">
          <ac:chgData name="Sebastian Taylor" userId="14345a32-29c6-470a-9ce2-4671cac2f60b" providerId="ADAL" clId="{57C78DEB-92C1-49A6-BBB0-68D01C2FD8B5}" dt="2022-03-30T17:47:06.674" v="12930" actId="478"/>
          <ac:spMkLst>
            <pc:docMk/>
            <pc:sldMk cId="3539551314" sldId="272"/>
            <ac:spMk id="17" creationId="{4A1604DB-84DF-488B-90E7-6299F9A4C429}"/>
          </ac:spMkLst>
        </pc:spChg>
        <pc:spChg chg="add mod">
          <ac:chgData name="Sebastian Taylor" userId="14345a32-29c6-470a-9ce2-4671cac2f60b" providerId="ADAL" clId="{57C78DEB-92C1-49A6-BBB0-68D01C2FD8B5}" dt="2022-04-05T18:33:21.743" v="18727" actId="1076"/>
          <ac:spMkLst>
            <pc:docMk/>
            <pc:sldMk cId="3539551314" sldId="272"/>
            <ac:spMk id="17" creationId="{D2B883C0-3E30-4CEE-A691-8AB36646C490}"/>
          </ac:spMkLst>
        </pc:spChg>
        <pc:spChg chg="add mod ord topLvl">
          <ac:chgData name="Sebastian Taylor" userId="14345a32-29c6-470a-9ce2-4671cac2f60b" providerId="ADAL" clId="{57C78DEB-92C1-49A6-BBB0-68D01C2FD8B5}" dt="2022-04-05T18:36:28.399" v="18837" actId="165"/>
          <ac:spMkLst>
            <pc:docMk/>
            <pc:sldMk cId="3539551314" sldId="272"/>
            <ac:spMk id="18" creationId="{B6CAC252-2CD4-4E9A-BA41-6A582CE8208A}"/>
          </ac:spMkLst>
        </pc:spChg>
        <pc:spChg chg="mod">
          <ac:chgData name="Sebastian Taylor" userId="14345a32-29c6-470a-9ce2-4671cac2f60b" providerId="ADAL" clId="{57C78DEB-92C1-49A6-BBB0-68D01C2FD8B5}" dt="2022-04-05T18:36:28.399" v="18837" actId="165"/>
          <ac:spMkLst>
            <pc:docMk/>
            <pc:sldMk cId="3539551314" sldId="272"/>
            <ac:spMk id="21" creationId="{4F772CCF-389F-4895-AED5-9A11B6956B68}"/>
          </ac:spMkLst>
        </pc:spChg>
        <pc:spChg chg="add mod topLvl">
          <ac:chgData name="Sebastian Taylor" userId="14345a32-29c6-470a-9ce2-4671cac2f60b" providerId="ADAL" clId="{57C78DEB-92C1-49A6-BBB0-68D01C2FD8B5}" dt="2022-04-05T18:36:28.399" v="18837" actId="165"/>
          <ac:spMkLst>
            <pc:docMk/>
            <pc:sldMk cId="3539551314" sldId="272"/>
            <ac:spMk id="22" creationId="{18BD3CCB-1A7E-4611-9846-200AEB59A084}"/>
          </ac:spMkLst>
        </pc:spChg>
        <pc:spChg chg="add mod topLvl">
          <ac:chgData name="Sebastian Taylor" userId="14345a32-29c6-470a-9ce2-4671cac2f60b" providerId="ADAL" clId="{57C78DEB-92C1-49A6-BBB0-68D01C2FD8B5}" dt="2022-04-05T18:36:28.399" v="18837" actId="165"/>
          <ac:spMkLst>
            <pc:docMk/>
            <pc:sldMk cId="3539551314" sldId="272"/>
            <ac:spMk id="23" creationId="{4132483F-A0D4-41DA-8E03-A7B7CE66F09F}"/>
          </ac:spMkLst>
        </pc:spChg>
        <pc:spChg chg="add mod topLvl">
          <ac:chgData name="Sebastian Taylor" userId="14345a32-29c6-470a-9ce2-4671cac2f60b" providerId="ADAL" clId="{57C78DEB-92C1-49A6-BBB0-68D01C2FD8B5}" dt="2022-04-05T18:36:28.399" v="18837" actId="165"/>
          <ac:spMkLst>
            <pc:docMk/>
            <pc:sldMk cId="3539551314" sldId="272"/>
            <ac:spMk id="24" creationId="{23BED825-E1B5-479B-99E3-035006A39663}"/>
          </ac:spMkLst>
        </pc:spChg>
        <pc:spChg chg="add del mod">
          <ac:chgData name="Sebastian Taylor" userId="14345a32-29c6-470a-9ce2-4671cac2f60b" providerId="ADAL" clId="{57C78DEB-92C1-49A6-BBB0-68D01C2FD8B5}" dt="2022-03-30T17:46:19.855" v="12903" actId="478"/>
          <ac:spMkLst>
            <pc:docMk/>
            <pc:sldMk cId="3539551314" sldId="272"/>
            <ac:spMk id="24" creationId="{AD56D419-BC0D-49FE-B4CD-F2C39E5F6C66}"/>
          </ac:spMkLst>
        </pc:spChg>
        <pc:spChg chg="add mod">
          <ac:chgData name="Sebastian Taylor" userId="14345a32-29c6-470a-9ce2-4671cac2f60b" providerId="ADAL" clId="{57C78DEB-92C1-49A6-BBB0-68D01C2FD8B5}" dt="2022-04-05T18:48:14.743" v="19097" actId="6549"/>
          <ac:spMkLst>
            <pc:docMk/>
            <pc:sldMk cId="3539551314" sldId="272"/>
            <ac:spMk id="25" creationId="{E80B7BBD-EA64-483B-88DF-3A97A5D9BFAC}"/>
          </ac:spMkLst>
        </pc:spChg>
        <pc:spChg chg="add mod topLvl">
          <ac:chgData name="Sebastian Taylor" userId="14345a32-29c6-470a-9ce2-4671cac2f60b" providerId="ADAL" clId="{57C78DEB-92C1-49A6-BBB0-68D01C2FD8B5}" dt="2022-04-05T18:36:28.399" v="18837" actId="165"/>
          <ac:spMkLst>
            <pc:docMk/>
            <pc:sldMk cId="3539551314" sldId="272"/>
            <ac:spMk id="26" creationId="{C87D8BC7-8671-4897-AAC9-B0647CF01503}"/>
          </ac:spMkLst>
        </pc:spChg>
        <pc:spChg chg="add mod topLvl">
          <ac:chgData name="Sebastian Taylor" userId="14345a32-29c6-470a-9ce2-4671cac2f60b" providerId="ADAL" clId="{57C78DEB-92C1-49A6-BBB0-68D01C2FD8B5}" dt="2022-04-05T18:36:28.399" v="18837" actId="165"/>
          <ac:spMkLst>
            <pc:docMk/>
            <pc:sldMk cId="3539551314" sldId="272"/>
            <ac:spMk id="27" creationId="{0A6EDA65-2E33-483B-9027-CCEB6F7E2B6F}"/>
          </ac:spMkLst>
        </pc:spChg>
        <pc:spChg chg="add mod">
          <ac:chgData name="Sebastian Taylor" userId="14345a32-29c6-470a-9ce2-4671cac2f60b" providerId="ADAL" clId="{57C78DEB-92C1-49A6-BBB0-68D01C2FD8B5}" dt="2022-04-05T18:48:31.536" v="19105" actId="1076"/>
          <ac:spMkLst>
            <pc:docMk/>
            <pc:sldMk cId="3539551314" sldId="272"/>
            <ac:spMk id="28" creationId="{2748D73B-A52F-4B81-9174-B01886AE9D0A}"/>
          </ac:spMkLst>
        </pc:spChg>
        <pc:spChg chg="add mod">
          <ac:chgData name="Sebastian Taylor" userId="14345a32-29c6-470a-9ce2-4671cac2f60b" providerId="ADAL" clId="{57C78DEB-92C1-49A6-BBB0-68D01C2FD8B5}" dt="2022-04-05T18:37:39.897" v="18858" actId="1038"/>
          <ac:spMkLst>
            <pc:docMk/>
            <pc:sldMk cId="3539551314" sldId="272"/>
            <ac:spMk id="29" creationId="{88555D02-9608-4866-B1FA-01E22954592C}"/>
          </ac:spMkLst>
        </pc:spChg>
        <pc:grpChg chg="add del mod">
          <ac:chgData name="Sebastian Taylor" userId="14345a32-29c6-470a-9ce2-4671cac2f60b" providerId="ADAL" clId="{57C78DEB-92C1-49A6-BBB0-68D01C2FD8B5}" dt="2022-04-05T18:36:28.399" v="18837" actId="165"/>
          <ac:grpSpMkLst>
            <pc:docMk/>
            <pc:sldMk cId="3539551314" sldId="272"/>
            <ac:grpSpMk id="5" creationId="{8589144B-9675-4F44-BEC0-828529405373}"/>
          </ac:grpSpMkLst>
        </pc:grpChg>
        <pc:grpChg chg="add del mod">
          <ac:chgData name="Sebastian Taylor" userId="14345a32-29c6-470a-9ce2-4671cac2f60b" providerId="ADAL" clId="{57C78DEB-92C1-49A6-BBB0-68D01C2FD8B5}" dt="2022-03-30T17:46:02.598" v="12888" actId="478"/>
          <ac:grpSpMkLst>
            <pc:docMk/>
            <pc:sldMk cId="3539551314" sldId="272"/>
            <ac:grpSpMk id="7" creationId="{D256B9BB-F945-48A8-8EDD-EDD443D4E6B6}"/>
          </ac:grpSpMkLst>
        </pc:grpChg>
        <pc:grpChg chg="add mod topLvl">
          <ac:chgData name="Sebastian Taylor" userId="14345a32-29c6-470a-9ce2-4671cac2f60b" providerId="ADAL" clId="{57C78DEB-92C1-49A6-BBB0-68D01C2FD8B5}" dt="2022-04-05T18:36:28.399" v="18837" actId="165"/>
          <ac:grpSpMkLst>
            <pc:docMk/>
            <pc:sldMk cId="3539551314" sldId="272"/>
            <ac:grpSpMk id="19" creationId="{923446F0-8C0A-41ED-AE6D-EBA18D607880}"/>
          </ac:grpSpMkLst>
        </pc:grpChg>
        <pc:cxnChg chg="mod">
          <ac:chgData name="Sebastian Taylor" userId="14345a32-29c6-470a-9ce2-4671cac2f60b" providerId="ADAL" clId="{57C78DEB-92C1-49A6-BBB0-68D01C2FD8B5}" dt="2022-03-30T17:45:41.400" v="12884"/>
          <ac:cxnSpMkLst>
            <pc:docMk/>
            <pc:sldMk cId="3539551314" sldId="272"/>
            <ac:cxnSpMk id="8" creationId="{C984011B-7F5A-4DB8-8A44-95751C76A452}"/>
          </ac:cxnSpMkLst>
        </pc:cxnChg>
        <pc:cxnChg chg="mod">
          <ac:chgData name="Sebastian Taylor" userId="14345a32-29c6-470a-9ce2-4671cac2f60b" providerId="ADAL" clId="{57C78DEB-92C1-49A6-BBB0-68D01C2FD8B5}" dt="2022-04-05T18:36:28.399" v="18837" actId="165"/>
          <ac:cxnSpMkLst>
            <pc:docMk/>
            <pc:sldMk cId="3539551314" sldId="272"/>
            <ac:cxnSpMk id="20" creationId="{6AAC09ED-9F57-43B3-9126-F9448A4EDD45}"/>
          </ac:cxnSpMkLst>
        </pc:cxnChg>
      </pc:sldChg>
      <pc:sldChg chg="delSp modSp del mod modAnim delCm">
        <pc:chgData name="Sebastian Taylor" userId="14345a32-29c6-470a-9ce2-4671cac2f60b" providerId="ADAL" clId="{57C78DEB-92C1-49A6-BBB0-68D01C2FD8B5}" dt="2022-04-05T18:16:14.149" v="18278" actId="47"/>
        <pc:sldMkLst>
          <pc:docMk/>
          <pc:sldMk cId="426127395" sldId="273"/>
        </pc:sldMkLst>
        <pc:spChg chg="mod">
          <ac:chgData name="Sebastian Taylor" userId="14345a32-29c6-470a-9ce2-4671cac2f60b" providerId="ADAL" clId="{57C78DEB-92C1-49A6-BBB0-68D01C2FD8B5}" dt="2022-04-01T00:01:00.123" v="18156" actId="20577"/>
          <ac:spMkLst>
            <pc:docMk/>
            <pc:sldMk cId="426127395" sldId="273"/>
            <ac:spMk id="5" creationId="{2F96045B-9EBE-475A-9078-0561D476046A}"/>
          </ac:spMkLst>
        </pc:spChg>
        <pc:spChg chg="mod">
          <ac:chgData name="Sebastian Taylor" userId="14345a32-29c6-470a-9ce2-4671cac2f60b" providerId="ADAL" clId="{57C78DEB-92C1-49A6-BBB0-68D01C2FD8B5}" dt="2022-04-05T18:14:00.896" v="18230" actId="1035"/>
          <ac:spMkLst>
            <pc:docMk/>
            <pc:sldMk cId="426127395" sldId="273"/>
            <ac:spMk id="10" creationId="{D59A4316-906F-401E-98B4-D97DA225E18B}"/>
          </ac:spMkLst>
        </pc:spChg>
        <pc:spChg chg="mod">
          <ac:chgData name="Sebastian Taylor" userId="14345a32-29c6-470a-9ce2-4671cac2f60b" providerId="ADAL" clId="{57C78DEB-92C1-49A6-BBB0-68D01C2FD8B5}" dt="2022-04-05T18:14:00.896" v="18230" actId="1035"/>
          <ac:spMkLst>
            <pc:docMk/>
            <pc:sldMk cId="426127395" sldId="273"/>
            <ac:spMk id="11" creationId="{F160E612-0AFA-4B46-9947-B6618E100521}"/>
          </ac:spMkLst>
        </pc:spChg>
        <pc:spChg chg="mod">
          <ac:chgData name="Sebastian Taylor" userId="14345a32-29c6-470a-9ce2-4671cac2f60b" providerId="ADAL" clId="{57C78DEB-92C1-49A6-BBB0-68D01C2FD8B5}" dt="2022-04-05T18:13:54.207" v="18213" actId="1076"/>
          <ac:spMkLst>
            <pc:docMk/>
            <pc:sldMk cId="426127395" sldId="273"/>
            <ac:spMk id="13" creationId="{008C731F-A3F6-40C1-B7E0-EE52E6E9F022}"/>
          </ac:spMkLst>
        </pc:spChg>
        <pc:spChg chg="mod">
          <ac:chgData name="Sebastian Taylor" userId="14345a32-29c6-470a-9ce2-4671cac2f60b" providerId="ADAL" clId="{57C78DEB-92C1-49A6-BBB0-68D01C2FD8B5}" dt="2022-04-05T18:14:03.975" v="18234" actId="1037"/>
          <ac:spMkLst>
            <pc:docMk/>
            <pc:sldMk cId="426127395" sldId="273"/>
            <ac:spMk id="16" creationId="{60893159-CE2E-40FF-AD25-791D24D52FB1}"/>
          </ac:spMkLst>
        </pc:spChg>
        <pc:spChg chg="mod">
          <ac:chgData name="Sebastian Taylor" userId="14345a32-29c6-470a-9ce2-4671cac2f60b" providerId="ADAL" clId="{57C78DEB-92C1-49A6-BBB0-68D01C2FD8B5}" dt="2022-04-05T18:14:03.975" v="18234" actId="1037"/>
          <ac:spMkLst>
            <pc:docMk/>
            <pc:sldMk cId="426127395" sldId="273"/>
            <ac:spMk id="17" creationId="{0A3D04C7-34E1-4280-B956-324B2A4EA764}"/>
          </ac:spMkLst>
        </pc:spChg>
        <pc:spChg chg="mod">
          <ac:chgData name="Sebastian Taylor" userId="14345a32-29c6-470a-9ce2-4671cac2f60b" providerId="ADAL" clId="{57C78DEB-92C1-49A6-BBB0-68D01C2FD8B5}" dt="2022-04-05T18:14:08.191" v="18238" actId="1038"/>
          <ac:spMkLst>
            <pc:docMk/>
            <pc:sldMk cId="426127395" sldId="273"/>
            <ac:spMk id="18" creationId="{5C2723F4-DF95-4511-B137-F6DED18CAD96}"/>
          </ac:spMkLst>
        </pc:spChg>
        <pc:spChg chg="mod">
          <ac:chgData name="Sebastian Taylor" userId="14345a32-29c6-470a-9ce2-4671cac2f60b" providerId="ADAL" clId="{57C78DEB-92C1-49A6-BBB0-68D01C2FD8B5}" dt="2022-04-05T18:12:48.410" v="18184" actId="1035"/>
          <ac:spMkLst>
            <pc:docMk/>
            <pc:sldMk cId="426127395" sldId="273"/>
            <ac:spMk id="20" creationId="{6A8CDAF0-EFAA-43AF-9974-F62D18F11A95}"/>
          </ac:spMkLst>
        </pc:spChg>
        <pc:spChg chg="mod">
          <ac:chgData name="Sebastian Taylor" userId="14345a32-29c6-470a-9ce2-4671cac2f60b" providerId="ADAL" clId="{57C78DEB-92C1-49A6-BBB0-68D01C2FD8B5}" dt="2022-04-05T18:12:48.410" v="18184" actId="1035"/>
          <ac:spMkLst>
            <pc:docMk/>
            <pc:sldMk cId="426127395" sldId="273"/>
            <ac:spMk id="21" creationId="{BD078276-8EB2-468D-BA41-5091B020B793}"/>
          </ac:spMkLst>
        </pc:spChg>
        <pc:spChg chg="mod">
          <ac:chgData name="Sebastian Taylor" userId="14345a32-29c6-470a-9ce2-4671cac2f60b" providerId="ADAL" clId="{57C78DEB-92C1-49A6-BBB0-68D01C2FD8B5}" dt="2022-04-05T18:12:48.410" v="18184" actId="1035"/>
          <ac:spMkLst>
            <pc:docMk/>
            <pc:sldMk cId="426127395" sldId="273"/>
            <ac:spMk id="22" creationId="{0D83CD39-49D4-47D5-8405-21D233F53224}"/>
          </ac:spMkLst>
        </pc:spChg>
        <pc:spChg chg="mod">
          <ac:chgData name="Sebastian Taylor" userId="14345a32-29c6-470a-9ce2-4671cac2f60b" providerId="ADAL" clId="{57C78DEB-92C1-49A6-BBB0-68D01C2FD8B5}" dt="2022-04-05T18:12:48.410" v="18184" actId="1035"/>
          <ac:spMkLst>
            <pc:docMk/>
            <pc:sldMk cId="426127395" sldId="273"/>
            <ac:spMk id="23" creationId="{50487327-1BB7-4224-BC1A-7E3ED60EA4E7}"/>
          </ac:spMkLst>
        </pc:spChg>
        <pc:spChg chg="mod">
          <ac:chgData name="Sebastian Taylor" userId="14345a32-29c6-470a-9ce2-4671cac2f60b" providerId="ADAL" clId="{57C78DEB-92C1-49A6-BBB0-68D01C2FD8B5}" dt="2022-04-05T18:12:53.279" v="18191" actId="1035"/>
          <ac:spMkLst>
            <pc:docMk/>
            <pc:sldMk cId="426127395" sldId="273"/>
            <ac:spMk id="24" creationId="{656AE6B7-32B0-4C6E-B5A1-D8E5DDBFAF3D}"/>
          </ac:spMkLst>
        </pc:spChg>
        <pc:spChg chg="mod">
          <ac:chgData name="Sebastian Taylor" userId="14345a32-29c6-470a-9ce2-4671cac2f60b" providerId="ADAL" clId="{57C78DEB-92C1-49A6-BBB0-68D01C2FD8B5}" dt="2022-04-05T18:12:53.279" v="18191" actId="1035"/>
          <ac:spMkLst>
            <pc:docMk/>
            <pc:sldMk cId="426127395" sldId="273"/>
            <ac:spMk id="25" creationId="{5A49652B-1DD3-4CC3-B0BC-5DFED35D690B}"/>
          </ac:spMkLst>
        </pc:spChg>
        <pc:spChg chg="mod">
          <ac:chgData name="Sebastian Taylor" userId="14345a32-29c6-470a-9ce2-4671cac2f60b" providerId="ADAL" clId="{57C78DEB-92C1-49A6-BBB0-68D01C2FD8B5}" dt="2022-04-05T18:12:53.279" v="18191" actId="1035"/>
          <ac:spMkLst>
            <pc:docMk/>
            <pc:sldMk cId="426127395" sldId="273"/>
            <ac:spMk id="26" creationId="{C070DB35-DEA7-4160-AAF0-2EFC8C156FF9}"/>
          </ac:spMkLst>
        </pc:spChg>
        <pc:spChg chg="mod">
          <ac:chgData name="Sebastian Taylor" userId="14345a32-29c6-470a-9ce2-4671cac2f60b" providerId="ADAL" clId="{57C78DEB-92C1-49A6-BBB0-68D01C2FD8B5}" dt="2022-04-05T18:12:53.279" v="18191" actId="1035"/>
          <ac:spMkLst>
            <pc:docMk/>
            <pc:sldMk cId="426127395" sldId="273"/>
            <ac:spMk id="27" creationId="{CE5E0C6B-CCB0-4FF6-A71A-12A3C991B8C9}"/>
          </ac:spMkLst>
        </pc:spChg>
        <pc:grpChg chg="del">
          <ac:chgData name="Sebastian Taylor" userId="14345a32-29c6-470a-9ce2-4671cac2f60b" providerId="ADAL" clId="{57C78DEB-92C1-49A6-BBB0-68D01C2FD8B5}" dt="2022-04-05T18:12:58.942" v="18192" actId="478"/>
          <ac:grpSpMkLst>
            <pc:docMk/>
            <pc:sldMk cId="426127395" sldId="273"/>
            <ac:grpSpMk id="12" creationId="{DE4EF2D4-0863-4CA9-81FA-CEC9DD237764}"/>
          </ac:grpSpMkLst>
        </pc:grpChg>
        <pc:grpChg chg="mod">
          <ac:chgData name="Sebastian Taylor" userId="14345a32-29c6-470a-9ce2-4671cac2f60b" providerId="ADAL" clId="{57C78DEB-92C1-49A6-BBB0-68D01C2FD8B5}" dt="2022-04-05T18:13:58.371" v="18226" actId="1036"/>
          <ac:grpSpMkLst>
            <pc:docMk/>
            <pc:sldMk cId="426127395" sldId="273"/>
            <ac:grpSpMk id="28" creationId="{C27B1FA8-B584-4B35-98A5-23A70FC8EBA7}"/>
          </ac:grpSpMkLst>
        </pc:grpChg>
        <pc:cxnChg chg="del">
          <ac:chgData name="Sebastian Taylor" userId="14345a32-29c6-470a-9ce2-4671cac2f60b" providerId="ADAL" clId="{57C78DEB-92C1-49A6-BBB0-68D01C2FD8B5}" dt="2022-04-05T18:12:58.942" v="18192" actId="478"/>
          <ac:cxnSpMkLst>
            <pc:docMk/>
            <pc:sldMk cId="426127395" sldId="273"/>
            <ac:cxnSpMk id="14" creationId="{4B594B77-6A87-49FC-ACDC-DA4CF43589D3}"/>
          </ac:cxnSpMkLst>
        </pc:cxnChg>
        <pc:cxnChg chg="del">
          <ac:chgData name="Sebastian Taylor" userId="14345a32-29c6-470a-9ce2-4671cac2f60b" providerId="ADAL" clId="{57C78DEB-92C1-49A6-BBB0-68D01C2FD8B5}" dt="2022-04-05T18:13:01.145" v="18193" actId="478"/>
          <ac:cxnSpMkLst>
            <pc:docMk/>
            <pc:sldMk cId="426127395" sldId="273"/>
            <ac:cxnSpMk id="19" creationId="{EACE7211-A3E9-478E-946B-47B742410722}"/>
          </ac:cxnSpMkLst>
        </pc:cxnChg>
      </pc:sldChg>
      <pc:sldChg chg="delSp modSp mod modAnim">
        <pc:chgData name="Sebastian Taylor" userId="14345a32-29c6-470a-9ce2-4671cac2f60b" providerId="ADAL" clId="{57C78DEB-92C1-49A6-BBB0-68D01C2FD8B5}" dt="2022-04-05T18:24:52.157" v="18554" actId="207"/>
        <pc:sldMkLst>
          <pc:docMk/>
          <pc:sldMk cId="19313449" sldId="274"/>
        </pc:sldMkLst>
        <pc:spChg chg="mod">
          <ac:chgData name="Sebastian Taylor" userId="14345a32-29c6-470a-9ce2-4671cac2f60b" providerId="ADAL" clId="{57C78DEB-92C1-49A6-BBB0-68D01C2FD8B5}" dt="2022-03-31T23:56:58.901" v="18102" actId="14100"/>
          <ac:spMkLst>
            <pc:docMk/>
            <pc:sldMk cId="19313449" sldId="274"/>
            <ac:spMk id="26" creationId="{7A4E42D0-AA24-4B59-B726-BA240D02A3A5}"/>
          </ac:spMkLst>
        </pc:spChg>
        <pc:spChg chg="mod">
          <ac:chgData name="Sebastian Taylor" userId="14345a32-29c6-470a-9ce2-4671cac2f60b" providerId="ADAL" clId="{57C78DEB-92C1-49A6-BBB0-68D01C2FD8B5}" dt="2022-04-05T18:24:47.177" v="18553" actId="208"/>
          <ac:spMkLst>
            <pc:docMk/>
            <pc:sldMk cId="19313449" sldId="274"/>
            <ac:spMk id="27" creationId="{0DCC36EE-C259-4075-ADB9-A803A6EEBA6B}"/>
          </ac:spMkLst>
        </pc:spChg>
        <pc:spChg chg="mod">
          <ac:chgData name="Sebastian Taylor" userId="14345a32-29c6-470a-9ce2-4671cac2f60b" providerId="ADAL" clId="{57C78DEB-92C1-49A6-BBB0-68D01C2FD8B5}" dt="2022-04-05T18:12:09.051" v="18162" actId="255"/>
          <ac:spMkLst>
            <pc:docMk/>
            <pc:sldMk cId="19313449" sldId="274"/>
            <ac:spMk id="30" creationId="{42B0BEB6-3F03-2245-BD3E-9A1D9E35C0B9}"/>
          </ac:spMkLst>
        </pc:spChg>
        <pc:spChg chg="mod">
          <ac:chgData name="Sebastian Taylor" userId="14345a32-29c6-470a-9ce2-4671cac2f60b" providerId="ADAL" clId="{57C78DEB-92C1-49A6-BBB0-68D01C2FD8B5}" dt="2022-04-05T18:12:09.051" v="18162" actId="255"/>
          <ac:spMkLst>
            <pc:docMk/>
            <pc:sldMk cId="19313449" sldId="274"/>
            <ac:spMk id="31" creationId="{A24621B6-1C13-E34A-937B-BC47C68056C7}"/>
          </ac:spMkLst>
        </pc:spChg>
        <pc:spChg chg="mod">
          <ac:chgData name="Sebastian Taylor" userId="14345a32-29c6-470a-9ce2-4671cac2f60b" providerId="ADAL" clId="{57C78DEB-92C1-49A6-BBB0-68D01C2FD8B5}" dt="2022-04-05T18:12:09.051" v="18162" actId="255"/>
          <ac:spMkLst>
            <pc:docMk/>
            <pc:sldMk cId="19313449" sldId="274"/>
            <ac:spMk id="34" creationId="{24B14F23-ABA0-0E40-A6AA-0C6097DE8062}"/>
          </ac:spMkLst>
        </pc:spChg>
        <pc:spChg chg="mod">
          <ac:chgData name="Sebastian Taylor" userId="14345a32-29c6-470a-9ce2-4671cac2f60b" providerId="ADAL" clId="{57C78DEB-92C1-49A6-BBB0-68D01C2FD8B5}" dt="2022-04-05T18:12:09.051" v="18162" actId="255"/>
          <ac:spMkLst>
            <pc:docMk/>
            <pc:sldMk cId="19313449" sldId="274"/>
            <ac:spMk id="40" creationId="{90B7D598-E91A-094C-AF8E-75703CF29AD0}"/>
          </ac:spMkLst>
        </pc:spChg>
        <pc:spChg chg="mod">
          <ac:chgData name="Sebastian Taylor" userId="14345a32-29c6-470a-9ce2-4671cac2f60b" providerId="ADAL" clId="{57C78DEB-92C1-49A6-BBB0-68D01C2FD8B5}" dt="2022-04-05T18:13:39.555" v="18211" actId="255"/>
          <ac:spMkLst>
            <pc:docMk/>
            <pc:sldMk cId="19313449" sldId="274"/>
            <ac:spMk id="41" creationId="{BA2EA5AD-938C-234E-8251-B7850DC512D9}"/>
          </ac:spMkLst>
        </pc:spChg>
        <pc:spChg chg="mod">
          <ac:chgData name="Sebastian Taylor" userId="14345a32-29c6-470a-9ce2-4671cac2f60b" providerId="ADAL" clId="{57C78DEB-92C1-49A6-BBB0-68D01C2FD8B5}" dt="2022-04-05T18:12:09.051" v="18162" actId="255"/>
          <ac:spMkLst>
            <pc:docMk/>
            <pc:sldMk cId="19313449" sldId="274"/>
            <ac:spMk id="45" creationId="{C7CF56CD-2E0C-BC46-88FD-4F662359034C}"/>
          </ac:spMkLst>
        </pc:spChg>
        <pc:spChg chg="mod">
          <ac:chgData name="Sebastian Taylor" userId="14345a32-29c6-470a-9ce2-4671cac2f60b" providerId="ADAL" clId="{57C78DEB-92C1-49A6-BBB0-68D01C2FD8B5}" dt="2022-04-05T18:12:09.051" v="18162" actId="255"/>
          <ac:spMkLst>
            <pc:docMk/>
            <pc:sldMk cId="19313449" sldId="274"/>
            <ac:spMk id="46" creationId="{DC4E7CCC-55B9-464A-B767-833ED8F8447D}"/>
          </ac:spMkLst>
        </pc:spChg>
        <pc:spChg chg="mod">
          <ac:chgData name="Sebastian Taylor" userId="14345a32-29c6-470a-9ce2-4671cac2f60b" providerId="ADAL" clId="{57C78DEB-92C1-49A6-BBB0-68D01C2FD8B5}" dt="2022-04-05T18:13:39.555" v="18211" actId="255"/>
          <ac:spMkLst>
            <pc:docMk/>
            <pc:sldMk cId="19313449" sldId="274"/>
            <ac:spMk id="48" creationId="{4A556603-F700-1841-9B95-108AAF621E52}"/>
          </ac:spMkLst>
        </pc:spChg>
        <pc:spChg chg="mod">
          <ac:chgData name="Sebastian Taylor" userId="14345a32-29c6-470a-9ce2-4671cac2f60b" providerId="ADAL" clId="{57C78DEB-92C1-49A6-BBB0-68D01C2FD8B5}" dt="2022-04-05T18:12:09.051" v="18162" actId="255"/>
          <ac:spMkLst>
            <pc:docMk/>
            <pc:sldMk cId="19313449" sldId="274"/>
            <ac:spMk id="49" creationId="{2450C359-A73E-A342-9C9F-00F6E2A2C879}"/>
          </ac:spMkLst>
        </pc:spChg>
        <pc:spChg chg="mod">
          <ac:chgData name="Sebastian Taylor" userId="14345a32-29c6-470a-9ce2-4671cac2f60b" providerId="ADAL" clId="{57C78DEB-92C1-49A6-BBB0-68D01C2FD8B5}" dt="2022-04-05T18:12:09.051" v="18162" actId="255"/>
          <ac:spMkLst>
            <pc:docMk/>
            <pc:sldMk cId="19313449" sldId="274"/>
            <ac:spMk id="50" creationId="{0089D2FF-D5F0-C741-99D9-5742470D1540}"/>
          </ac:spMkLst>
        </pc:spChg>
        <pc:spChg chg="mod">
          <ac:chgData name="Sebastian Taylor" userId="14345a32-29c6-470a-9ce2-4671cac2f60b" providerId="ADAL" clId="{57C78DEB-92C1-49A6-BBB0-68D01C2FD8B5}" dt="2022-04-05T18:24:52.157" v="18554" actId="207"/>
          <ac:spMkLst>
            <pc:docMk/>
            <pc:sldMk cId="19313449" sldId="274"/>
            <ac:spMk id="55" creationId="{6C5ECBF9-E998-2D4A-876D-F615C3EEF9C6}"/>
          </ac:spMkLst>
        </pc:spChg>
        <pc:cxnChg chg="del">
          <ac:chgData name="Sebastian Taylor" userId="14345a32-29c6-470a-9ce2-4671cac2f60b" providerId="ADAL" clId="{57C78DEB-92C1-49A6-BBB0-68D01C2FD8B5}" dt="2022-04-05T18:13:04.563" v="18194" actId="478"/>
          <ac:cxnSpMkLst>
            <pc:docMk/>
            <pc:sldMk cId="19313449" sldId="274"/>
            <ac:cxnSpMk id="44" creationId="{F45F83FC-4F2E-594C-95E1-040F311CC7B6}"/>
          </ac:cxnSpMkLst>
        </pc:cxnChg>
        <pc:cxnChg chg="del">
          <ac:chgData name="Sebastian Taylor" userId="14345a32-29c6-470a-9ce2-4671cac2f60b" providerId="ADAL" clId="{57C78DEB-92C1-49A6-BBB0-68D01C2FD8B5}" dt="2022-04-05T18:13:15.578" v="18196" actId="478"/>
          <ac:cxnSpMkLst>
            <pc:docMk/>
            <pc:sldMk cId="19313449" sldId="274"/>
            <ac:cxnSpMk id="47" creationId="{D8F37B53-B22C-F44E-A00E-C3DBA2574A33}"/>
          </ac:cxnSpMkLst>
        </pc:cxnChg>
      </pc:sldChg>
      <pc:sldChg chg="delSp modSp mod delAnim modAnim delCm modNotesTx">
        <pc:chgData name="Sebastian Taylor" userId="14345a32-29c6-470a-9ce2-4671cac2f60b" providerId="ADAL" clId="{57C78DEB-92C1-49A6-BBB0-68D01C2FD8B5}" dt="2022-04-06T00:50:09.062" v="24515" actId="1036"/>
        <pc:sldMkLst>
          <pc:docMk/>
          <pc:sldMk cId="1852627584" sldId="275"/>
        </pc:sldMkLst>
        <pc:spChg chg="mod">
          <ac:chgData name="Sebastian Taylor" userId="14345a32-29c6-470a-9ce2-4671cac2f60b" providerId="ADAL" clId="{57C78DEB-92C1-49A6-BBB0-68D01C2FD8B5}" dt="2022-03-31T23:54:47.854" v="18086" actId="1035"/>
          <ac:spMkLst>
            <pc:docMk/>
            <pc:sldMk cId="1852627584" sldId="275"/>
            <ac:spMk id="17" creationId="{9CA276F4-A8F9-C644-BB3C-2C3A58E7873A}"/>
          </ac:spMkLst>
        </pc:spChg>
        <pc:spChg chg="mod topLvl">
          <ac:chgData name="Sebastian Taylor" userId="14345a32-29c6-470a-9ce2-4671cac2f60b" providerId="ADAL" clId="{57C78DEB-92C1-49A6-BBB0-68D01C2FD8B5}" dt="2022-04-06T00:50:09.062" v="24515" actId="1036"/>
          <ac:spMkLst>
            <pc:docMk/>
            <pc:sldMk cId="1852627584" sldId="275"/>
            <ac:spMk id="29" creationId="{44863E7C-FFF6-874A-8DF6-42032F808F77}"/>
          </ac:spMkLst>
        </pc:spChg>
        <pc:spChg chg="mod">
          <ac:chgData name="Sebastian Taylor" userId="14345a32-29c6-470a-9ce2-4671cac2f60b" providerId="ADAL" clId="{57C78DEB-92C1-49A6-BBB0-68D01C2FD8B5}" dt="2022-04-06T00:49:39.781" v="24474" actId="20577"/>
          <ac:spMkLst>
            <pc:docMk/>
            <pc:sldMk cId="1852627584" sldId="275"/>
            <ac:spMk id="41" creationId="{2CCA785B-B545-1141-8244-9E61F3CBFC8E}"/>
          </ac:spMkLst>
        </pc:spChg>
        <pc:spChg chg="mod">
          <ac:chgData name="Sebastian Taylor" userId="14345a32-29c6-470a-9ce2-4671cac2f60b" providerId="ADAL" clId="{57C78DEB-92C1-49A6-BBB0-68D01C2FD8B5}" dt="2022-04-06T00:50:01.011" v="24504" actId="27636"/>
          <ac:spMkLst>
            <pc:docMk/>
            <pc:sldMk cId="1852627584" sldId="275"/>
            <ac:spMk id="42" creationId="{BD0847DC-5B08-5D44-B66B-84EFB556ADDE}"/>
          </ac:spMkLst>
        </pc:spChg>
        <pc:spChg chg="mod">
          <ac:chgData name="Sebastian Taylor" userId="14345a32-29c6-470a-9ce2-4671cac2f60b" providerId="ADAL" clId="{57C78DEB-92C1-49A6-BBB0-68D01C2FD8B5}" dt="2022-04-06T00:49:20.578" v="24464" actId="20577"/>
          <ac:spMkLst>
            <pc:docMk/>
            <pc:sldMk cId="1852627584" sldId="275"/>
            <ac:spMk id="43" creationId="{3CC0F056-ABD3-884F-835C-E85F281BF36F}"/>
          </ac:spMkLst>
        </pc:spChg>
        <pc:spChg chg="mod">
          <ac:chgData name="Sebastian Taylor" userId="14345a32-29c6-470a-9ce2-4671cac2f60b" providerId="ADAL" clId="{57C78DEB-92C1-49A6-BBB0-68D01C2FD8B5}" dt="2022-04-06T00:49:56.568" v="24497" actId="20577"/>
          <ac:spMkLst>
            <pc:docMk/>
            <pc:sldMk cId="1852627584" sldId="275"/>
            <ac:spMk id="44" creationId="{36CC086F-9993-0947-BEAE-C04AECA0AC46}"/>
          </ac:spMkLst>
        </pc:spChg>
        <pc:grpChg chg="del">
          <ac:chgData name="Sebastian Taylor" userId="14345a32-29c6-470a-9ce2-4671cac2f60b" providerId="ADAL" clId="{57C78DEB-92C1-49A6-BBB0-68D01C2FD8B5}" dt="2022-04-05T18:44:20.332" v="18918" actId="478"/>
          <ac:grpSpMkLst>
            <pc:docMk/>
            <pc:sldMk cId="1852627584" sldId="275"/>
            <ac:grpSpMk id="3" creationId="{A3846BC3-4D61-3A42-9663-2C18EC9EADC2}"/>
          </ac:grpSpMkLst>
        </pc:grpChg>
        <pc:cxnChg chg="del topLvl">
          <ac:chgData name="Sebastian Taylor" userId="14345a32-29c6-470a-9ce2-4671cac2f60b" providerId="ADAL" clId="{57C78DEB-92C1-49A6-BBB0-68D01C2FD8B5}" dt="2022-04-05T18:44:20.332" v="18918" actId="478"/>
          <ac:cxnSpMkLst>
            <pc:docMk/>
            <pc:sldMk cId="1852627584" sldId="275"/>
            <ac:cxnSpMk id="32" creationId="{05CE0F95-70B2-264F-8181-A4D3666687FB}"/>
          </ac:cxnSpMkLst>
        </pc:cxnChg>
        <pc:cxnChg chg="del">
          <ac:chgData name="Sebastian Taylor" userId="14345a32-29c6-470a-9ce2-4671cac2f60b" providerId="ADAL" clId="{57C78DEB-92C1-49A6-BBB0-68D01C2FD8B5}" dt="2022-04-05T18:44:22.141" v="18919" actId="478"/>
          <ac:cxnSpMkLst>
            <pc:docMk/>
            <pc:sldMk cId="1852627584" sldId="275"/>
            <ac:cxnSpMk id="35" creationId="{EC91BC9B-8928-C54A-9D0B-936EC2E7B32F}"/>
          </ac:cxnSpMkLst>
        </pc:cxnChg>
      </pc:sldChg>
      <pc:sldChg chg="modAnim">
        <pc:chgData name="Sebastian Taylor" userId="14345a32-29c6-470a-9ce2-4671cac2f60b" providerId="ADAL" clId="{57C78DEB-92C1-49A6-BBB0-68D01C2FD8B5}" dt="2022-03-31T23:52:22.510" v="17875"/>
        <pc:sldMkLst>
          <pc:docMk/>
          <pc:sldMk cId="185600430" sldId="276"/>
        </pc:sldMkLst>
      </pc:sldChg>
      <pc:sldChg chg="del">
        <pc:chgData name="Sebastian Taylor" userId="14345a32-29c6-470a-9ce2-4671cac2f60b" providerId="ADAL" clId="{57C78DEB-92C1-49A6-BBB0-68D01C2FD8B5}" dt="2022-03-16T22:34:03.072" v="5609" actId="47"/>
        <pc:sldMkLst>
          <pc:docMk/>
          <pc:sldMk cId="3257731577" sldId="277"/>
        </pc:sldMkLst>
      </pc:sldChg>
      <pc:sldChg chg="del delCm">
        <pc:chgData name="Sebastian Taylor" userId="14345a32-29c6-470a-9ce2-4671cac2f60b" providerId="ADAL" clId="{57C78DEB-92C1-49A6-BBB0-68D01C2FD8B5}" dt="2022-04-06T00:48:15.892" v="24422" actId="1592"/>
        <pc:sldMkLst>
          <pc:docMk/>
          <pc:sldMk cId="3891866719" sldId="282"/>
        </pc:sldMkLst>
      </pc:sldChg>
      <pc:sldChg chg="delCm">
        <pc:chgData name="Sebastian Taylor" userId="14345a32-29c6-470a-9ce2-4671cac2f60b" providerId="ADAL" clId="{57C78DEB-92C1-49A6-BBB0-68D01C2FD8B5}" dt="2022-04-06T00:47:58.879" v="24420" actId="1592"/>
        <pc:sldMkLst>
          <pc:docMk/>
          <pc:sldMk cId="4214412083" sldId="283"/>
        </pc:sldMkLst>
      </pc:sldChg>
      <pc:sldChg chg="delCm">
        <pc:chgData name="Sebastian Taylor" userId="14345a32-29c6-470a-9ce2-4671cac2f60b" providerId="ADAL" clId="{57C78DEB-92C1-49A6-BBB0-68D01C2FD8B5}" dt="2022-04-06T00:47:27.886" v="24419" actId="1592"/>
        <pc:sldMkLst>
          <pc:docMk/>
          <pc:sldMk cId="1979544346" sldId="284"/>
        </pc:sldMkLst>
      </pc:sldChg>
      <pc:sldChg chg="del">
        <pc:chgData name="Sebastian Taylor" userId="14345a32-29c6-470a-9ce2-4671cac2f60b" providerId="ADAL" clId="{57C78DEB-92C1-49A6-BBB0-68D01C2FD8B5}" dt="2022-03-16T22:34:03.072" v="5609" actId="47"/>
        <pc:sldMkLst>
          <pc:docMk/>
          <pc:sldMk cId="1858377914" sldId="285"/>
        </pc:sldMkLst>
      </pc:sldChg>
      <pc:sldChg chg="delCm">
        <pc:chgData name="Sebastian Taylor" userId="14345a32-29c6-470a-9ce2-4671cac2f60b" providerId="ADAL" clId="{57C78DEB-92C1-49A6-BBB0-68D01C2FD8B5}" dt="2022-04-06T00:47:18.009" v="24418" actId="1592"/>
        <pc:sldMkLst>
          <pc:docMk/>
          <pc:sldMk cId="2617630086" sldId="285"/>
        </pc:sldMkLst>
      </pc:sldChg>
      <pc:sldChg chg="del">
        <pc:chgData name="Sebastian Taylor" userId="14345a32-29c6-470a-9ce2-4671cac2f60b" providerId="ADAL" clId="{57C78DEB-92C1-49A6-BBB0-68D01C2FD8B5}" dt="2022-03-16T22:34:03.072" v="5609" actId="47"/>
        <pc:sldMkLst>
          <pc:docMk/>
          <pc:sldMk cId="3253762842" sldId="288"/>
        </pc:sldMkLst>
      </pc:sldChg>
      <pc:sldChg chg="addSp delSp modSp mod addAnim delAnim modAnim delCm">
        <pc:chgData name="Sebastian Taylor" userId="14345a32-29c6-470a-9ce2-4671cac2f60b" providerId="ADAL" clId="{57C78DEB-92C1-49A6-BBB0-68D01C2FD8B5}" dt="2022-04-06T00:46:57.450" v="24416" actId="1592"/>
        <pc:sldMkLst>
          <pc:docMk/>
          <pc:sldMk cId="1099393603" sldId="298"/>
        </pc:sldMkLst>
        <pc:spChg chg="mod">
          <ac:chgData name="Sebastian Taylor" userId="14345a32-29c6-470a-9ce2-4671cac2f60b" providerId="ADAL" clId="{57C78DEB-92C1-49A6-BBB0-68D01C2FD8B5}" dt="2022-03-30T19:28:58.395" v="14415" actId="14100"/>
          <ac:spMkLst>
            <pc:docMk/>
            <pc:sldMk cId="1099393603" sldId="298"/>
            <ac:spMk id="2" creationId="{17117634-528E-480D-846A-B5BA36EAD419}"/>
          </ac:spMkLst>
        </pc:spChg>
        <pc:spChg chg="mod">
          <ac:chgData name="Sebastian Taylor" userId="14345a32-29c6-470a-9ce2-4671cac2f60b" providerId="ADAL" clId="{57C78DEB-92C1-49A6-BBB0-68D01C2FD8B5}" dt="2022-03-30T19:29:59.842" v="14443" actId="20577"/>
          <ac:spMkLst>
            <pc:docMk/>
            <pc:sldMk cId="1099393603" sldId="298"/>
            <ac:spMk id="5" creationId="{42E29AC5-3B8F-44FF-8D1A-D650450A5B6A}"/>
          </ac:spMkLst>
        </pc:spChg>
        <pc:spChg chg="add mod ord">
          <ac:chgData name="Sebastian Taylor" userId="14345a32-29c6-470a-9ce2-4671cac2f60b" providerId="ADAL" clId="{57C78DEB-92C1-49A6-BBB0-68D01C2FD8B5}" dt="2022-03-30T19:27:20.636" v="14371" actId="167"/>
          <ac:spMkLst>
            <pc:docMk/>
            <pc:sldMk cId="1099393603" sldId="298"/>
            <ac:spMk id="9" creationId="{4273D3D5-5C84-4916-96E0-00E9A32A7607}"/>
          </ac:spMkLst>
        </pc:spChg>
        <pc:spChg chg="add mod ord">
          <ac:chgData name="Sebastian Taylor" userId="14345a32-29c6-470a-9ce2-4671cac2f60b" providerId="ADAL" clId="{57C78DEB-92C1-49A6-BBB0-68D01C2FD8B5}" dt="2022-03-30T19:27:20.636" v="14371" actId="167"/>
          <ac:spMkLst>
            <pc:docMk/>
            <pc:sldMk cId="1099393603" sldId="298"/>
            <ac:spMk id="11" creationId="{396DFEB2-0635-4D40-93FD-9D5816EE4975}"/>
          </ac:spMkLst>
        </pc:spChg>
        <pc:spChg chg="add del mod">
          <ac:chgData name="Sebastian Taylor" userId="14345a32-29c6-470a-9ce2-4671cac2f60b" providerId="ADAL" clId="{57C78DEB-92C1-49A6-BBB0-68D01C2FD8B5}" dt="2022-03-30T19:28:48.731" v="14409" actId="22"/>
          <ac:spMkLst>
            <pc:docMk/>
            <pc:sldMk cId="1099393603" sldId="298"/>
            <ac:spMk id="12" creationId="{5E81AC7C-4BA1-48A8-BF30-96A5E5AA8742}"/>
          </ac:spMkLst>
        </pc:spChg>
        <pc:spChg chg="add del mod">
          <ac:chgData name="Sebastian Taylor" userId="14345a32-29c6-470a-9ce2-4671cac2f60b" providerId="ADAL" clId="{57C78DEB-92C1-49A6-BBB0-68D01C2FD8B5}" dt="2022-03-30T19:29:21.803" v="14431" actId="478"/>
          <ac:spMkLst>
            <pc:docMk/>
            <pc:sldMk cId="1099393603" sldId="298"/>
            <ac:spMk id="13" creationId="{3653D850-3DFB-4FD2-B0C9-A7758AEC69DF}"/>
          </ac:spMkLst>
        </pc:spChg>
        <pc:spChg chg="add mod">
          <ac:chgData name="Sebastian Taylor" userId="14345a32-29c6-470a-9ce2-4671cac2f60b" providerId="ADAL" clId="{57C78DEB-92C1-49A6-BBB0-68D01C2FD8B5}" dt="2022-03-30T19:31:02.418" v="14500" actId="1035"/>
          <ac:spMkLst>
            <pc:docMk/>
            <pc:sldMk cId="1099393603" sldId="298"/>
            <ac:spMk id="14" creationId="{8BAFF956-ABD9-42B0-81D4-21163859BFA4}"/>
          </ac:spMkLst>
        </pc:spChg>
        <pc:spChg chg="add mod">
          <ac:chgData name="Sebastian Taylor" userId="14345a32-29c6-470a-9ce2-4671cac2f60b" providerId="ADAL" clId="{57C78DEB-92C1-49A6-BBB0-68D01C2FD8B5}" dt="2022-03-30T19:31:24.341" v="14506" actId="20577"/>
          <ac:spMkLst>
            <pc:docMk/>
            <pc:sldMk cId="1099393603" sldId="298"/>
            <ac:spMk id="15" creationId="{4BD44210-F439-4319-AD17-ABE598FE16CD}"/>
          </ac:spMkLst>
        </pc:spChg>
        <pc:picChg chg="mod">
          <ac:chgData name="Sebastian Taylor" userId="14345a32-29c6-470a-9ce2-4671cac2f60b" providerId="ADAL" clId="{57C78DEB-92C1-49A6-BBB0-68D01C2FD8B5}" dt="2022-03-30T19:30:20.159" v="14458" actId="1036"/>
          <ac:picMkLst>
            <pc:docMk/>
            <pc:sldMk cId="1099393603" sldId="298"/>
            <ac:picMk id="6" creationId="{FA820BCA-708E-479D-A052-118CFF5DABF9}"/>
          </ac:picMkLst>
        </pc:picChg>
        <pc:picChg chg="mod">
          <ac:chgData name="Sebastian Taylor" userId="14345a32-29c6-470a-9ce2-4671cac2f60b" providerId="ADAL" clId="{57C78DEB-92C1-49A6-BBB0-68D01C2FD8B5}" dt="2022-03-30T19:30:27.053" v="14461" actId="1076"/>
          <ac:picMkLst>
            <pc:docMk/>
            <pc:sldMk cId="1099393603" sldId="298"/>
            <ac:picMk id="8" creationId="{EAF75190-7C41-45D4-B861-7F387D468CFB}"/>
          </ac:picMkLst>
        </pc:picChg>
        <pc:picChg chg="mod">
          <ac:chgData name="Sebastian Taylor" userId="14345a32-29c6-470a-9ce2-4671cac2f60b" providerId="ADAL" clId="{57C78DEB-92C1-49A6-BBB0-68D01C2FD8B5}" dt="2022-03-30T19:29:27.287" v="14432" actId="1076"/>
          <ac:picMkLst>
            <pc:docMk/>
            <pc:sldMk cId="1099393603" sldId="298"/>
            <ac:picMk id="10" creationId="{02940A8A-509F-4E28-87EC-62D707C46B11}"/>
          </ac:picMkLst>
        </pc:picChg>
        <pc:picChg chg="mod">
          <ac:chgData name="Sebastian Taylor" userId="14345a32-29c6-470a-9ce2-4671cac2f60b" providerId="ADAL" clId="{57C78DEB-92C1-49A6-BBB0-68D01C2FD8B5}" dt="2022-03-30T19:29:27.287" v="14432" actId="1076"/>
          <ac:picMkLst>
            <pc:docMk/>
            <pc:sldMk cId="1099393603" sldId="298"/>
            <ac:picMk id="1026" creationId="{2832D02E-F6C5-4F2D-8310-FAC3FBC7F1AC}"/>
          </ac:picMkLst>
        </pc:picChg>
      </pc:sldChg>
      <pc:sldChg chg="modSp mod delCm">
        <pc:chgData name="Sebastian Taylor" userId="14345a32-29c6-470a-9ce2-4671cac2f60b" providerId="ADAL" clId="{57C78DEB-92C1-49A6-BBB0-68D01C2FD8B5}" dt="2022-03-30T20:05:25.439" v="15945" actId="20577"/>
        <pc:sldMkLst>
          <pc:docMk/>
          <pc:sldMk cId="1222786151" sldId="299"/>
        </pc:sldMkLst>
        <pc:spChg chg="mod">
          <ac:chgData name="Sebastian Taylor" userId="14345a32-29c6-470a-9ce2-4671cac2f60b" providerId="ADAL" clId="{57C78DEB-92C1-49A6-BBB0-68D01C2FD8B5}" dt="2022-03-30T20:05:25.439" v="15945" actId="20577"/>
          <ac:spMkLst>
            <pc:docMk/>
            <pc:sldMk cId="1222786151" sldId="299"/>
            <ac:spMk id="5" creationId="{9FF75A2D-D210-4BDD-A8DE-2D4671623B8A}"/>
          </ac:spMkLst>
        </pc:spChg>
      </pc:sldChg>
      <pc:sldChg chg="addSp delSp modSp mod delAnim modAnim delCm">
        <pc:chgData name="Sebastian Taylor" userId="14345a32-29c6-470a-9ce2-4671cac2f60b" providerId="ADAL" clId="{57C78DEB-92C1-49A6-BBB0-68D01C2FD8B5}" dt="2022-04-06T00:46:38.852" v="24409" actId="1592"/>
        <pc:sldMkLst>
          <pc:docMk/>
          <pc:sldMk cId="2307872283" sldId="301"/>
        </pc:sldMkLst>
        <pc:spChg chg="mod">
          <ac:chgData name="Sebastian Taylor" userId="14345a32-29c6-470a-9ce2-4671cac2f60b" providerId="ADAL" clId="{57C78DEB-92C1-49A6-BBB0-68D01C2FD8B5}" dt="2022-03-31T23:38:49.302" v="17780" actId="20577"/>
          <ac:spMkLst>
            <pc:docMk/>
            <pc:sldMk cId="2307872283" sldId="301"/>
            <ac:spMk id="2" creationId="{C6C4B41F-15EF-400C-9FD2-F3DABB41D97F}"/>
          </ac:spMkLst>
        </pc:spChg>
        <pc:spChg chg="mod">
          <ac:chgData name="Sebastian Taylor" userId="14345a32-29c6-470a-9ce2-4671cac2f60b" providerId="ADAL" clId="{57C78DEB-92C1-49A6-BBB0-68D01C2FD8B5}" dt="2022-03-30T20:51:22.044" v="15976" actId="20577"/>
          <ac:spMkLst>
            <pc:docMk/>
            <pc:sldMk cId="2307872283" sldId="301"/>
            <ac:spMk id="3" creationId="{2D865BBF-4DD2-439B-9110-37AA4D83C9C4}"/>
          </ac:spMkLst>
        </pc:spChg>
        <pc:spChg chg="add del mod">
          <ac:chgData name="Sebastian Taylor" userId="14345a32-29c6-470a-9ce2-4671cac2f60b" providerId="ADAL" clId="{57C78DEB-92C1-49A6-BBB0-68D01C2FD8B5}" dt="2022-03-30T19:36:37.200" v="14694" actId="478"/>
          <ac:spMkLst>
            <pc:docMk/>
            <pc:sldMk cId="2307872283" sldId="301"/>
            <ac:spMk id="4" creationId="{9B7A5EA3-6DDC-42FF-9D83-8C4527A4D11D}"/>
          </ac:spMkLst>
        </pc:spChg>
        <pc:spChg chg="add del mod">
          <ac:chgData name="Sebastian Taylor" userId="14345a32-29c6-470a-9ce2-4671cac2f60b" providerId="ADAL" clId="{57C78DEB-92C1-49A6-BBB0-68D01C2FD8B5}" dt="2022-03-30T19:36:40.214" v="14696" actId="478"/>
          <ac:spMkLst>
            <pc:docMk/>
            <pc:sldMk cId="2307872283" sldId="301"/>
            <ac:spMk id="5" creationId="{E24503A3-C982-4642-AF43-17C221C8B834}"/>
          </ac:spMkLst>
        </pc:spChg>
        <pc:spChg chg="add del mod">
          <ac:chgData name="Sebastian Taylor" userId="14345a32-29c6-470a-9ce2-4671cac2f60b" providerId="ADAL" clId="{57C78DEB-92C1-49A6-BBB0-68D01C2FD8B5}" dt="2022-03-30T19:36:38.139" v="14695" actId="478"/>
          <ac:spMkLst>
            <pc:docMk/>
            <pc:sldMk cId="2307872283" sldId="301"/>
            <ac:spMk id="6" creationId="{F6F21FCD-C1F8-4B86-A83F-893B3E2C28D3}"/>
          </ac:spMkLst>
        </pc:spChg>
        <pc:spChg chg="add mod">
          <ac:chgData name="Sebastian Taylor" userId="14345a32-29c6-470a-9ce2-4671cac2f60b" providerId="ADAL" clId="{57C78DEB-92C1-49A6-BBB0-68D01C2FD8B5}" dt="2022-03-31T21:21:31.518" v="16351" actId="1076"/>
          <ac:spMkLst>
            <pc:docMk/>
            <pc:sldMk cId="2307872283" sldId="301"/>
            <ac:spMk id="7" creationId="{9DB47331-0D9B-44B1-8076-9BC6C5F9AA3F}"/>
          </ac:spMkLst>
        </pc:spChg>
        <pc:spChg chg="add mod topLvl">
          <ac:chgData name="Sebastian Taylor" userId="14345a32-29c6-470a-9ce2-4671cac2f60b" providerId="ADAL" clId="{57C78DEB-92C1-49A6-BBB0-68D01C2FD8B5}" dt="2022-03-31T21:31:22.247" v="16632" actId="1036"/>
          <ac:spMkLst>
            <pc:docMk/>
            <pc:sldMk cId="2307872283" sldId="301"/>
            <ac:spMk id="9" creationId="{D357EFD6-A575-4E5F-B1E6-69C21D171D51}"/>
          </ac:spMkLst>
        </pc:spChg>
        <pc:spChg chg="add mod">
          <ac:chgData name="Sebastian Taylor" userId="14345a32-29c6-470a-9ce2-4671cac2f60b" providerId="ADAL" clId="{57C78DEB-92C1-49A6-BBB0-68D01C2FD8B5}" dt="2022-03-31T21:20:37.412" v="16316" actId="164"/>
          <ac:spMkLst>
            <pc:docMk/>
            <pc:sldMk cId="2307872283" sldId="301"/>
            <ac:spMk id="10" creationId="{9C1F5187-E0DE-4E1E-AFF8-11AC170666F6}"/>
          </ac:spMkLst>
        </pc:spChg>
        <pc:spChg chg="add mod">
          <ac:chgData name="Sebastian Taylor" userId="14345a32-29c6-470a-9ce2-4671cac2f60b" providerId="ADAL" clId="{57C78DEB-92C1-49A6-BBB0-68D01C2FD8B5}" dt="2022-03-31T21:20:37.412" v="16316" actId="164"/>
          <ac:spMkLst>
            <pc:docMk/>
            <pc:sldMk cId="2307872283" sldId="301"/>
            <ac:spMk id="11" creationId="{D5F7534C-9BE8-4651-BCAB-FB359C1E4711}"/>
          </ac:spMkLst>
        </pc:spChg>
        <pc:spChg chg="add del mod">
          <ac:chgData name="Sebastian Taylor" userId="14345a32-29c6-470a-9ce2-4671cac2f60b" providerId="ADAL" clId="{57C78DEB-92C1-49A6-BBB0-68D01C2FD8B5}" dt="2022-03-30T19:40:46.078" v="15009" actId="478"/>
          <ac:spMkLst>
            <pc:docMk/>
            <pc:sldMk cId="2307872283" sldId="301"/>
            <ac:spMk id="12" creationId="{19AB7618-69E2-4BF3-BE57-30DE31B56B69}"/>
          </ac:spMkLst>
        </pc:spChg>
        <pc:spChg chg="add mod topLvl">
          <ac:chgData name="Sebastian Taylor" userId="14345a32-29c6-470a-9ce2-4671cac2f60b" providerId="ADAL" clId="{57C78DEB-92C1-49A6-BBB0-68D01C2FD8B5}" dt="2022-03-31T21:27:31.552" v="16521" actId="164"/>
          <ac:spMkLst>
            <pc:docMk/>
            <pc:sldMk cId="2307872283" sldId="301"/>
            <ac:spMk id="13" creationId="{E5ADCE06-2060-4A2A-8BC1-7063EE6FF206}"/>
          </ac:spMkLst>
        </pc:spChg>
        <pc:spChg chg="add del">
          <ac:chgData name="Sebastian Taylor" userId="14345a32-29c6-470a-9ce2-4671cac2f60b" providerId="ADAL" clId="{57C78DEB-92C1-49A6-BBB0-68D01C2FD8B5}" dt="2022-03-30T20:52:01.226" v="15999" actId="478"/>
          <ac:spMkLst>
            <pc:docMk/>
            <pc:sldMk cId="2307872283" sldId="301"/>
            <ac:spMk id="15" creationId="{2D0C0DD8-CDBB-4AD2-8BDB-D37F580064F3}"/>
          </ac:spMkLst>
        </pc:spChg>
        <pc:spChg chg="add mod">
          <ac:chgData name="Sebastian Taylor" userId="14345a32-29c6-470a-9ce2-4671cac2f60b" providerId="ADAL" clId="{57C78DEB-92C1-49A6-BBB0-68D01C2FD8B5}" dt="2022-03-31T22:32:08.636" v="17670" actId="14100"/>
          <ac:spMkLst>
            <pc:docMk/>
            <pc:sldMk cId="2307872283" sldId="301"/>
            <ac:spMk id="16" creationId="{4AE88777-EF10-4479-BDC3-22A35E9909AE}"/>
          </ac:spMkLst>
        </pc:spChg>
        <pc:spChg chg="add mod">
          <ac:chgData name="Sebastian Taylor" userId="14345a32-29c6-470a-9ce2-4671cac2f60b" providerId="ADAL" clId="{57C78DEB-92C1-49A6-BBB0-68D01C2FD8B5}" dt="2022-03-31T23:39:56.679" v="17871" actId="14100"/>
          <ac:spMkLst>
            <pc:docMk/>
            <pc:sldMk cId="2307872283" sldId="301"/>
            <ac:spMk id="17" creationId="{1329922B-7CF9-4C24-B5AF-CEFC55703065}"/>
          </ac:spMkLst>
        </pc:spChg>
        <pc:spChg chg="add mod">
          <ac:chgData name="Sebastian Taylor" userId="14345a32-29c6-470a-9ce2-4671cac2f60b" providerId="ADAL" clId="{57C78DEB-92C1-49A6-BBB0-68D01C2FD8B5}" dt="2022-03-31T21:32:07.043" v="16650" actId="1076"/>
          <ac:spMkLst>
            <pc:docMk/>
            <pc:sldMk cId="2307872283" sldId="301"/>
            <ac:spMk id="18" creationId="{06058B1B-23AC-4DA8-B4F2-6148A10D4B76}"/>
          </ac:spMkLst>
        </pc:spChg>
        <pc:spChg chg="add mod">
          <ac:chgData name="Sebastian Taylor" userId="14345a32-29c6-470a-9ce2-4671cac2f60b" providerId="ADAL" clId="{57C78DEB-92C1-49A6-BBB0-68D01C2FD8B5}" dt="2022-03-31T21:20:37.412" v="16316" actId="164"/>
          <ac:spMkLst>
            <pc:docMk/>
            <pc:sldMk cId="2307872283" sldId="301"/>
            <ac:spMk id="19" creationId="{BB836C9A-4110-45BD-B93F-D30DA290B085}"/>
          </ac:spMkLst>
        </pc:spChg>
        <pc:spChg chg="add mod">
          <ac:chgData name="Sebastian Taylor" userId="14345a32-29c6-470a-9ce2-4671cac2f60b" providerId="ADAL" clId="{57C78DEB-92C1-49A6-BBB0-68D01C2FD8B5}" dt="2022-03-31T21:20:37.412" v="16316" actId="164"/>
          <ac:spMkLst>
            <pc:docMk/>
            <pc:sldMk cId="2307872283" sldId="301"/>
            <ac:spMk id="20" creationId="{38A6BAF7-D5B0-422E-BA00-BE192A8419B8}"/>
          </ac:spMkLst>
        </pc:spChg>
        <pc:spChg chg="add mod">
          <ac:chgData name="Sebastian Taylor" userId="14345a32-29c6-470a-9ce2-4671cac2f60b" providerId="ADAL" clId="{57C78DEB-92C1-49A6-BBB0-68D01C2FD8B5}" dt="2022-03-31T21:20:37.412" v="16316" actId="164"/>
          <ac:spMkLst>
            <pc:docMk/>
            <pc:sldMk cId="2307872283" sldId="301"/>
            <ac:spMk id="21" creationId="{0888F325-5AC7-4F85-8506-C2A46F50FE95}"/>
          </ac:spMkLst>
        </pc:spChg>
        <pc:spChg chg="add mod">
          <ac:chgData name="Sebastian Taylor" userId="14345a32-29c6-470a-9ce2-4671cac2f60b" providerId="ADAL" clId="{57C78DEB-92C1-49A6-BBB0-68D01C2FD8B5}" dt="2022-03-31T21:20:37.412" v="16316" actId="164"/>
          <ac:spMkLst>
            <pc:docMk/>
            <pc:sldMk cId="2307872283" sldId="301"/>
            <ac:spMk id="22" creationId="{6FCDC480-D905-4926-BF74-98FFDB977EBE}"/>
          </ac:spMkLst>
        </pc:spChg>
        <pc:spChg chg="add mod">
          <ac:chgData name="Sebastian Taylor" userId="14345a32-29c6-470a-9ce2-4671cac2f60b" providerId="ADAL" clId="{57C78DEB-92C1-49A6-BBB0-68D01C2FD8B5}" dt="2022-03-31T21:20:37.412" v="16316" actId="164"/>
          <ac:spMkLst>
            <pc:docMk/>
            <pc:sldMk cId="2307872283" sldId="301"/>
            <ac:spMk id="23" creationId="{36E49B30-3DE2-4F97-82F4-274E8040DD28}"/>
          </ac:spMkLst>
        </pc:spChg>
        <pc:spChg chg="add mod">
          <ac:chgData name="Sebastian Taylor" userId="14345a32-29c6-470a-9ce2-4671cac2f60b" providerId="ADAL" clId="{57C78DEB-92C1-49A6-BBB0-68D01C2FD8B5}" dt="2022-03-31T21:20:37.412" v="16316" actId="164"/>
          <ac:spMkLst>
            <pc:docMk/>
            <pc:sldMk cId="2307872283" sldId="301"/>
            <ac:spMk id="24" creationId="{ECAD2B04-BD7A-445B-A62A-0487232EEFE3}"/>
          </ac:spMkLst>
        </pc:spChg>
        <pc:spChg chg="add mod">
          <ac:chgData name="Sebastian Taylor" userId="14345a32-29c6-470a-9ce2-4671cac2f60b" providerId="ADAL" clId="{57C78DEB-92C1-49A6-BBB0-68D01C2FD8B5}" dt="2022-03-31T21:20:37.412" v="16316" actId="164"/>
          <ac:spMkLst>
            <pc:docMk/>
            <pc:sldMk cId="2307872283" sldId="301"/>
            <ac:spMk id="25" creationId="{B9783140-C012-4688-BFAA-57BC0C946431}"/>
          </ac:spMkLst>
        </pc:spChg>
        <pc:spChg chg="add mod">
          <ac:chgData name="Sebastian Taylor" userId="14345a32-29c6-470a-9ce2-4671cac2f60b" providerId="ADAL" clId="{57C78DEB-92C1-49A6-BBB0-68D01C2FD8B5}" dt="2022-03-31T21:20:37.412" v="16316" actId="164"/>
          <ac:spMkLst>
            <pc:docMk/>
            <pc:sldMk cId="2307872283" sldId="301"/>
            <ac:spMk id="26" creationId="{91C1D983-A81F-4585-8EB7-E30CA12CBF3E}"/>
          </ac:spMkLst>
        </pc:spChg>
        <pc:spChg chg="add mod">
          <ac:chgData name="Sebastian Taylor" userId="14345a32-29c6-470a-9ce2-4671cac2f60b" providerId="ADAL" clId="{57C78DEB-92C1-49A6-BBB0-68D01C2FD8B5}" dt="2022-03-31T21:20:37.412" v="16316" actId="164"/>
          <ac:spMkLst>
            <pc:docMk/>
            <pc:sldMk cId="2307872283" sldId="301"/>
            <ac:spMk id="27" creationId="{4E2D2B63-0F06-45B3-ADF0-B51E8C438BEC}"/>
          </ac:spMkLst>
        </pc:spChg>
        <pc:spChg chg="add mod">
          <ac:chgData name="Sebastian Taylor" userId="14345a32-29c6-470a-9ce2-4671cac2f60b" providerId="ADAL" clId="{57C78DEB-92C1-49A6-BBB0-68D01C2FD8B5}" dt="2022-03-31T21:20:37.412" v="16316" actId="164"/>
          <ac:spMkLst>
            <pc:docMk/>
            <pc:sldMk cId="2307872283" sldId="301"/>
            <ac:spMk id="28" creationId="{BE14B96C-1D1F-4463-9735-62CF7A41B8C2}"/>
          </ac:spMkLst>
        </pc:spChg>
        <pc:spChg chg="add del mod">
          <ac:chgData name="Sebastian Taylor" userId="14345a32-29c6-470a-9ce2-4671cac2f60b" providerId="ADAL" clId="{57C78DEB-92C1-49A6-BBB0-68D01C2FD8B5}" dt="2022-03-31T21:26:26.142" v="16491" actId="478"/>
          <ac:spMkLst>
            <pc:docMk/>
            <pc:sldMk cId="2307872283" sldId="301"/>
            <ac:spMk id="30" creationId="{E0630026-2380-4EE2-B980-5E50B4FADE66}"/>
          </ac:spMkLst>
        </pc:spChg>
        <pc:spChg chg="mod">
          <ac:chgData name="Sebastian Taylor" userId="14345a32-29c6-470a-9ce2-4671cac2f60b" providerId="ADAL" clId="{57C78DEB-92C1-49A6-BBB0-68D01C2FD8B5}" dt="2022-03-31T21:22:21.542" v="16375" actId="20577"/>
          <ac:spMkLst>
            <pc:docMk/>
            <pc:sldMk cId="2307872283" sldId="301"/>
            <ac:spMk id="33" creationId="{6E8DBF13-E5B8-49DC-BD4E-0AB7A47DA3C4}"/>
          </ac:spMkLst>
        </pc:spChg>
        <pc:spChg chg="mod">
          <ac:chgData name="Sebastian Taylor" userId="14345a32-29c6-470a-9ce2-4671cac2f60b" providerId="ADAL" clId="{57C78DEB-92C1-49A6-BBB0-68D01C2FD8B5}" dt="2022-03-31T21:22:13.778" v="16368"/>
          <ac:spMkLst>
            <pc:docMk/>
            <pc:sldMk cId="2307872283" sldId="301"/>
            <ac:spMk id="34" creationId="{79322E28-B908-40FB-909A-085E07205E2E}"/>
          </ac:spMkLst>
        </pc:spChg>
        <pc:spChg chg="mod">
          <ac:chgData name="Sebastian Taylor" userId="14345a32-29c6-470a-9ce2-4671cac2f60b" providerId="ADAL" clId="{57C78DEB-92C1-49A6-BBB0-68D01C2FD8B5}" dt="2022-03-31T21:22:13.778" v="16368"/>
          <ac:spMkLst>
            <pc:docMk/>
            <pc:sldMk cId="2307872283" sldId="301"/>
            <ac:spMk id="35" creationId="{8BB7DBE5-6070-4D04-A701-3847DDF4002A}"/>
          </ac:spMkLst>
        </pc:spChg>
        <pc:spChg chg="add mod topLvl">
          <ac:chgData name="Sebastian Taylor" userId="14345a32-29c6-470a-9ce2-4671cac2f60b" providerId="ADAL" clId="{57C78DEB-92C1-49A6-BBB0-68D01C2FD8B5}" dt="2022-03-31T21:27:31.552" v="16521" actId="164"/>
          <ac:spMkLst>
            <pc:docMk/>
            <pc:sldMk cId="2307872283" sldId="301"/>
            <ac:spMk id="36" creationId="{88FEBE7F-8DE3-44BF-9362-55E94FA00A9E}"/>
          </ac:spMkLst>
        </pc:spChg>
        <pc:spChg chg="add del mod topLvl">
          <ac:chgData name="Sebastian Taylor" userId="14345a32-29c6-470a-9ce2-4671cac2f60b" providerId="ADAL" clId="{57C78DEB-92C1-49A6-BBB0-68D01C2FD8B5}" dt="2022-03-31T21:25:46.343" v="16482" actId="478"/>
          <ac:spMkLst>
            <pc:docMk/>
            <pc:sldMk cId="2307872283" sldId="301"/>
            <ac:spMk id="37" creationId="{D2F7811A-E0D4-47E0-A170-1568650E8728}"/>
          </ac:spMkLst>
        </pc:spChg>
        <pc:spChg chg="add del mod">
          <ac:chgData name="Sebastian Taylor" userId="14345a32-29c6-470a-9ce2-4671cac2f60b" providerId="ADAL" clId="{57C78DEB-92C1-49A6-BBB0-68D01C2FD8B5}" dt="2022-03-31T21:26:04.001" v="16485" actId="478"/>
          <ac:spMkLst>
            <pc:docMk/>
            <pc:sldMk cId="2307872283" sldId="301"/>
            <ac:spMk id="39" creationId="{CB35C132-DF25-485B-8B3E-87115B2781AA}"/>
          </ac:spMkLst>
        </pc:spChg>
        <pc:spChg chg="mod ord">
          <ac:chgData name="Sebastian Taylor" userId="14345a32-29c6-470a-9ce2-4671cac2f60b" providerId="ADAL" clId="{57C78DEB-92C1-49A6-BBB0-68D01C2FD8B5}" dt="2022-03-31T21:25:38.958" v="16480" actId="14100"/>
          <ac:spMkLst>
            <pc:docMk/>
            <pc:sldMk cId="2307872283" sldId="301"/>
            <ac:spMk id="41" creationId="{85D5122C-C1DB-4E36-BE47-F2FF967A4D76}"/>
          </ac:spMkLst>
        </pc:spChg>
        <pc:spChg chg="mod">
          <ac:chgData name="Sebastian Taylor" userId="14345a32-29c6-470a-9ce2-4671cac2f60b" providerId="ADAL" clId="{57C78DEB-92C1-49A6-BBB0-68D01C2FD8B5}" dt="2022-03-31T21:25:04.480" v="16464"/>
          <ac:spMkLst>
            <pc:docMk/>
            <pc:sldMk cId="2307872283" sldId="301"/>
            <ac:spMk id="42" creationId="{F14C61C9-4944-47AC-A2BD-8D6D661BE0FD}"/>
          </ac:spMkLst>
        </pc:spChg>
        <pc:spChg chg="del mod">
          <ac:chgData name="Sebastian Taylor" userId="14345a32-29c6-470a-9ce2-4671cac2f60b" providerId="ADAL" clId="{57C78DEB-92C1-49A6-BBB0-68D01C2FD8B5}" dt="2022-03-31T21:26:19.886" v="16490" actId="478"/>
          <ac:spMkLst>
            <pc:docMk/>
            <pc:sldMk cId="2307872283" sldId="301"/>
            <ac:spMk id="44" creationId="{7E5444F3-39C2-4167-9A9F-87F1BC925A9B}"/>
          </ac:spMkLst>
        </pc:spChg>
        <pc:spChg chg="mod topLvl">
          <ac:chgData name="Sebastian Taylor" userId="14345a32-29c6-470a-9ce2-4671cac2f60b" providerId="ADAL" clId="{57C78DEB-92C1-49A6-BBB0-68D01C2FD8B5}" dt="2022-03-31T21:31:22.247" v="16632" actId="1036"/>
          <ac:spMkLst>
            <pc:docMk/>
            <pc:sldMk cId="2307872283" sldId="301"/>
            <ac:spMk id="45" creationId="{8F7F0C5E-B3AA-449F-AF94-D07C2B156817}"/>
          </ac:spMkLst>
        </pc:spChg>
        <pc:spChg chg="mod topLvl">
          <ac:chgData name="Sebastian Taylor" userId="14345a32-29c6-470a-9ce2-4671cac2f60b" providerId="ADAL" clId="{57C78DEB-92C1-49A6-BBB0-68D01C2FD8B5}" dt="2022-03-31T21:31:22.247" v="16632" actId="1036"/>
          <ac:spMkLst>
            <pc:docMk/>
            <pc:sldMk cId="2307872283" sldId="301"/>
            <ac:spMk id="46" creationId="{9CF90100-2A8B-4361-A3A7-C84A6953E004}"/>
          </ac:spMkLst>
        </pc:spChg>
        <pc:spChg chg="add mod">
          <ac:chgData name="Sebastian Taylor" userId="14345a32-29c6-470a-9ce2-4671cac2f60b" providerId="ADAL" clId="{57C78DEB-92C1-49A6-BBB0-68D01C2FD8B5}" dt="2022-03-31T21:31:53.663" v="16646" actId="164"/>
          <ac:spMkLst>
            <pc:docMk/>
            <pc:sldMk cId="2307872283" sldId="301"/>
            <ac:spMk id="48" creationId="{63343E3A-A705-4FAD-8412-895FBA30D4F4}"/>
          </ac:spMkLst>
        </pc:spChg>
        <pc:grpChg chg="add mod">
          <ac:chgData name="Sebastian Taylor" userId="14345a32-29c6-470a-9ce2-4671cac2f60b" providerId="ADAL" clId="{57C78DEB-92C1-49A6-BBB0-68D01C2FD8B5}" dt="2022-03-31T21:20:37.412" v="16316" actId="164"/>
          <ac:grpSpMkLst>
            <pc:docMk/>
            <pc:sldMk cId="2307872283" sldId="301"/>
            <ac:grpSpMk id="29" creationId="{5ED661C8-9F15-45C4-93D1-87352009F5CE}"/>
          </ac:grpSpMkLst>
        </pc:grpChg>
        <pc:grpChg chg="add del mod">
          <ac:chgData name="Sebastian Taylor" userId="14345a32-29c6-470a-9ce2-4671cac2f60b" providerId="ADAL" clId="{57C78DEB-92C1-49A6-BBB0-68D01C2FD8B5}" dt="2022-03-31T21:26:32.448" v="16493" actId="165"/>
          <ac:grpSpMkLst>
            <pc:docMk/>
            <pc:sldMk cId="2307872283" sldId="301"/>
            <ac:grpSpMk id="31" creationId="{356AE79B-FBC9-47EB-9515-E98AC6600EBE}"/>
          </ac:grpSpMkLst>
        </pc:grpChg>
        <pc:grpChg chg="add del mod">
          <ac:chgData name="Sebastian Taylor" userId="14345a32-29c6-470a-9ce2-4671cac2f60b" providerId="ADAL" clId="{57C78DEB-92C1-49A6-BBB0-68D01C2FD8B5}" dt="2022-03-31T21:22:48.714" v="16387" actId="478"/>
          <ac:grpSpMkLst>
            <pc:docMk/>
            <pc:sldMk cId="2307872283" sldId="301"/>
            <ac:grpSpMk id="32" creationId="{AD16F931-D3D5-43F2-95A1-3E9539DE1450}"/>
          </ac:grpSpMkLst>
        </pc:grpChg>
        <pc:grpChg chg="add del mod">
          <ac:chgData name="Sebastian Taylor" userId="14345a32-29c6-470a-9ce2-4671cac2f60b" providerId="ADAL" clId="{57C78DEB-92C1-49A6-BBB0-68D01C2FD8B5}" dt="2022-03-31T21:25:46.343" v="16482" actId="478"/>
          <ac:grpSpMkLst>
            <pc:docMk/>
            <pc:sldMk cId="2307872283" sldId="301"/>
            <ac:grpSpMk id="38" creationId="{27124050-9ED0-4E5D-A870-89956E89635A}"/>
          </ac:grpSpMkLst>
        </pc:grpChg>
        <pc:grpChg chg="add mod">
          <ac:chgData name="Sebastian Taylor" userId="14345a32-29c6-470a-9ce2-4671cac2f60b" providerId="ADAL" clId="{57C78DEB-92C1-49A6-BBB0-68D01C2FD8B5}" dt="2022-03-31T21:31:22.247" v="16632" actId="1036"/>
          <ac:grpSpMkLst>
            <pc:docMk/>
            <pc:sldMk cId="2307872283" sldId="301"/>
            <ac:grpSpMk id="40" creationId="{99613558-C62D-44D0-9F3F-37F6853D8D12}"/>
          </ac:grpSpMkLst>
        </pc:grpChg>
        <pc:grpChg chg="add del mod">
          <ac:chgData name="Sebastian Taylor" userId="14345a32-29c6-470a-9ce2-4671cac2f60b" providerId="ADAL" clId="{57C78DEB-92C1-49A6-BBB0-68D01C2FD8B5}" dt="2022-03-31T21:26:58.976" v="16501" actId="165"/>
          <ac:grpSpMkLst>
            <pc:docMk/>
            <pc:sldMk cId="2307872283" sldId="301"/>
            <ac:grpSpMk id="43" creationId="{9064206E-3163-498A-8FAC-635D7AAAA56F}"/>
          </ac:grpSpMkLst>
        </pc:grpChg>
        <pc:grpChg chg="add mod">
          <ac:chgData name="Sebastian Taylor" userId="14345a32-29c6-470a-9ce2-4671cac2f60b" providerId="ADAL" clId="{57C78DEB-92C1-49A6-BBB0-68D01C2FD8B5}" dt="2022-03-31T21:31:22.247" v="16632" actId="1036"/>
          <ac:grpSpMkLst>
            <pc:docMk/>
            <pc:sldMk cId="2307872283" sldId="301"/>
            <ac:grpSpMk id="47" creationId="{013A1EC4-C1AD-4E53-9E28-6EBF209C2265}"/>
          </ac:grpSpMkLst>
        </pc:grpChg>
        <pc:grpChg chg="add mod">
          <ac:chgData name="Sebastian Taylor" userId="14345a32-29c6-470a-9ce2-4671cac2f60b" providerId="ADAL" clId="{57C78DEB-92C1-49A6-BBB0-68D01C2FD8B5}" dt="2022-03-31T21:32:00.443" v="16649" actId="1076"/>
          <ac:grpSpMkLst>
            <pc:docMk/>
            <pc:sldMk cId="2307872283" sldId="301"/>
            <ac:grpSpMk id="49" creationId="{21F7CAC2-5237-416B-B0D7-D5B3256CA316}"/>
          </ac:grpSpMkLst>
        </pc:grpChg>
      </pc:sldChg>
      <pc:sldChg chg="addSp delSp modSp mod modAnim delCm">
        <pc:chgData name="Sebastian Taylor" userId="14345a32-29c6-470a-9ce2-4671cac2f60b" providerId="ADAL" clId="{57C78DEB-92C1-49A6-BBB0-68D01C2FD8B5}" dt="2022-04-06T00:46:32.699" v="24406" actId="1592"/>
        <pc:sldMkLst>
          <pc:docMk/>
          <pc:sldMk cId="3833934476" sldId="302"/>
        </pc:sldMkLst>
        <pc:spChg chg="mod">
          <ac:chgData name="Sebastian Taylor" userId="14345a32-29c6-470a-9ce2-4671cac2f60b" providerId="ADAL" clId="{57C78DEB-92C1-49A6-BBB0-68D01C2FD8B5}" dt="2022-03-30T21:04:21.722" v="16268" actId="179"/>
          <ac:spMkLst>
            <pc:docMk/>
            <pc:sldMk cId="3833934476" sldId="302"/>
            <ac:spMk id="2" creationId="{81141CF2-7972-42AE-9056-2BD6A6FF51C9}"/>
          </ac:spMkLst>
        </pc:spChg>
        <pc:spChg chg="mod">
          <ac:chgData name="Sebastian Taylor" userId="14345a32-29c6-470a-9ce2-4671cac2f60b" providerId="ADAL" clId="{57C78DEB-92C1-49A6-BBB0-68D01C2FD8B5}" dt="2022-03-30T19:24:39.549" v="14325" actId="1036"/>
          <ac:spMkLst>
            <pc:docMk/>
            <pc:sldMk cId="3833934476" sldId="302"/>
            <ac:spMk id="4" creationId="{1E12D0BA-8D30-4BE4-BC33-DE3F5AC572E2}"/>
          </ac:spMkLst>
        </pc:spChg>
        <pc:spChg chg="mod">
          <ac:chgData name="Sebastian Taylor" userId="14345a32-29c6-470a-9ce2-4671cac2f60b" providerId="ADAL" clId="{57C78DEB-92C1-49A6-BBB0-68D01C2FD8B5}" dt="2022-03-30T21:02:57.776" v="16262" actId="14100"/>
          <ac:spMkLst>
            <pc:docMk/>
            <pc:sldMk cId="3833934476" sldId="302"/>
            <ac:spMk id="11" creationId="{6FC9DF91-FDAA-4E34-89DF-083B1D6F0369}"/>
          </ac:spMkLst>
        </pc:spChg>
        <pc:spChg chg="add del mod">
          <ac:chgData name="Sebastian Taylor" userId="14345a32-29c6-470a-9ce2-4671cac2f60b" providerId="ADAL" clId="{57C78DEB-92C1-49A6-BBB0-68D01C2FD8B5}" dt="2022-03-30T19:20:43.314" v="14246"/>
          <ac:spMkLst>
            <pc:docMk/>
            <pc:sldMk cId="3833934476" sldId="302"/>
            <ac:spMk id="18" creationId="{66178561-ADCB-4028-B083-2D713FEFDB5E}"/>
          </ac:spMkLst>
        </pc:spChg>
        <pc:spChg chg="add mod ord">
          <ac:chgData name="Sebastian Taylor" userId="14345a32-29c6-470a-9ce2-4671cac2f60b" providerId="ADAL" clId="{57C78DEB-92C1-49A6-BBB0-68D01C2FD8B5}" dt="2022-03-30T19:20:33.696" v="14239" actId="167"/>
          <ac:spMkLst>
            <pc:docMk/>
            <pc:sldMk cId="3833934476" sldId="302"/>
            <ac:spMk id="19" creationId="{40CA24AE-01CC-47E0-8A7F-E9BCB2D48488}"/>
          </ac:spMkLst>
        </pc:spChg>
        <pc:spChg chg="add mod">
          <ac:chgData name="Sebastian Taylor" userId="14345a32-29c6-470a-9ce2-4671cac2f60b" providerId="ADAL" clId="{57C78DEB-92C1-49A6-BBB0-68D01C2FD8B5}" dt="2022-03-30T19:24:39.549" v="14325" actId="1036"/>
          <ac:spMkLst>
            <pc:docMk/>
            <pc:sldMk cId="3833934476" sldId="302"/>
            <ac:spMk id="20" creationId="{757D391B-A7A6-4B62-A556-6EEE46835CAA}"/>
          </ac:spMkLst>
        </pc:spChg>
        <pc:grpChg chg="mod">
          <ac:chgData name="Sebastian Taylor" userId="14345a32-29c6-470a-9ce2-4671cac2f60b" providerId="ADAL" clId="{57C78DEB-92C1-49A6-BBB0-68D01C2FD8B5}" dt="2022-03-30T19:24:39.549" v="14325" actId="1036"/>
          <ac:grpSpMkLst>
            <pc:docMk/>
            <pc:sldMk cId="3833934476" sldId="302"/>
            <ac:grpSpMk id="17" creationId="{4381743F-CF9C-4BDE-B69B-91DBBF7C9ADB}"/>
          </ac:grpSpMkLst>
        </pc:grpChg>
      </pc:sldChg>
      <pc:sldChg chg="addSp delSp modSp mod modAnim">
        <pc:chgData name="Sebastian Taylor" userId="14345a32-29c6-470a-9ce2-4671cac2f60b" providerId="ADAL" clId="{57C78DEB-92C1-49A6-BBB0-68D01C2FD8B5}" dt="2022-03-31T23:37:55.219" v="17743" actId="20577"/>
        <pc:sldMkLst>
          <pc:docMk/>
          <pc:sldMk cId="428064809" sldId="303"/>
        </pc:sldMkLst>
        <pc:spChg chg="mod">
          <ac:chgData name="Sebastian Taylor" userId="14345a32-29c6-470a-9ce2-4671cac2f60b" providerId="ADAL" clId="{57C78DEB-92C1-49A6-BBB0-68D01C2FD8B5}" dt="2022-03-31T23:37:55.219" v="17743" actId="20577"/>
          <ac:spMkLst>
            <pc:docMk/>
            <pc:sldMk cId="428064809" sldId="303"/>
            <ac:spMk id="2" creationId="{0F6F9D2F-0AF6-4BAA-9227-D84AF4BA1B0C}"/>
          </ac:spMkLst>
        </pc:spChg>
        <pc:spChg chg="add mod">
          <ac:chgData name="Sebastian Taylor" userId="14345a32-29c6-470a-9ce2-4671cac2f60b" providerId="ADAL" clId="{57C78DEB-92C1-49A6-BBB0-68D01C2FD8B5}" dt="2022-03-30T19:18:51.453" v="14221" actId="1076"/>
          <ac:spMkLst>
            <pc:docMk/>
            <pc:sldMk cId="428064809" sldId="303"/>
            <ac:spMk id="57" creationId="{7425EC02-874C-48B3-9C0C-EA7556C1B8C7}"/>
          </ac:spMkLst>
        </pc:spChg>
        <pc:spChg chg="mod topLvl">
          <ac:chgData name="Sebastian Taylor" userId="14345a32-29c6-470a-9ce2-4671cac2f60b" providerId="ADAL" clId="{57C78DEB-92C1-49A6-BBB0-68D01C2FD8B5}" dt="2022-03-30T19:16:14.660" v="14140" actId="164"/>
          <ac:spMkLst>
            <pc:docMk/>
            <pc:sldMk cId="428064809" sldId="303"/>
            <ac:spMk id="144" creationId="{50156339-40AF-4387-B1DC-BC5A351814BF}"/>
          </ac:spMkLst>
        </pc:spChg>
        <pc:spChg chg="mod topLvl">
          <ac:chgData name="Sebastian Taylor" userId="14345a32-29c6-470a-9ce2-4671cac2f60b" providerId="ADAL" clId="{57C78DEB-92C1-49A6-BBB0-68D01C2FD8B5}" dt="2022-03-30T19:16:14.660" v="14140" actId="164"/>
          <ac:spMkLst>
            <pc:docMk/>
            <pc:sldMk cId="428064809" sldId="303"/>
            <ac:spMk id="145" creationId="{3F08DFAF-97B7-4D3C-B796-B8529FAC73E2}"/>
          </ac:spMkLst>
        </pc:spChg>
        <pc:spChg chg="mod topLvl">
          <ac:chgData name="Sebastian Taylor" userId="14345a32-29c6-470a-9ce2-4671cac2f60b" providerId="ADAL" clId="{57C78DEB-92C1-49A6-BBB0-68D01C2FD8B5}" dt="2022-03-30T19:16:14.660" v="14140" actId="164"/>
          <ac:spMkLst>
            <pc:docMk/>
            <pc:sldMk cId="428064809" sldId="303"/>
            <ac:spMk id="151" creationId="{CA52F909-66A2-4194-B750-C08B29A9AFB0}"/>
          </ac:spMkLst>
        </pc:spChg>
        <pc:spChg chg="mod topLvl">
          <ac:chgData name="Sebastian Taylor" userId="14345a32-29c6-470a-9ce2-4671cac2f60b" providerId="ADAL" clId="{57C78DEB-92C1-49A6-BBB0-68D01C2FD8B5}" dt="2022-03-30T19:16:14.660" v="14140" actId="164"/>
          <ac:spMkLst>
            <pc:docMk/>
            <pc:sldMk cId="428064809" sldId="303"/>
            <ac:spMk id="152" creationId="{BE10FDAA-440F-47B1-B51D-B4ED5F919947}"/>
          </ac:spMkLst>
        </pc:spChg>
        <pc:spChg chg="mod topLvl">
          <ac:chgData name="Sebastian Taylor" userId="14345a32-29c6-470a-9ce2-4671cac2f60b" providerId="ADAL" clId="{57C78DEB-92C1-49A6-BBB0-68D01C2FD8B5}" dt="2022-03-30T19:16:14.660" v="14140" actId="164"/>
          <ac:spMkLst>
            <pc:docMk/>
            <pc:sldMk cId="428064809" sldId="303"/>
            <ac:spMk id="153" creationId="{ADE8F9F0-920A-4D6A-A66B-098019A4A0EB}"/>
          </ac:spMkLst>
        </pc:spChg>
        <pc:spChg chg="mod topLvl">
          <ac:chgData name="Sebastian Taylor" userId="14345a32-29c6-470a-9ce2-4671cac2f60b" providerId="ADAL" clId="{57C78DEB-92C1-49A6-BBB0-68D01C2FD8B5}" dt="2022-03-30T19:16:14.660" v="14140" actId="164"/>
          <ac:spMkLst>
            <pc:docMk/>
            <pc:sldMk cId="428064809" sldId="303"/>
            <ac:spMk id="154" creationId="{CD8A401E-8F0C-4348-BA58-993EA7087603}"/>
          </ac:spMkLst>
        </pc:spChg>
        <pc:spChg chg="mod topLvl">
          <ac:chgData name="Sebastian Taylor" userId="14345a32-29c6-470a-9ce2-4671cac2f60b" providerId="ADAL" clId="{57C78DEB-92C1-49A6-BBB0-68D01C2FD8B5}" dt="2022-03-30T19:16:14.660" v="14140" actId="164"/>
          <ac:spMkLst>
            <pc:docMk/>
            <pc:sldMk cId="428064809" sldId="303"/>
            <ac:spMk id="155" creationId="{D8FC2A20-811D-40AC-AAB2-6918ED759C92}"/>
          </ac:spMkLst>
        </pc:spChg>
        <pc:spChg chg="mod">
          <ac:chgData name="Sebastian Taylor" userId="14345a32-29c6-470a-9ce2-4671cac2f60b" providerId="ADAL" clId="{57C78DEB-92C1-49A6-BBB0-68D01C2FD8B5}" dt="2022-03-30T19:16:08.196" v="14139" actId="165"/>
          <ac:spMkLst>
            <pc:docMk/>
            <pc:sldMk cId="428064809" sldId="303"/>
            <ac:spMk id="168" creationId="{177652BF-A4FA-4CC7-9C2B-8DCE734F74F9}"/>
          </ac:spMkLst>
        </pc:spChg>
        <pc:spChg chg="mod">
          <ac:chgData name="Sebastian Taylor" userId="14345a32-29c6-470a-9ce2-4671cac2f60b" providerId="ADAL" clId="{57C78DEB-92C1-49A6-BBB0-68D01C2FD8B5}" dt="2022-03-30T19:16:08.196" v="14139" actId="165"/>
          <ac:spMkLst>
            <pc:docMk/>
            <pc:sldMk cId="428064809" sldId="303"/>
            <ac:spMk id="169" creationId="{72D6CCBF-6234-4FC9-8E76-F697B735E968}"/>
          </ac:spMkLst>
        </pc:spChg>
        <pc:spChg chg="mod">
          <ac:chgData name="Sebastian Taylor" userId="14345a32-29c6-470a-9ce2-4671cac2f60b" providerId="ADAL" clId="{57C78DEB-92C1-49A6-BBB0-68D01C2FD8B5}" dt="2022-03-30T19:16:08.196" v="14139" actId="165"/>
          <ac:spMkLst>
            <pc:docMk/>
            <pc:sldMk cId="428064809" sldId="303"/>
            <ac:spMk id="170" creationId="{33EB0A73-7972-4503-A0FE-FC813F101570}"/>
          </ac:spMkLst>
        </pc:spChg>
        <pc:spChg chg="mod">
          <ac:chgData name="Sebastian Taylor" userId="14345a32-29c6-470a-9ce2-4671cac2f60b" providerId="ADAL" clId="{57C78DEB-92C1-49A6-BBB0-68D01C2FD8B5}" dt="2022-03-30T19:16:08.196" v="14139" actId="165"/>
          <ac:spMkLst>
            <pc:docMk/>
            <pc:sldMk cId="428064809" sldId="303"/>
            <ac:spMk id="171" creationId="{CD06A6E4-3D9B-4F41-A6A2-F0F790923ED8}"/>
          </ac:spMkLst>
        </pc:spChg>
        <pc:spChg chg="mod">
          <ac:chgData name="Sebastian Taylor" userId="14345a32-29c6-470a-9ce2-4671cac2f60b" providerId="ADAL" clId="{57C78DEB-92C1-49A6-BBB0-68D01C2FD8B5}" dt="2022-03-30T19:16:08.196" v="14139" actId="165"/>
          <ac:spMkLst>
            <pc:docMk/>
            <pc:sldMk cId="428064809" sldId="303"/>
            <ac:spMk id="172" creationId="{D0544D73-B8B7-498C-B19A-519694432B18}"/>
          </ac:spMkLst>
        </pc:spChg>
        <pc:spChg chg="mod">
          <ac:chgData name="Sebastian Taylor" userId="14345a32-29c6-470a-9ce2-4671cac2f60b" providerId="ADAL" clId="{57C78DEB-92C1-49A6-BBB0-68D01C2FD8B5}" dt="2022-03-30T19:16:08.196" v="14139" actId="165"/>
          <ac:spMkLst>
            <pc:docMk/>
            <pc:sldMk cId="428064809" sldId="303"/>
            <ac:spMk id="173" creationId="{FA9A7ADC-A819-4058-834B-A670D91F900D}"/>
          </ac:spMkLst>
        </pc:spChg>
        <pc:spChg chg="mod topLvl">
          <ac:chgData name="Sebastian Taylor" userId="14345a32-29c6-470a-9ce2-4671cac2f60b" providerId="ADAL" clId="{57C78DEB-92C1-49A6-BBB0-68D01C2FD8B5}" dt="2022-03-30T19:16:14.660" v="14140" actId="164"/>
          <ac:spMkLst>
            <pc:docMk/>
            <pc:sldMk cId="428064809" sldId="303"/>
            <ac:spMk id="174" creationId="{D1E60FA4-A008-4416-A64A-AD8878749EE8}"/>
          </ac:spMkLst>
        </pc:spChg>
        <pc:spChg chg="mod topLvl">
          <ac:chgData name="Sebastian Taylor" userId="14345a32-29c6-470a-9ce2-4671cac2f60b" providerId="ADAL" clId="{57C78DEB-92C1-49A6-BBB0-68D01C2FD8B5}" dt="2022-03-30T19:16:14.660" v="14140" actId="164"/>
          <ac:spMkLst>
            <pc:docMk/>
            <pc:sldMk cId="428064809" sldId="303"/>
            <ac:spMk id="175" creationId="{BB9E3676-375F-4CE1-890D-7343EAAD1DD9}"/>
          </ac:spMkLst>
        </pc:spChg>
        <pc:spChg chg="mod topLvl">
          <ac:chgData name="Sebastian Taylor" userId="14345a32-29c6-470a-9ce2-4671cac2f60b" providerId="ADAL" clId="{57C78DEB-92C1-49A6-BBB0-68D01C2FD8B5}" dt="2022-03-30T19:16:14.660" v="14140" actId="164"/>
          <ac:spMkLst>
            <pc:docMk/>
            <pc:sldMk cId="428064809" sldId="303"/>
            <ac:spMk id="176" creationId="{352A335A-7D1C-4E4A-B2B1-16BCAAC65B5D}"/>
          </ac:spMkLst>
        </pc:spChg>
        <pc:spChg chg="mod topLvl">
          <ac:chgData name="Sebastian Taylor" userId="14345a32-29c6-470a-9ce2-4671cac2f60b" providerId="ADAL" clId="{57C78DEB-92C1-49A6-BBB0-68D01C2FD8B5}" dt="2022-03-30T19:16:14.660" v="14140" actId="164"/>
          <ac:spMkLst>
            <pc:docMk/>
            <pc:sldMk cId="428064809" sldId="303"/>
            <ac:spMk id="177" creationId="{F5E97684-7DD7-4C95-9DAD-63791F271194}"/>
          </ac:spMkLst>
        </pc:spChg>
        <pc:spChg chg="mod topLvl">
          <ac:chgData name="Sebastian Taylor" userId="14345a32-29c6-470a-9ce2-4671cac2f60b" providerId="ADAL" clId="{57C78DEB-92C1-49A6-BBB0-68D01C2FD8B5}" dt="2022-03-30T19:16:14.660" v="14140" actId="164"/>
          <ac:spMkLst>
            <pc:docMk/>
            <pc:sldMk cId="428064809" sldId="303"/>
            <ac:spMk id="178" creationId="{2DE9B38B-B847-47BE-8CA9-4C953322B22A}"/>
          </ac:spMkLst>
        </pc:spChg>
        <pc:spChg chg="mod topLvl">
          <ac:chgData name="Sebastian Taylor" userId="14345a32-29c6-470a-9ce2-4671cac2f60b" providerId="ADAL" clId="{57C78DEB-92C1-49A6-BBB0-68D01C2FD8B5}" dt="2022-03-30T19:16:14.660" v="14140" actId="164"/>
          <ac:spMkLst>
            <pc:docMk/>
            <pc:sldMk cId="428064809" sldId="303"/>
            <ac:spMk id="179" creationId="{A8756C09-E8C4-48FF-AC94-FD3D29E334A2}"/>
          </ac:spMkLst>
        </pc:spChg>
        <pc:spChg chg="mod topLvl">
          <ac:chgData name="Sebastian Taylor" userId="14345a32-29c6-470a-9ce2-4671cac2f60b" providerId="ADAL" clId="{57C78DEB-92C1-49A6-BBB0-68D01C2FD8B5}" dt="2022-03-30T19:16:14.660" v="14140" actId="164"/>
          <ac:spMkLst>
            <pc:docMk/>
            <pc:sldMk cId="428064809" sldId="303"/>
            <ac:spMk id="181" creationId="{60DBBB54-991E-4134-B572-7D26EF6AB6D6}"/>
          </ac:spMkLst>
        </pc:spChg>
        <pc:spChg chg="mod topLvl">
          <ac:chgData name="Sebastian Taylor" userId="14345a32-29c6-470a-9ce2-4671cac2f60b" providerId="ADAL" clId="{57C78DEB-92C1-49A6-BBB0-68D01C2FD8B5}" dt="2022-03-30T19:16:14.660" v="14140" actId="164"/>
          <ac:spMkLst>
            <pc:docMk/>
            <pc:sldMk cId="428064809" sldId="303"/>
            <ac:spMk id="182" creationId="{04051BAB-55D2-4846-997F-9C1BEFD9FF28}"/>
          </ac:spMkLst>
        </pc:spChg>
        <pc:spChg chg="mod topLvl">
          <ac:chgData name="Sebastian Taylor" userId="14345a32-29c6-470a-9ce2-4671cac2f60b" providerId="ADAL" clId="{57C78DEB-92C1-49A6-BBB0-68D01C2FD8B5}" dt="2022-03-30T19:16:14.660" v="14140" actId="164"/>
          <ac:spMkLst>
            <pc:docMk/>
            <pc:sldMk cId="428064809" sldId="303"/>
            <ac:spMk id="183" creationId="{9FF29AEE-4548-4C73-8DD0-5F23299E51C3}"/>
          </ac:spMkLst>
        </pc:spChg>
        <pc:spChg chg="mod topLvl">
          <ac:chgData name="Sebastian Taylor" userId="14345a32-29c6-470a-9ce2-4671cac2f60b" providerId="ADAL" clId="{57C78DEB-92C1-49A6-BBB0-68D01C2FD8B5}" dt="2022-03-30T19:16:14.660" v="14140" actId="164"/>
          <ac:spMkLst>
            <pc:docMk/>
            <pc:sldMk cId="428064809" sldId="303"/>
            <ac:spMk id="185" creationId="{11E7D5CC-F4A7-4F73-9D85-2B1DD5F7F718}"/>
          </ac:spMkLst>
        </pc:spChg>
        <pc:spChg chg="mod topLvl">
          <ac:chgData name="Sebastian Taylor" userId="14345a32-29c6-470a-9ce2-4671cac2f60b" providerId="ADAL" clId="{57C78DEB-92C1-49A6-BBB0-68D01C2FD8B5}" dt="2022-03-30T19:16:14.660" v="14140" actId="164"/>
          <ac:spMkLst>
            <pc:docMk/>
            <pc:sldMk cId="428064809" sldId="303"/>
            <ac:spMk id="186" creationId="{C827C823-66A6-44E7-BAB5-711597949F3C}"/>
          </ac:spMkLst>
        </pc:spChg>
        <pc:spChg chg="mod topLvl">
          <ac:chgData name="Sebastian Taylor" userId="14345a32-29c6-470a-9ce2-4671cac2f60b" providerId="ADAL" clId="{57C78DEB-92C1-49A6-BBB0-68D01C2FD8B5}" dt="2022-03-30T19:16:14.660" v="14140" actId="164"/>
          <ac:spMkLst>
            <pc:docMk/>
            <pc:sldMk cId="428064809" sldId="303"/>
            <ac:spMk id="187" creationId="{6DDB1973-F2BA-45EF-A4E8-4C4376317BB7}"/>
          </ac:spMkLst>
        </pc:spChg>
        <pc:spChg chg="mod topLvl">
          <ac:chgData name="Sebastian Taylor" userId="14345a32-29c6-470a-9ce2-4671cac2f60b" providerId="ADAL" clId="{57C78DEB-92C1-49A6-BBB0-68D01C2FD8B5}" dt="2022-03-30T19:16:14.660" v="14140" actId="164"/>
          <ac:spMkLst>
            <pc:docMk/>
            <pc:sldMk cId="428064809" sldId="303"/>
            <ac:spMk id="188" creationId="{5DEB6A8C-6038-4F82-B303-F75972710DD7}"/>
          </ac:spMkLst>
        </pc:spChg>
        <pc:spChg chg="mod topLvl">
          <ac:chgData name="Sebastian Taylor" userId="14345a32-29c6-470a-9ce2-4671cac2f60b" providerId="ADAL" clId="{57C78DEB-92C1-49A6-BBB0-68D01C2FD8B5}" dt="2022-03-30T19:16:14.660" v="14140" actId="164"/>
          <ac:spMkLst>
            <pc:docMk/>
            <pc:sldMk cId="428064809" sldId="303"/>
            <ac:spMk id="189" creationId="{E1C28651-A9E4-4E88-83A1-AA34222A4C55}"/>
          </ac:spMkLst>
        </pc:spChg>
        <pc:spChg chg="mod topLvl">
          <ac:chgData name="Sebastian Taylor" userId="14345a32-29c6-470a-9ce2-4671cac2f60b" providerId="ADAL" clId="{57C78DEB-92C1-49A6-BBB0-68D01C2FD8B5}" dt="2022-03-30T19:16:14.660" v="14140" actId="164"/>
          <ac:spMkLst>
            <pc:docMk/>
            <pc:sldMk cId="428064809" sldId="303"/>
            <ac:spMk id="190" creationId="{D45EAF3C-19ED-4453-B47D-500785056198}"/>
          </ac:spMkLst>
        </pc:spChg>
        <pc:spChg chg="mod topLvl">
          <ac:chgData name="Sebastian Taylor" userId="14345a32-29c6-470a-9ce2-4671cac2f60b" providerId="ADAL" clId="{57C78DEB-92C1-49A6-BBB0-68D01C2FD8B5}" dt="2022-03-30T19:16:14.660" v="14140" actId="164"/>
          <ac:spMkLst>
            <pc:docMk/>
            <pc:sldMk cId="428064809" sldId="303"/>
            <ac:spMk id="191" creationId="{9F8278A0-262A-417E-BE19-884BEB09217E}"/>
          </ac:spMkLst>
        </pc:spChg>
        <pc:spChg chg="mod topLvl">
          <ac:chgData name="Sebastian Taylor" userId="14345a32-29c6-470a-9ce2-4671cac2f60b" providerId="ADAL" clId="{57C78DEB-92C1-49A6-BBB0-68D01C2FD8B5}" dt="2022-03-30T19:16:14.660" v="14140" actId="164"/>
          <ac:spMkLst>
            <pc:docMk/>
            <pc:sldMk cId="428064809" sldId="303"/>
            <ac:spMk id="192" creationId="{472801A6-C05C-4DC5-99A9-F5E3CB32BE83}"/>
          </ac:spMkLst>
        </pc:spChg>
        <pc:spChg chg="mod topLvl">
          <ac:chgData name="Sebastian Taylor" userId="14345a32-29c6-470a-9ce2-4671cac2f60b" providerId="ADAL" clId="{57C78DEB-92C1-49A6-BBB0-68D01C2FD8B5}" dt="2022-03-30T19:16:14.660" v="14140" actId="164"/>
          <ac:spMkLst>
            <pc:docMk/>
            <pc:sldMk cId="428064809" sldId="303"/>
            <ac:spMk id="193" creationId="{B97FB7D4-1935-44BB-A459-E04DF3594882}"/>
          </ac:spMkLst>
        </pc:spChg>
        <pc:spChg chg="mod topLvl">
          <ac:chgData name="Sebastian Taylor" userId="14345a32-29c6-470a-9ce2-4671cac2f60b" providerId="ADAL" clId="{57C78DEB-92C1-49A6-BBB0-68D01C2FD8B5}" dt="2022-03-30T19:16:14.660" v="14140" actId="164"/>
          <ac:spMkLst>
            <pc:docMk/>
            <pc:sldMk cId="428064809" sldId="303"/>
            <ac:spMk id="194" creationId="{FD035FEF-82F5-4498-BEA8-32FE5FEBE914}"/>
          </ac:spMkLst>
        </pc:spChg>
        <pc:spChg chg="mod topLvl">
          <ac:chgData name="Sebastian Taylor" userId="14345a32-29c6-470a-9ce2-4671cac2f60b" providerId="ADAL" clId="{57C78DEB-92C1-49A6-BBB0-68D01C2FD8B5}" dt="2022-03-30T19:16:14.660" v="14140" actId="164"/>
          <ac:spMkLst>
            <pc:docMk/>
            <pc:sldMk cId="428064809" sldId="303"/>
            <ac:spMk id="195" creationId="{76EA7C29-948D-425D-937B-8F8986DBC181}"/>
          </ac:spMkLst>
        </pc:spChg>
        <pc:spChg chg="mod topLvl">
          <ac:chgData name="Sebastian Taylor" userId="14345a32-29c6-470a-9ce2-4671cac2f60b" providerId="ADAL" clId="{57C78DEB-92C1-49A6-BBB0-68D01C2FD8B5}" dt="2022-03-30T19:16:08.196" v="14139" actId="165"/>
          <ac:spMkLst>
            <pc:docMk/>
            <pc:sldMk cId="428064809" sldId="303"/>
            <ac:spMk id="201" creationId="{48A8E3AE-DD41-4533-A0CD-F0CC95C8FD2B}"/>
          </ac:spMkLst>
        </pc:spChg>
        <pc:grpChg chg="add del mod">
          <ac:chgData name="Sebastian Taylor" userId="14345a32-29c6-470a-9ce2-4671cac2f60b" providerId="ADAL" clId="{57C78DEB-92C1-49A6-BBB0-68D01C2FD8B5}" dt="2022-03-30T19:16:08.196" v="14139" actId="165"/>
          <ac:grpSpMkLst>
            <pc:docMk/>
            <pc:sldMk cId="428064809" sldId="303"/>
            <ac:grpSpMk id="4" creationId="{53FF8AFA-4CA9-4918-8E30-4A2A660B7693}"/>
          </ac:grpSpMkLst>
        </pc:grpChg>
        <pc:grpChg chg="add mod">
          <ac:chgData name="Sebastian Taylor" userId="14345a32-29c6-470a-9ce2-4671cac2f60b" providerId="ADAL" clId="{57C78DEB-92C1-49A6-BBB0-68D01C2FD8B5}" dt="2022-03-30T19:16:14.660" v="14140" actId="164"/>
          <ac:grpSpMkLst>
            <pc:docMk/>
            <pc:sldMk cId="428064809" sldId="303"/>
            <ac:grpSpMk id="8" creationId="{AA4DE931-1347-4976-989B-E6B09683DD38}"/>
          </ac:grpSpMkLst>
        </pc:grpChg>
        <pc:grpChg chg="mod topLvl">
          <ac:chgData name="Sebastian Taylor" userId="14345a32-29c6-470a-9ce2-4671cac2f60b" providerId="ADAL" clId="{57C78DEB-92C1-49A6-BBB0-68D01C2FD8B5}" dt="2022-03-30T19:16:14.660" v="14140" actId="164"/>
          <ac:grpSpMkLst>
            <pc:docMk/>
            <pc:sldMk cId="428064809" sldId="303"/>
            <ac:grpSpMk id="157" creationId="{D5168E12-E373-4085-88CF-30C159DB29CE}"/>
          </ac:grpSpMkLst>
        </pc:grpChg>
        <pc:cxnChg chg="add mod">
          <ac:chgData name="Sebastian Taylor" userId="14345a32-29c6-470a-9ce2-4671cac2f60b" providerId="ADAL" clId="{57C78DEB-92C1-49A6-BBB0-68D01C2FD8B5}" dt="2022-03-30T19:15:52.901" v="14138" actId="1038"/>
          <ac:cxnSpMkLst>
            <pc:docMk/>
            <pc:sldMk cId="428064809" sldId="303"/>
            <ac:cxnSpMk id="58" creationId="{785B88B6-119A-4024-8BEB-06E7AEA8708C}"/>
          </ac:cxnSpMkLst>
        </pc:cxnChg>
        <pc:cxnChg chg="mod topLvl">
          <ac:chgData name="Sebastian Taylor" userId="14345a32-29c6-470a-9ce2-4671cac2f60b" providerId="ADAL" clId="{57C78DEB-92C1-49A6-BBB0-68D01C2FD8B5}" dt="2022-03-30T19:16:14.660" v="14140" actId="164"/>
          <ac:cxnSpMkLst>
            <pc:docMk/>
            <pc:sldMk cId="428064809" sldId="303"/>
            <ac:cxnSpMk id="146" creationId="{EEDD8D9C-C5A2-4052-A452-513912545092}"/>
          </ac:cxnSpMkLst>
        </pc:cxnChg>
        <pc:cxnChg chg="mod topLvl">
          <ac:chgData name="Sebastian Taylor" userId="14345a32-29c6-470a-9ce2-4671cac2f60b" providerId="ADAL" clId="{57C78DEB-92C1-49A6-BBB0-68D01C2FD8B5}" dt="2022-03-30T19:16:14.660" v="14140" actId="164"/>
          <ac:cxnSpMkLst>
            <pc:docMk/>
            <pc:sldMk cId="428064809" sldId="303"/>
            <ac:cxnSpMk id="147" creationId="{121B5ADF-B19D-4E39-83D7-C2A954A48DF1}"/>
          </ac:cxnSpMkLst>
        </pc:cxnChg>
        <pc:cxnChg chg="mod topLvl">
          <ac:chgData name="Sebastian Taylor" userId="14345a32-29c6-470a-9ce2-4671cac2f60b" providerId="ADAL" clId="{57C78DEB-92C1-49A6-BBB0-68D01C2FD8B5}" dt="2022-03-30T19:16:14.660" v="14140" actId="164"/>
          <ac:cxnSpMkLst>
            <pc:docMk/>
            <pc:sldMk cId="428064809" sldId="303"/>
            <ac:cxnSpMk id="148" creationId="{0F3D3B3B-2365-4D3D-A558-8663CA9D0C92}"/>
          </ac:cxnSpMkLst>
        </pc:cxnChg>
        <pc:cxnChg chg="mod topLvl">
          <ac:chgData name="Sebastian Taylor" userId="14345a32-29c6-470a-9ce2-4671cac2f60b" providerId="ADAL" clId="{57C78DEB-92C1-49A6-BBB0-68D01C2FD8B5}" dt="2022-03-30T19:16:14.660" v="14140" actId="164"/>
          <ac:cxnSpMkLst>
            <pc:docMk/>
            <pc:sldMk cId="428064809" sldId="303"/>
            <ac:cxnSpMk id="149" creationId="{06B516A7-BE53-4B1F-82F1-E2DE066AB995}"/>
          </ac:cxnSpMkLst>
        </pc:cxnChg>
        <pc:cxnChg chg="mod topLvl">
          <ac:chgData name="Sebastian Taylor" userId="14345a32-29c6-470a-9ce2-4671cac2f60b" providerId="ADAL" clId="{57C78DEB-92C1-49A6-BBB0-68D01C2FD8B5}" dt="2022-03-30T19:16:14.660" v="14140" actId="164"/>
          <ac:cxnSpMkLst>
            <pc:docMk/>
            <pc:sldMk cId="428064809" sldId="303"/>
            <ac:cxnSpMk id="150" creationId="{A5A16909-B973-4732-8D67-405178EF4E2A}"/>
          </ac:cxnSpMkLst>
        </pc:cxnChg>
        <pc:cxnChg chg="mod topLvl">
          <ac:chgData name="Sebastian Taylor" userId="14345a32-29c6-470a-9ce2-4671cac2f60b" providerId="ADAL" clId="{57C78DEB-92C1-49A6-BBB0-68D01C2FD8B5}" dt="2022-03-30T19:16:14.660" v="14140" actId="164"/>
          <ac:cxnSpMkLst>
            <pc:docMk/>
            <pc:sldMk cId="428064809" sldId="303"/>
            <ac:cxnSpMk id="156" creationId="{C151724C-CEC0-4CB2-8927-2DFAD53CF4AD}"/>
          </ac:cxnSpMkLst>
        </pc:cxnChg>
        <pc:cxnChg chg="mod">
          <ac:chgData name="Sebastian Taylor" userId="14345a32-29c6-470a-9ce2-4671cac2f60b" providerId="ADAL" clId="{57C78DEB-92C1-49A6-BBB0-68D01C2FD8B5}" dt="2022-03-30T19:16:08.196" v="14139" actId="165"/>
          <ac:cxnSpMkLst>
            <pc:docMk/>
            <pc:sldMk cId="428064809" sldId="303"/>
            <ac:cxnSpMk id="158" creationId="{D1F5B85A-D90B-425E-A27C-CA129E386AF4}"/>
          </ac:cxnSpMkLst>
        </pc:cxnChg>
        <pc:cxnChg chg="mod">
          <ac:chgData name="Sebastian Taylor" userId="14345a32-29c6-470a-9ce2-4671cac2f60b" providerId="ADAL" clId="{57C78DEB-92C1-49A6-BBB0-68D01C2FD8B5}" dt="2022-03-30T19:16:08.196" v="14139" actId="165"/>
          <ac:cxnSpMkLst>
            <pc:docMk/>
            <pc:sldMk cId="428064809" sldId="303"/>
            <ac:cxnSpMk id="159" creationId="{6BFCF44E-E365-4972-98D1-772EAE135710}"/>
          </ac:cxnSpMkLst>
        </pc:cxnChg>
        <pc:cxnChg chg="mod">
          <ac:chgData name="Sebastian Taylor" userId="14345a32-29c6-470a-9ce2-4671cac2f60b" providerId="ADAL" clId="{57C78DEB-92C1-49A6-BBB0-68D01C2FD8B5}" dt="2022-03-30T19:16:08.196" v="14139" actId="165"/>
          <ac:cxnSpMkLst>
            <pc:docMk/>
            <pc:sldMk cId="428064809" sldId="303"/>
            <ac:cxnSpMk id="160" creationId="{F8A71489-4611-4257-B6AF-DD8A4E8AD972}"/>
          </ac:cxnSpMkLst>
        </pc:cxnChg>
        <pc:cxnChg chg="mod">
          <ac:chgData name="Sebastian Taylor" userId="14345a32-29c6-470a-9ce2-4671cac2f60b" providerId="ADAL" clId="{57C78DEB-92C1-49A6-BBB0-68D01C2FD8B5}" dt="2022-03-30T19:16:08.196" v="14139" actId="165"/>
          <ac:cxnSpMkLst>
            <pc:docMk/>
            <pc:sldMk cId="428064809" sldId="303"/>
            <ac:cxnSpMk id="161" creationId="{DEC7226E-C51D-48B5-9206-60B0A18373D5}"/>
          </ac:cxnSpMkLst>
        </pc:cxnChg>
        <pc:cxnChg chg="mod">
          <ac:chgData name="Sebastian Taylor" userId="14345a32-29c6-470a-9ce2-4671cac2f60b" providerId="ADAL" clId="{57C78DEB-92C1-49A6-BBB0-68D01C2FD8B5}" dt="2022-03-30T19:16:08.196" v="14139" actId="165"/>
          <ac:cxnSpMkLst>
            <pc:docMk/>
            <pc:sldMk cId="428064809" sldId="303"/>
            <ac:cxnSpMk id="162" creationId="{49444B5F-8038-4745-A662-2EAC33A4A012}"/>
          </ac:cxnSpMkLst>
        </pc:cxnChg>
        <pc:cxnChg chg="mod">
          <ac:chgData name="Sebastian Taylor" userId="14345a32-29c6-470a-9ce2-4671cac2f60b" providerId="ADAL" clId="{57C78DEB-92C1-49A6-BBB0-68D01C2FD8B5}" dt="2022-03-30T19:16:08.196" v="14139" actId="165"/>
          <ac:cxnSpMkLst>
            <pc:docMk/>
            <pc:sldMk cId="428064809" sldId="303"/>
            <ac:cxnSpMk id="163" creationId="{E73D6CFF-42F5-4723-B052-E62814E6E240}"/>
          </ac:cxnSpMkLst>
        </pc:cxnChg>
        <pc:cxnChg chg="mod">
          <ac:chgData name="Sebastian Taylor" userId="14345a32-29c6-470a-9ce2-4671cac2f60b" providerId="ADAL" clId="{57C78DEB-92C1-49A6-BBB0-68D01C2FD8B5}" dt="2022-03-30T19:16:08.196" v="14139" actId="165"/>
          <ac:cxnSpMkLst>
            <pc:docMk/>
            <pc:sldMk cId="428064809" sldId="303"/>
            <ac:cxnSpMk id="164" creationId="{D652FED6-A47D-4AA6-A7DC-897178C1E427}"/>
          </ac:cxnSpMkLst>
        </pc:cxnChg>
        <pc:cxnChg chg="mod">
          <ac:chgData name="Sebastian Taylor" userId="14345a32-29c6-470a-9ce2-4671cac2f60b" providerId="ADAL" clId="{57C78DEB-92C1-49A6-BBB0-68D01C2FD8B5}" dt="2022-03-30T19:16:08.196" v="14139" actId="165"/>
          <ac:cxnSpMkLst>
            <pc:docMk/>
            <pc:sldMk cId="428064809" sldId="303"/>
            <ac:cxnSpMk id="165" creationId="{4D1D63DB-E8E1-4861-BD7F-2A99004207C8}"/>
          </ac:cxnSpMkLst>
        </pc:cxnChg>
        <pc:cxnChg chg="mod">
          <ac:chgData name="Sebastian Taylor" userId="14345a32-29c6-470a-9ce2-4671cac2f60b" providerId="ADAL" clId="{57C78DEB-92C1-49A6-BBB0-68D01C2FD8B5}" dt="2022-03-30T19:16:08.196" v="14139" actId="165"/>
          <ac:cxnSpMkLst>
            <pc:docMk/>
            <pc:sldMk cId="428064809" sldId="303"/>
            <ac:cxnSpMk id="166" creationId="{56D2CA76-1DBD-41B1-92EE-8B15F0D0D52A}"/>
          </ac:cxnSpMkLst>
        </pc:cxnChg>
        <pc:cxnChg chg="mod">
          <ac:chgData name="Sebastian Taylor" userId="14345a32-29c6-470a-9ce2-4671cac2f60b" providerId="ADAL" clId="{57C78DEB-92C1-49A6-BBB0-68D01C2FD8B5}" dt="2022-03-30T19:16:08.196" v="14139" actId="165"/>
          <ac:cxnSpMkLst>
            <pc:docMk/>
            <pc:sldMk cId="428064809" sldId="303"/>
            <ac:cxnSpMk id="167" creationId="{163E5959-01EC-4CC2-BBB3-5528BB0F35D3}"/>
          </ac:cxnSpMkLst>
        </pc:cxnChg>
      </pc:sldChg>
      <pc:sldChg chg="addSp delSp modSp mod modAnim delCm">
        <pc:chgData name="Sebastian Taylor" userId="14345a32-29c6-470a-9ce2-4671cac2f60b" providerId="ADAL" clId="{57C78DEB-92C1-49A6-BBB0-68D01C2FD8B5}" dt="2022-04-06T00:46:24.818" v="24405" actId="1592"/>
        <pc:sldMkLst>
          <pc:docMk/>
          <pc:sldMk cId="1102860726" sldId="304"/>
        </pc:sldMkLst>
        <pc:spChg chg="mod">
          <ac:chgData name="Sebastian Taylor" userId="14345a32-29c6-470a-9ce2-4671cac2f60b" providerId="ADAL" clId="{57C78DEB-92C1-49A6-BBB0-68D01C2FD8B5}" dt="2022-03-30T19:09:45.211" v="13950" actId="20577"/>
          <ac:spMkLst>
            <pc:docMk/>
            <pc:sldMk cId="1102860726" sldId="304"/>
            <ac:spMk id="2" creationId="{0F6F9D2F-0AF6-4BAA-9227-D84AF4BA1B0C}"/>
          </ac:spMkLst>
        </pc:spChg>
        <pc:spChg chg="mod">
          <ac:chgData name="Sebastian Taylor" userId="14345a32-29c6-470a-9ce2-4671cac2f60b" providerId="ADAL" clId="{57C78DEB-92C1-49A6-BBB0-68D01C2FD8B5}" dt="2022-03-30T19:00:26.715" v="13598" actId="403"/>
          <ac:spMkLst>
            <pc:docMk/>
            <pc:sldMk cId="1102860726" sldId="304"/>
            <ac:spMk id="27" creationId="{E28716A0-BD3C-4E08-906C-58CD1D870ACB}"/>
          </ac:spMkLst>
        </pc:spChg>
        <pc:spChg chg="mod">
          <ac:chgData name="Sebastian Taylor" userId="14345a32-29c6-470a-9ce2-4671cac2f60b" providerId="ADAL" clId="{57C78DEB-92C1-49A6-BBB0-68D01C2FD8B5}" dt="2022-03-30T19:00:26.715" v="13598" actId="403"/>
          <ac:spMkLst>
            <pc:docMk/>
            <pc:sldMk cId="1102860726" sldId="304"/>
            <ac:spMk id="28" creationId="{091049EC-50B9-4BF6-BAAB-0695C2BCC77B}"/>
          </ac:spMkLst>
        </pc:spChg>
        <pc:spChg chg="mod">
          <ac:chgData name="Sebastian Taylor" userId="14345a32-29c6-470a-9ce2-4671cac2f60b" providerId="ADAL" clId="{57C78DEB-92C1-49A6-BBB0-68D01C2FD8B5}" dt="2022-03-30T19:00:26.715" v="13598" actId="403"/>
          <ac:spMkLst>
            <pc:docMk/>
            <pc:sldMk cId="1102860726" sldId="304"/>
            <ac:spMk id="29" creationId="{33BD8DD3-FD1F-45EC-9DFD-121FB2584EBF}"/>
          </ac:spMkLst>
        </pc:spChg>
        <pc:spChg chg="mod">
          <ac:chgData name="Sebastian Taylor" userId="14345a32-29c6-470a-9ce2-4671cac2f60b" providerId="ADAL" clId="{57C78DEB-92C1-49A6-BBB0-68D01C2FD8B5}" dt="2022-03-30T19:00:26.715" v="13598" actId="403"/>
          <ac:spMkLst>
            <pc:docMk/>
            <pc:sldMk cId="1102860726" sldId="304"/>
            <ac:spMk id="30" creationId="{C51C1610-0800-4155-895C-5F7A8994330A}"/>
          </ac:spMkLst>
        </pc:spChg>
        <pc:spChg chg="mod">
          <ac:chgData name="Sebastian Taylor" userId="14345a32-29c6-470a-9ce2-4671cac2f60b" providerId="ADAL" clId="{57C78DEB-92C1-49A6-BBB0-68D01C2FD8B5}" dt="2022-03-30T19:00:26.715" v="13598" actId="403"/>
          <ac:spMkLst>
            <pc:docMk/>
            <pc:sldMk cId="1102860726" sldId="304"/>
            <ac:spMk id="31" creationId="{903CCA14-9DB0-421D-BA8D-4A0F43DE8922}"/>
          </ac:spMkLst>
        </pc:spChg>
        <pc:spChg chg="add mod">
          <ac:chgData name="Sebastian Taylor" userId="14345a32-29c6-470a-9ce2-4671cac2f60b" providerId="ADAL" clId="{57C78DEB-92C1-49A6-BBB0-68D01C2FD8B5}" dt="2022-03-30T19:09:53.754" v="13952" actId="20577"/>
          <ac:spMkLst>
            <pc:docMk/>
            <pc:sldMk cId="1102860726" sldId="304"/>
            <ac:spMk id="38" creationId="{2D797748-AE22-40C7-9E53-2BA5D3F393E1}"/>
          </ac:spMkLst>
        </pc:spChg>
        <pc:spChg chg="add mod">
          <ac:chgData name="Sebastian Taylor" userId="14345a32-29c6-470a-9ce2-4671cac2f60b" providerId="ADAL" clId="{57C78DEB-92C1-49A6-BBB0-68D01C2FD8B5}" dt="2022-03-30T19:09:58.606" v="13954" actId="20577"/>
          <ac:spMkLst>
            <pc:docMk/>
            <pc:sldMk cId="1102860726" sldId="304"/>
            <ac:spMk id="39" creationId="{FE12B7D5-6860-4E24-8704-BBF8B6383162}"/>
          </ac:spMkLst>
        </pc:spChg>
        <pc:spChg chg="mod topLvl">
          <ac:chgData name="Sebastian Taylor" userId="14345a32-29c6-470a-9ce2-4671cac2f60b" providerId="ADAL" clId="{57C78DEB-92C1-49A6-BBB0-68D01C2FD8B5}" dt="2022-03-30T19:03:09.381" v="13774" actId="207"/>
          <ac:spMkLst>
            <pc:docMk/>
            <pc:sldMk cId="1102860726" sldId="304"/>
            <ac:spMk id="42" creationId="{EF2E3BEF-A4C9-4CD2-A891-1AA8C718E408}"/>
          </ac:spMkLst>
        </pc:spChg>
        <pc:spChg chg="mod topLvl">
          <ac:chgData name="Sebastian Taylor" userId="14345a32-29c6-470a-9ce2-4671cac2f60b" providerId="ADAL" clId="{57C78DEB-92C1-49A6-BBB0-68D01C2FD8B5}" dt="2022-03-30T19:03:09.381" v="13774" actId="207"/>
          <ac:spMkLst>
            <pc:docMk/>
            <pc:sldMk cId="1102860726" sldId="304"/>
            <ac:spMk id="43" creationId="{B4560439-DADB-4DE5-BC67-8DEAEE0ACE09}"/>
          </ac:spMkLst>
        </pc:spChg>
        <pc:spChg chg="mod topLvl">
          <ac:chgData name="Sebastian Taylor" userId="14345a32-29c6-470a-9ce2-4671cac2f60b" providerId="ADAL" clId="{57C78DEB-92C1-49A6-BBB0-68D01C2FD8B5}" dt="2022-03-30T19:09:27.439" v="13946" actId="20577"/>
          <ac:spMkLst>
            <pc:docMk/>
            <pc:sldMk cId="1102860726" sldId="304"/>
            <ac:spMk id="48" creationId="{C41F7269-33B7-464A-B65E-40486C0C720C}"/>
          </ac:spMkLst>
        </pc:spChg>
        <pc:spChg chg="mod topLvl">
          <ac:chgData name="Sebastian Taylor" userId="14345a32-29c6-470a-9ce2-4671cac2f60b" providerId="ADAL" clId="{57C78DEB-92C1-49A6-BBB0-68D01C2FD8B5}" dt="2022-03-30T19:03:19.844" v="13776" actId="207"/>
          <ac:spMkLst>
            <pc:docMk/>
            <pc:sldMk cId="1102860726" sldId="304"/>
            <ac:spMk id="49" creationId="{28DF6F21-DCD6-4AE9-8E94-1484E719DC2B}"/>
          </ac:spMkLst>
        </pc:spChg>
        <pc:spChg chg="mod topLvl">
          <ac:chgData name="Sebastian Taylor" userId="14345a32-29c6-470a-9ce2-4671cac2f60b" providerId="ADAL" clId="{57C78DEB-92C1-49A6-BBB0-68D01C2FD8B5}" dt="2022-03-30T19:03:15.375" v="13775" actId="208"/>
          <ac:spMkLst>
            <pc:docMk/>
            <pc:sldMk cId="1102860726" sldId="304"/>
            <ac:spMk id="52" creationId="{D195C55F-B650-4C7D-B04C-E4FE8F995721}"/>
          </ac:spMkLst>
        </pc:spChg>
        <pc:spChg chg="mod topLvl">
          <ac:chgData name="Sebastian Taylor" userId="14345a32-29c6-470a-9ce2-4671cac2f60b" providerId="ADAL" clId="{57C78DEB-92C1-49A6-BBB0-68D01C2FD8B5}" dt="2022-03-30T19:03:15.375" v="13775" actId="208"/>
          <ac:spMkLst>
            <pc:docMk/>
            <pc:sldMk cId="1102860726" sldId="304"/>
            <ac:spMk id="53" creationId="{1B65E357-990D-4A8A-8C21-5F2D223797EC}"/>
          </ac:spMkLst>
        </pc:spChg>
        <pc:grpChg chg="add mod">
          <ac:chgData name="Sebastian Taylor" userId="14345a32-29c6-470a-9ce2-4671cac2f60b" providerId="ADAL" clId="{57C78DEB-92C1-49A6-BBB0-68D01C2FD8B5}" dt="2022-03-30T19:01:25.414" v="13700" actId="164"/>
          <ac:grpSpMkLst>
            <pc:docMk/>
            <pc:sldMk cId="1102860726" sldId="304"/>
            <ac:grpSpMk id="7" creationId="{7A6CEEE9-B892-4801-8796-B49F429622DF}"/>
          </ac:grpSpMkLst>
        </pc:grpChg>
        <pc:grpChg chg="mod topLvl">
          <ac:chgData name="Sebastian Taylor" userId="14345a32-29c6-470a-9ce2-4671cac2f60b" providerId="ADAL" clId="{57C78DEB-92C1-49A6-BBB0-68D01C2FD8B5}" dt="2022-03-30T19:01:25.414" v="13700" actId="164"/>
          <ac:grpSpMkLst>
            <pc:docMk/>
            <pc:sldMk cId="1102860726" sldId="304"/>
            <ac:grpSpMk id="16" creationId="{0AABB274-5ACD-49DC-8FDD-FFDAF349A077}"/>
          </ac:grpSpMkLst>
        </pc:grpChg>
        <pc:grpChg chg="del mod">
          <ac:chgData name="Sebastian Taylor" userId="14345a32-29c6-470a-9ce2-4671cac2f60b" providerId="ADAL" clId="{57C78DEB-92C1-49A6-BBB0-68D01C2FD8B5}" dt="2022-03-30T18:59:14.139" v="13562" actId="165"/>
          <ac:grpSpMkLst>
            <pc:docMk/>
            <pc:sldMk cId="1102860726" sldId="304"/>
            <ac:grpSpMk id="67" creationId="{BB9B49E5-E42E-4545-8F6F-BFEC16EC354F}"/>
          </ac:grpSpMkLst>
        </pc:grpChg>
        <pc:cxnChg chg="add del mod topLvl">
          <ac:chgData name="Sebastian Taylor" userId="14345a32-29c6-470a-9ce2-4671cac2f60b" providerId="ADAL" clId="{57C78DEB-92C1-49A6-BBB0-68D01C2FD8B5}" dt="2022-03-30T19:01:25.414" v="13700" actId="164"/>
          <ac:cxnSpMkLst>
            <pc:docMk/>
            <pc:sldMk cId="1102860726" sldId="304"/>
            <ac:cxnSpMk id="8" creationId="{FAB05C70-E27F-4C4B-8915-4D5F5CD4C19F}"/>
          </ac:cxnSpMkLst>
        </pc:cxnChg>
        <pc:cxnChg chg="add del mod topLvl">
          <ac:chgData name="Sebastian Taylor" userId="14345a32-29c6-470a-9ce2-4671cac2f60b" providerId="ADAL" clId="{57C78DEB-92C1-49A6-BBB0-68D01C2FD8B5}" dt="2022-03-30T19:01:25.414" v="13700" actId="164"/>
          <ac:cxnSpMkLst>
            <pc:docMk/>
            <pc:sldMk cId="1102860726" sldId="304"/>
            <ac:cxnSpMk id="9" creationId="{43A02489-5D02-4B1B-85FF-AE5DF530545D}"/>
          </ac:cxnSpMkLst>
        </pc:cxnChg>
        <pc:cxnChg chg="mod">
          <ac:chgData name="Sebastian Taylor" userId="14345a32-29c6-470a-9ce2-4671cac2f60b" providerId="ADAL" clId="{57C78DEB-92C1-49A6-BBB0-68D01C2FD8B5}" dt="2022-03-30T18:59:14.139" v="13562" actId="165"/>
          <ac:cxnSpMkLst>
            <pc:docMk/>
            <pc:sldMk cId="1102860726" sldId="304"/>
            <ac:cxnSpMk id="17" creationId="{04B0F034-1273-4525-A2A3-0A4B2652C588}"/>
          </ac:cxnSpMkLst>
        </pc:cxnChg>
        <pc:cxnChg chg="mod">
          <ac:chgData name="Sebastian Taylor" userId="14345a32-29c6-470a-9ce2-4671cac2f60b" providerId="ADAL" clId="{57C78DEB-92C1-49A6-BBB0-68D01C2FD8B5}" dt="2022-03-30T18:59:14.139" v="13562" actId="165"/>
          <ac:cxnSpMkLst>
            <pc:docMk/>
            <pc:sldMk cId="1102860726" sldId="304"/>
            <ac:cxnSpMk id="18" creationId="{B623AE75-DBB6-4B0F-82A7-A8104F2D2B34}"/>
          </ac:cxnSpMkLst>
        </pc:cxnChg>
        <pc:cxnChg chg="mod">
          <ac:chgData name="Sebastian Taylor" userId="14345a32-29c6-470a-9ce2-4671cac2f60b" providerId="ADAL" clId="{57C78DEB-92C1-49A6-BBB0-68D01C2FD8B5}" dt="2022-03-30T18:59:14.139" v="13562" actId="165"/>
          <ac:cxnSpMkLst>
            <pc:docMk/>
            <pc:sldMk cId="1102860726" sldId="304"/>
            <ac:cxnSpMk id="19" creationId="{3D0C1E43-1B9C-4596-B6D4-C38E99DA640B}"/>
          </ac:cxnSpMkLst>
        </pc:cxnChg>
        <pc:cxnChg chg="mod">
          <ac:chgData name="Sebastian Taylor" userId="14345a32-29c6-470a-9ce2-4671cac2f60b" providerId="ADAL" clId="{57C78DEB-92C1-49A6-BBB0-68D01C2FD8B5}" dt="2022-03-30T18:59:14.139" v="13562" actId="165"/>
          <ac:cxnSpMkLst>
            <pc:docMk/>
            <pc:sldMk cId="1102860726" sldId="304"/>
            <ac:cxnSpMk id="20" creationId="{A16594D8-1E8A-40AE-A545-722E3B454D9E}"/>
          </ac:cxnSpMkLst>
        </pc:cxnChg>
        <pc:cxnChg chg="mod">
          <ac:chgData name="Sebastian Taylor" userId="14345a32-29c6-470a-9ce2-4671cac2f60b" providerId="ADAL" clId="{57C78DEB-92C1-49A6-BBB0-68D01C2FD8B5}" dt="2022-03-30T18:59:14.139" v="13562" actId="165"/>
          <ac:cxnSpMkLst>
            <pc:docMk/>
            <pc:sldMk cId="1102860726" sldId="304"/>
            <ac:cxnSpMk id="21" creationId="{55E36475-58E7-4B20-86D8-931F06B6FFB9}"/>
          </ac:cxnSpMkLst>
        </pc:cxnChg>
        <pc:cxnChg chg="mod">
          <ac:chgData name="Sebastian Taylor" userId="14345a32-29c6-470a-9ce2-4671cac2f60b" providerId="ADAL" clId="{57C78DEB-92C1-49A6-BBB0-68D01C2FD8B5}" dt="2022-03-30T18:59:14.139" v="13562" actId="165"/>
          <ac:cxnSpMkLst>
            <pc:docMk/>
            <pc:sldMk cId="1102860726" sldId="304"/>
            <ac:cxnSpMk id="22" creationId="{AE57C61C-0985-454F-88C6-90DDCF09D97D}"/>
          </ac:cxnSpMkLst>
        </pc:cxnChg>
        <pc:cxnChg chg="mod">
          <ac:chgData name="Sebastian Taylor" userId="14345a32-29c6-470a-9ce2-4671cac2f60b" providerId="ADAL" clId="{57C78DEB-92C1-49A6-BBB0-68D01C2FD8B5}" dt="2022-03-30T18:59:14.139" v="13562" actId="165"/>
          <ac:cxnSpMkLst>
            <pc:docMk/>
            <pc:sldMk cId="1102860726" sldId="304"/>
            <ac:cxnSpMk id="23" creationId="{5326336D-7E12-4D91-9C86-D79A6CC638BB}"/>
          </ac:cxnSpMkLst>
        </pc:cxnChg>
        <pc:cxnChg chg="mod">
          <ac:chgData name="Sebastian Taylor" userId="14345a32-29c6-470a-9ce2-4671cac2f60b" providerId="ADAL" clId="{57C78DEB-92C1-49A6-BBB0-68D01C2FD8B5}" dt="2022-03-30T18:59:14.139" v="13562" actId="165"/>
          <ac:cxnSpMkLst>
            <pc:docMk/>
            <pc:sldMk cId="1102860726" sldId="304"/>
            <ac:cxnSpMk id="24" creationId="{CD3F1593-9E7D-4CAB-BC25-A24831736150}"/>
          </ac:cxnSpMkLst>
        </pc:cxnChg>
        <pc:cxnChg chg="mod">
          <ac:chgData name="Sebastian Taylor" userId="14345a32-29c6-470a-9ce2-4671cac2f60b" providerId="ADAL" clId="{57C78DEB-92C1-49A6-BBB0-68D01C2FD8B5}" dt="2022-03-30T18:59:14.139" v="13562" actId="165"/>
          <ac:cxnSpMkLst>
            <pc:docMk/>
            <pc:sldMk cId="1102860726" sldId="304"/>
            <ac:cxnSpMk id="26" creationId="{2CC6C4AB-0AA7-462A-94CA-256DB82E9617}"/>
          </ac:cxnSpMkLst>
        </pc:cxnChg>
        <pc:cxnChg chg="mod topLvl">
          <ac:chgData name="Sebastian Taylor" userId="14345a32-29c6-470a-9ce2-4671cac2f60b" providerId="ADAL" clId="{57C78DEB-92C1-49A6-BBB0-68D01C2FD8B5}" dt="2022-03-30T19:01:25.414" v="13700" actId="164"/>
          <ac:cxnSpMkLst>
            <pc:docMk/>
            <pc:sldMk cId="1102860726" sldId="304"/>
            <ac:cxnSpMk id="35" creationId="{E8DF165D-62E5-4D6B-8AEF-81CCD8135C4C}"/>
          </ac:cxnSpMkLst>
        </pc:cxnChg>
        <pc:cxnChg chg="mod topLvl">
          <ac:chgData name="Sebastian Taylor" userId="14345a32-29c6-470a-9ce2-4671cac2f60b" providerId="ADAL" clId="{57C78DEB-92C1-49A6-BBB0-68D01C2FD8B5}" dt="2022-03-30T19:01:25.414" v="13700" actId="164"/>
          <ac:cxnSpMkLst>
            <pc:docMk/>
            <pc:sldMk cId="1102860726" sldId="304"/>
            <ac:cxnSpMk id="37" creationId="{44BCA69F-7C2C-4E93-A1C5-A76913596708}"/>
          </ac:cxnSpMkLst>
        </pc:cxnChg>
        <pc:cxnChg chg="mod topLvl">
          <ac:chgData name="Sebastian Taylor" userId="14345a32-29c6-470a-9ce2-4671cac2f60b" providerId="ADAL" clId="{57C78DEB-92C1-49A6-BBB0-68D01C2FD8B5}" dt="2022-03-30T19:01:25.414" v="13700" actId="164"/>
          <ac:cxnSpMkLst>
            <pc:docMk/>
            <pc:sldMk cId="1102860726" sldId="304"/>
            <ac:cxnSpMk id="58" creationId="{6ED0FD1E-005F-4702-AD1E-8E6A9D451D6C}"/>
          </ac:cxnSpMkLst>
        </pc:cxnChg>
        <pc:cxnChg chg="del mod topLvl">
          <ac:chgData name="Sebastian Taylor" userId="14345a32-29c6-470a-9ce2-4671cac2f60b" providerId="ADAL" clId="{57C78DEB-92C1-49A6-BBB0-68D01C2FD8B5}" dt="2022-03-30T18:59:33.807" v="13568" actId="478"/>
          <ac:cxnSpMkLst>
            <pc:docMk/>
            <pc:sldMk cId="1102860726" sldId="304"/>
            <ac:cxnSpMk id="66" creationId="{788BD05B-E717-429B-A06C-1B4C216507F2}"/>
          </ac:cxnSpMkLst>
        </pc:cxnChg>
      </pc:sldChg>
      <pc:sldChg chg="addSp delSp modSp mod ord modAnim">
        <pc:chgData name="Sebastian Taylor" userId="14345a32-29c6-470a-9ce2-4671cac2f60b" providerId="ADAL" clId="{57C78DEB-92C1-49A6-BBB0-68D01C2FD8B5}" dt="2022-03-30T19:16:41.093" v="14143"/>
        <pc:sldMkLst>
          <pc:docMk/>
          <pc:sldMk cId="1563407554" sldId="305"/>
        </pc:sldMkLst>
        <pc:spChg chg="mod topLvl">
          <ac:chgData name="Sebastian Taylor" userId="14345a32-29c6-470a-9ce2-4671cac2f60b" providerId="ADAL" clId="{57C78DEB-92C1-49A6-BBB0-68D01C2FD8B5}" dt="2022-03-30T18:57:12.556" v="13525" actId="164"/>
          <ac:spMkLst>
            <pc:docMk/>
            <pc:sldMk cId="1563407554" sldId="305"/>
            <ac:spMk id="106" creationId="{D5024FE0-C811-46DC-BE78-F8F7B717E464}"/>
          </ac:spMkLst>
        </pc:spChg>
        <pc:spChg chg="mod topLvl">
          <ac:chgData name="Sebastian Taylor" userId="14345a32-29c6-470a-9ce2-4671cac2f60b" providerId="ADAL" clId="{57C78DEB-92C1-49A6-BBB0-68D01C2FD8B5}" dt="2022-03-30T18:57:12.556" v="13525" actId="164"/>
          <ac:spMkLst>
            <pc:docMk/>
            <pc:sldMk cId="1563407554" sldId="305"/>
            <ac:spMk id="107" creationId="{694AF58A-4A42-4482-BD20-448488FC5B6F}"/>
          </ac:spMkLst>
        </pc:spChg>
        <pc:spChg chg="mod topLvl">
          <ac:chgData name="Sebastian Taylor" userId="14345a32-29c6-470a-9ce2-4671cac2f60b" providerId="ADAL" clId="{57C78DEB-92C1-49A6-BBB0-68D01C2FD8B5}" dt="2022-03-30T18:57:12.556" v="13525" actId="164"/>
          <ac:spMkLst>
            <pc:docMk/>
            <pc:sldMk cId="1563407554" sldId="305"/>
            <ac:spMk id="137" creationId="{6C255CB4-6D95-4DA4-98BB-943546992334}"/>
          </ac:spMkLst>
        </pc:spChg>
        <pc:spChg chg="mod topLvl">
          <ac:chgData name="Sebastian Taylor" userId="14345a32-29c6-470a-9ce2-4671cac2f60b" providerId="ADAL" clId="{57C78DEB-92C1-49A6-BBB0-68D01C2FD8B5}" dt="2022-03-30T18:57:12.556" v="13525" actId="164"/>
          <ac:spMkLst>
            <pc:docMk/>
            <pc:sldMk cId="1563407554" sldId="305"/>
            <ac:spMk id="138" creationId="{A6E387AB-53D9-4181-8D8F-2A712B05957D}"/>
          </ac:spMkLst>
        </pc:spChg>
        <pc:spChg chg="mod topLvl">
          <ac:chgData name="Sebastian Taylor" userId="14345a32-29c6-470a-9ce2-4671cac2f60b" providerId="ADAL" clId="{57C78DEB-92C1-49A6-BBB0-68D01C2FD8B5}" dt="2022-03-30T18:57:12.556" v="13525" actId="164"/>
          <ac:spMkLst>
            <pc:docMk/>
            <pc:sldMk cId="1563407554" sldId="305"/>
            <ac:spMk id="139" creationId="{A0B7C386-BB42-427C-89AE-82ED5A81D7F6}"/>
          </ac:spMkLst>
        </pc:spChg>
        <pc:spChg chg="mod topLvl">
          <ac:chgData name="Sebastian Taylor" userId="14345a32-29c6-470a-9ce2-4671cac2f60b" providerId="ADAL" clId="{57C78DEB-92C1-49A6-BBB0-68D01C2FD8B5}" dt="2022-03-30T18:57:12.556" v="13525" actId="164"/>
          <ac:spMkLst>
            <pc:docMk/>
            <pc:sldMk cId="1563407554" sldId="305"/>
            <ac:spMk id="140" creationId="{CF9A3E4E-7001-4E07-A424-5C50D8C36555}"/>
          </ac:spMkLst>
        </pc:spChg>
        <pc:spChg chg="mod topLvl">
          <ac:chgData name="Sebastian Taylor" userId="14345a32-29c6-470a-9ce2-4671cac2f60b" providerId="ADAL" clId="{57C78DEB-92C1-49A6-BBB0-68D01C2FD8B5}" dt="2022-03-30T18:57:12.556" v="13525" actId="164"/>
          <ac:spMkLst>
            <pc:docMk/>
            <pc:sldMk cId="1563407554" sldId="305"/>
            <ac:spMk id="141" creationId="{99BDE2D5-118C-4D4C-96A4-CF6718549527}"/>
          </ac:spMkLst>
        </pc:spChg>
        <pc:spChg chg="mod">
          <ac:chgData name="Sebastian Taylor" userId="14345a32-29c6-470a-9ce2-4671cac2f60b" providerId="ADAL" clId="{57C78DEB-92C1-49A6-BBB0-68D01C2FD8B5}" dt="2022-03-30T18:56:57.716" v="13524" actId="165"/>
          <ac:spMkLst>
            <pc:docMk/>
            <pc:sldMk cId="1563407554" sldId="305"/>
            <ac:spMk id="154" creationId="{92F49640-AAAE-477E-9FC2-FACB3E077745}"/>
          </ac:spMkLst>
        </pc:spChg>
        <pc:spChg chg="mod">
          <ac:chgData name="Sebastian Taylor" userId="14345a32-29c6-470a-9ce2-4671cac2f60b" providerId="ADAL" clId="{57C78DEB-92C1-49A6-BBB0-68D01C2FD8B5}" dt="2022-03-30T18:56:57.716" v="13524" actId="165"/>
          <ac:spMkLst>
            <pc:docMk/>
            <pc:sldMk cId="1563407554" sldId="305"/>
            <ac:spMk id="155" creationId="{3D2CDB5F-D73F-49A3-BAFC-69F582509AD7}"/>
          </ac:spMkLst>
        </pc:spChg>
        <pc:spChg chg="mod">
          <ac:chgData name="Sebastian Taylor" userId="14345a32-29c6-470a-9ce2-4671cac2f60b" providerId="ADAL" clId="{57C78DEB-92C1-49A6-BBB0-68D01C2FD8B5}" dt="2022-03-30T18:56:57.716" v="13524" actId="165"/>
          <ac:spMkLst>
            <pc:docMk/>
            <pc:sldMk cId="1563407554" sldId="305"/>
            <ac:spMk id="156" creationId="{5B4F4D03-7054-407E-8610-3FE80A92BFEF}"/>
          </ac:spMkLst>
        </pc:spChg>
        <pc:spChg chg="mod">
          <ac:chgData name="Sebastian Taylor" userId="14345a32-29c6-470a-9ce2-4671cac2f60b" providerId="ADAL" clId="{57C78DEB-92C1-49A6-BBB0-68D01C2FD8B5}" dt="2022-03-30T18:56:57.716" v="13524" actId="165"/>
          <ac:spMkLst>
            <pc:docMk/>
            <pc:sldMk cId="1563407554" sldId="305"/>
            <ac:spMk id="157" creationId="{F3E0FF78-D577-4346-AFF0-8039F1A3981A}"/>
          </ac:spMkLst>
        </pc:spChg>
        <pc:spChg chg="mod">
          <ac:chgData name="Sebastian Taylor" userId="14345a32-29c6-470a-9ce2-4671cac2f60b" providerId="ADAL" clId="{57C78DEB-92C1-49A6-BBB0-68D01C2FD8B5}" dt="2022-03-30T18:56:57.716" v="13524" actId="165"/>
          <ac:spMkLst>
            <pc:docMk/>
            <pc:sldMk cId="1563407554" sldId="305"/>
            <ac:spMk id="158" creationId="{13FF65D7-B8C2-43D0-A0F7-792A4FD0C800}"/>
          </ac:spMkLst>
        </pc:spChg>
        <pc:spChg chg="mod">
          <ac:chgData name="Sebastian Taylor" userId="14345a32-29c6-470a-9ce2-4671cac2f60b" providerId="ADAL" clId="{57C78DEB-92C1-49A6-BBB0-68D01C2FD8B5}" dt="2022-03-30T18:56:57.716" v="13524" actId="165"/>
          <ac:spMkLst>
            <pc:docMk/>
            <pc:sldMk cId="1563407554" sldId="305"/>
            <ac:spMk id="159" creationId="{F94D958A-B8CB-4C71-A0CB-033F1EF0AECA}"/>
          </ac:spMkLst>
        </pc:spChg>
        <pc:spChg chg="mod">
          <ac:chgData name="Sebastian Taylor" userId="14345a32-29c6-470a-9ce2-4671cac2f60b" providerId="ADAL" clId="{57C78DEB-92C1-49A6-BBB0-68D01C2FD8B5}" dt="2022-03-30T18:56:57.716" v="13524" actId="165"/>
          <ac:spMkLst>
            <pc:docMk/>
            <pc:sldMk cId="1563407554" sldId="305"/>
            <ac:spMk id="161" creationId="{976F3A28-1323-4C84-9685-1AC3ED02DF47}"/>
          </ac:spMkLst>
        </pc:spChg>
        <pc:spChg chg="mod">
          <ac:chgData name="Sebastian Taylor" userId="14345a32-29c6-470a-9ce2-4671cac2f60b" providerId="ADAL" clId="{57C78DEB-92C1-49A6-BBB0-68D01C2FD8B5}" dt="2022-03-30T18:56:57.716" v="13524" actId="165"/>
          <ac:spMkLst>
            <pc:docMk/>
            <pc:sldMk cId="1563407554" sldId="305"/>
            <ac:spMk id="162" creationId="{C9834AD3-33CA-4D48-85A7-7C1FDD24B1D3}"/>
          </ac:spMkLst>
        </pc:spChg>
        <pc:spChg chg="mod">
          <ac:chgData name="Sebastian Taylor" userId="14345a32-29c6-470a-9ce2-4671cac2f60b" providerId="ADAL" clId="{57C78DEB-92C1-49A6-BBB0-68D01C2FD8B5}" dt="2022-03-30T18:56:57.716" v="13524" actId="165"/>
          <ac:spMkLst>
            <pc:docMk/>
            <pc:sldMk cId="1563407554" sldId="305"/>
            <ac:spMk id="163" creationId="{A274C83B-99D3-4A5F-8A3A-B18675102EF2}"/>
          </ac:spMkLst>
        </pc:spChg>
        <pc:spChg chg="mod">
          <ac:chgData name="Sebastian Taylor" userId="14345a32-29c6-470a-9ce2-4671cac2f60b" providerId="ADAL" clId="{57C78DEB-92C1-49A6-BBB0-68D01C2FD8B5}" dt="2022-03-30T18:56:57.716" v="13524" actId="165"/>
          <ac:spMkLst>
            <pc:docMk/>
            <pc:sldMk cId="1563407554" sldId="305"/>
            <ac:spMk id="164" creationId="{E113AFAB-899E-48A2-8B92-42A3C9175CBA}"/>
          </ac:spMkLst>
        </pc:spChg>
        <pc:spChg chg="mod">
          <ac:chgData name="Sebastian Taylor" userId="14345a32-29c6-470a-9ce2-4671cac2f60b" providerId="ADAL" clId="{57C78DEB-92C1-49A6-BBB0-68D01C2FD8B5}" dt="2022-03-30T18:56:57.716" v="13524" actId="165"/>
          <ac:spMkLst>
            <pc:docMk/>
            <pc:sldMk cId="1563407554" sldId="305"/>
            <ac:spMk id="165" creationId="{9B315253-8FAF-411B-BD72-5AAAD6B0F7F4}"/>
          </ac:spMkLst>
        </pc:spChg>
        <pc:spChg chg="mod">
          <ac:chgData name="Sebastian Taylor" userId="14345a32-29c6-470a-9ce2-4671cac2f60b" providerId="ADAL" clId="{57C78DEB-92C1-49A6-BBB0-68D01C2FD8B5}" dt="2022-03-30T18:56:57.716" v="13524" actId="165"/>
          <ac:spMkLst>
            <pc:docMk/>
            <pc:sldMk cId="1563407554" sldId="305"/>
            <ac:spMk id="166" creationId="{D2703677-3D6C-4D8C-B46D-E85434CBDFA2}"/>
          </ac:spMkLst>
        </pc:spChg>
        <pc:spChg chg="mod">
          <ac:chgData name="Sebastian Taylor" userId="14345a32-29c6-470a-9ce2-4671cac2f60b" providerId="ADAL" clId="{57C78DEB-92C1-49A6-BBB0-68D01C2FD8B5}" dt="2022-03-30T18:56:57.716" v="13524" actId="165"/>
          <ac:spMkLst>
            <pc:docMk/>
            <pc:sldMk cId="1563407554" sldId="305"/>
            <ac:spMk id="167" creationId="{C79C92B2-3DBD-4EF7-92B3-88BEB2575AD1}"/>
          </ac:spMkLst>
        </pc:spChg>
        <pc:spChg chg="mod">
          <ac:chgData name="Sebastian Taylor" userId="14345a32-29c6-470a-9ce2-4671cac2f60b" providerId="ADAL" clId="{57C78DEB-92C1-49A6-BBB0-68D01C2FD8B5}" dt="2022-03-30T18:56:57.716" v="13524" actId="165"/>
          <ac:spMkLst>
            <pc:docMk/>
            <pc:sldMk cId="1563407554" sldId="305"/>
            <ac:spMk id="168" creationId="{39AD7388-4C46-442F-BB5C-A7F19C059B1D}"/>
          </ac:spMkLst>
        </pc:spChg>
        <pc:spChg chg="mod">
          <ac:chgData name="Sebastian Taylor" userId="14345a32-29c6-470a-9ce2-4671cac2f60b" providerId="ADAL" clId="{57C78DEB-92C1-49A6-BBB0-68D01C2FD8B5}" dt="2022-03-30T18:56:57.716" v="13524" actId="165"/>
          <ac:spMkLst>
            <pc:docMk/>
            <pc:sldMk cId="1563407554" sldId="305"/>
            <ac:spMk id="169" creationId="{6D1644B8-F440-4235-914A-42C8CF9A1DAD}"/>
          </ac:spMkLst>
        </pc:spChg>
        <pc:spChg chg="mod">
          <ac:chgData name="Sebastian Taylor" userId="14345a32-29c6-470a-9ce2-4671cac2f60b" providerId="ADAL" clId="{57C78DEB-92C1-49A6-BBB0-68D01C2FD8B5}" dt="2022-03-30T18:56:57.716" v="13524" actId="165"/>
          <ac:spMkLst>
            <pc:docMk/>
            <pc:sldMk cId="1563407554" sldId="305"/>
            <ac:spMk id="170" creationId="{BE9DAE10-B714-4516-AD30-EAC1341824BA}"/>
          </ac:spMkLst>
        </pc:spChg>
        <pc:spChg chg="mod">
          <ac:chgData name="Sebastian Taylor" userId="14345a32-29c6-470a-9ce2-4671cac2f60b" providerId="ADAL" clId="{57C78DEB-92C1-49A6-BBB0-68D01C2FD8B5}" dt="2022-03-30T18:56:57.716" v="13524" actId="165"/>
          <ac:spMkLst>
            <pc:docMk/>
            <pc:sldMk cId="1563407554" sldId="305"/>
            <ac:spMk id="171" creationId="{A98CB760-5F3B-405C-9FFD-622E28BEE8BA}"/>
          </ac:spMkLst>
        </pc:spChg>
        <pc:spChg chg="mod topLvl">
          <ac:chgData name="Sebastian Taylor" userId="14345a32-29c6-470a-9ce2-4671cac2f60b" providerId="ADAL" clId="{57C78DEB-92C1-49A6-BBB0-68D01C2FD8B5}" dt="2022-03-30T18:57:12.556" v="13525" actId="164"/>
          <ac:spMkLst>
            <pc:docMk/>
            <pc:sldMk cId="1563407554" sldId="305"/>
            <ac:spMk id="172" creationId="{B8649F8E-7A35-438D-B41A-FE78B990ACF1}"/>
          </ac:spMkLst>
        </pc:spChg>
        <pc:spChg chg="mod topLvl">
          <ac:chgData name="Sebastian Taylor" userId="14345a32-29c6-470a-9ce2-4671cac2f60b" providerId="ADAL" clId="{57C78DEB-92C1-49A6-BBB0-68D01C2FD8B5}" dt="2022-03-30T18:57:12.556" v="13525" actId="164"/>
          <ac:spMkLst>
            <pc:docMk/>
            <pc:sldMk cId="1563407554" sldId="305"/>
            <ac:spMk id="173" creationId="{C8AC6D5A-B953-4485-9AC7-7E36EA23C96E}"/>
          </ac:spMkLst>
        </pc:spChg>
        <pc:spChg chg="mod topLvl">
          <ac:chgData name="Sebastian Taylor" userId="14345a32-29c6-470a-9ce2-4671cac2f60b" providerId="ADAL" clId="{57C78DEB-92C1-49A6-BBB0-68D01C2FD8B5}" dt="2022-03-30T18:57:12.556" v="13525" actId="164"/>
          <ac:spMkLst>
            <pc:docMk/>
            <pc:sldMk cId="1563407554" sldId="305"/>
            <ac:spMk id="174" creationId="{18207350-228E-40CC-BDA9-C993E2CA439B}"/>
          </ac:spMkLst>
        </pc:spChg>
        <pc:spChg chg="mod topLvl">
          <ac:chgData name="Sebastian Taylor" userId="14345a32-29c6-470a-9ce2-4671cac2f60b" providerId="ADAL" clId="{57C78DEB-92C1-49A6-BBB0-68D01C2FD8B5}" dt="2022-03-30T18:57:12.556" v="13525" actId="164"/>
          <ac:spMkLst>
            <pc:docMk/>
            <pc:sldMk cId="1563407554" sldId="305"/>
            <ac:spMk id="175" creationId="{BA27653E-B97C-483C-A385-ED4C143A9606}"/>
          </ac:spMkLst>
        </pc:spChg>
        <pc:spChg chg="mod topLvl">
          <ac:chgData name="Sebastian Taylor" userId="14345a32-29c6-470a-9ce2-4671cac2f60b" providerId="ADAL" clId="{57C78DEB-92C1-49A6-BBB0-68D01C2FD8B5}" dt="2022-03-30T18:57:12.556" v="13525" actId="164"/>
          <ac:spMkLst>
            <pc:docMk/>
            <pc:sldMk cId="1563407554" sldId="305"/>
            <ac:spMk id="176" creationId="{68782621-9302-441C-8F4C-2063C5E17C16}"/>
          </ac:spMkLst>
        </pc:spChg>
        <pc:spChg chg="mod topLvl">
          <ac:chgData name="Sebastian Taylor" userId="14345a32-29c6-470a-9ce2-4671cac2f60b" providerId="ADAL" clId="{57C78DEB-92C1-49A6-BBB0-68D01C2FD8B5}" dt="2022-03-30T18:57:12.556" v="13525" actId="164"/>
          <ac:spMkLst>
            <pc:docMk/>
            <pc:sldMk cId="1563407554" sldId="305"/>
            <ac:spMk id="177" creationId="{3E960FD9-A430-4ED7-82B2-634CB9C3E892}"/>
          </ac:spMkLst>
        </pc:spChg>
        <pc:spChg chg="mod topLvl">
          <ac:chgData name="Sebastian Taylor" userId="14345a32-29c6-470a-9ce2-4671cac2f60b" providerId="ADAL" clId="{57C78DEB-92C1-49A6-BBB0-68D01C2FD8B5}" dt="2022-03-30T18:57:12.556" v="13525" actId="164"/>
          <ac:spMkLst>
            <pc:docMk/>
            <pc:sldMk cId="1563407554" sldId="305"/>
            <ac:spMk id="178" creationId="{0C3906F1-B18F-421C-8D09-F2AB03087440}"/>
          </ac:spMkLst>
        </pc:spChg>
        <pc:spChg chg="mod topLvl">
          <ac:chgData name="Sebastian Taylor" userId="14345a32-29c6-470a-9ce2-4671cac2f60b" providerId="ADAL" clId="{57C78DEB-92C1-49A6-BBB0-68D01C2FD8B5}" dt="2022-03-30T18:57:12.556" v="13525" actId="164"/>
          <ac:spMkLst>
            <pc:docMk/>
            <pc:sldMk cId="1563407554" sldId="305"/>
            <ac:spMk id="179" creationId="{82F351A1-D986-4B9D-BF4A-32F95D9645C5}"/>
          </ac:spMkLst>
        </pc:spChg>
        <pc:spChg chg="mod topLvl">
          <ac:chgData name="Sebastian Taylor" userId="14345a32-29c6-470a-9ce2-4671cac2f60b" providerId="ADAL" clId="{57C78DEB-92C1-49A6-BBB0-68D01C2FD8B5}" dt="2022-03-30T18:57:12.556" v="13525" actId="164"/>
          <ac:spMkLst>
            <pc:docMk/>
            <pc:sldMk cId="1563407554" sldId="305"/>
            <ac:spMk id="180" creationId="{322BEC3B-7F77-430E-8E81-F69FD38C15A7}"/>
          </ac:spMkLst>
        </pc:spChg>
        <pc:spChg chg="mod topLvl">
          <ac:chgData name="Sebastian Taylor" userId="14345a32-29c6-470a-9ce2-4671cac2f60b" providerId="ADAL" clId="{57C78DEB-92C1-49A6-BBB0-68D01C2FD8B5}" dt="2022-03-30T18:57:12.556" v="13525" actId="164"/>
          <ac:spMkLst>
            <pc:docMk/>
            <pc:sldMk cId="1563407554" sldId="305"/>
            <ac:spMk id="181" creationId="{40BE4877-C47E-463A-8FF7-E2699FFCAE57}"/>
          </ac:spMkLst>
        </pc:spChg>
        <pc:spChg chg="mod topLvl">
          <ac:chgData name="Sebastian Taylor" userId="14345a32-29c6-470a-9ce2-4671cac2f60b" providerId="ADAL" clId="{57C78DEB-92C1-49A6-BBB0-68D01C2FD8B5}" dt="2022-03-30T18:57:12.556" v="13525" actId="164"/>
          <ac:spMkLst>
            <pc:docMk/>
            <pc:sldMk cId="1563407554" sldId="305"/>
            <ac:spMk id="182" creationId="{BCD76DA6-FD17-45E1-938D-3D35002AC5C1}"/>
          </ac:spMkLst>
        </pc:spChg>
        <pc:spChg chg="mod topLvl">
          <ac:chgData name="Sebastian Taylor" userId="14345a32-29c6-470a-9ce2-4671cac2f60b" providerId="ADAL" clId="{57C78DEB-92C1-49A6-BBB0-68D01C2FD8B5}" dt="2022-03-30T18:56:57.716" v="13524" actId="165"/>
          <ac:spMkLst>
            <pc:docMk/>
            <pc:sldMk cId="1563407554" sldId="305"/>
            <ac:spMk id="184" creationId="{351F36E3-008F-49FF-8272-C2C09B6FC04F}"/>
          </ac:spMkLst>
        </pc:spChg>
        <pc:spChg chg="mod topLvl">
          <ac:chgData name="Sebastian Taylor" userId="14345a32-29c6-470a-9ce2-4671cac2f60b" providerId="ADAL" clId="{57C78DEB-92C1-49A6-BBB0-68D01C2FD8B5}" dt="2022-03-30T18:56:51.004" v="13523" actId="164"/>
          <ac:spMkLst>
            <pc:docMk/>
            <pc:sldMk cId="1563407554" sldId="305"/>
            <ac:spMk id="192" creationId="{435CF402-4C14-491E-A0F8-6DC4A80F3EE6}"/>
          </ac:spMkLst>
        </pc:spChg>
        <pc:spChg chg="mod topLvl">
          <ac:chgData name="Sebastian Taylor" userId="14345a32-29c6-470a-9ce2-4671cac2f60b" providerId="ADAL" clId="{57C78DEB-92C1-49A6-BBB0-68D01C2FD8B5}" dt="2022-03-30T18:56:51.004" v="13523" actId="164"/>
          <ac:spMkLst>
            <pc:docMk/>
            <pc:sldMk cId="1563407554" sldId="305"/>
            <ac:spMk id="193" creationId="{8DE44B8F-5CB1-49A9-893D-F403E0AF03FF}"/>
          </ac:spMkLst>
        </pc:spChg>
        <pc:spChg chg="mod topLvl">
          <ac:chgData name="Sebastian Taylor" userId="14345a32-29c6-470a-9ce2-4671cac2f60b" providerId="ADAL" clId="{57C78DEB-92C1-49A6-BBB0-68D01C2FD8B5}" dt="2022-03-30T18:56:51.004" v="13523" actId="164"/>
          <ac:spMkLst>
            <pc:docMk/>
            <pc:sldMk cId="1563407554" sldId="305"/>
            <ac:spMk id="199" creationId="{2E33C1EF-32A6-4183-8EFE-4A1362A33714}"/>
          </ac:spMkLst>
        </pc:spChg>
        <pc:spChg chg="mod topLvl">
          <ac:chgData name="Sebastian Taylor" userId="14345a32-29c6-470a-9ce2-4671cac2f60b" providerId="ADAL" clId="{57C78DEB-92C1-49A6-BBB0-68D01C2FD8B5}" dt="2022-03-30T18:56:51.004" v="13523" actId="164"/>
          <ac:spMkLst>
            <pc:docMk/>
            <pc:sldMk cId="1563407554" sldId="305"/>
            <ac:spMk id="200" creationId="{7B68599C-7508-450E-B365-BFB72D2E733A}"/>
          </ac:spMkLst>
        </pc:spChg>
        <pc:spChg chg="mod topLvl">
          <ac:chgData name="Sebastian Taylor" userId="14345a32-29c6-470a-9ce2-4671cac2f60b" providerId="ADAL" clId="{57C78DEB-92C1-49A6-BBB0-68D01C2FD8B5}" dt="2022-03-30T18:56:51.004" v="13523" actId="164"/>
          <ac:spMkLst>
            <pc:docMk/>
            <pc:sldMk cId="1563407554" sldId="305"/>
            <ac:spMk id="201" creationId="{C5D6079C-2C4E-48FB-B2F1-610C01EFB7C1}"/>
          </ac:spMkLst>
        </pc:spChg>
        <pc:spChg chg="mod topLvl">
          <ac:chgData name="Sebastian Taylor" userId="14345a32-29c6-470a-9ce2-4671cac2f60b" providerId="ADAL" clId="{57C78DEB-92C1-49A6-BBB0-68D01C2FD8B5}" dt="2022-03-30T18:56:51.004" v="13523" actId="164"/>
          <ac:spMkLst>
            <pc:docMk/>
            <pc:sldMk cId="1563407554" sldId="305"/>
            <ac:spMk id="202" creationId="{9DCD35C1-D2E6-4414-9821-83CFD2849CA6}"/>
          </ac:spMkLst>
        </pc:spChg>
        <pc:spChg chg="mod topLvl">
          <ac:chgData name="Sebastian Taylor" userId="14345a32-29c6-470a-9ce2-4671cac2f60b" providerId="ADAL" clId="{57C78DEB-92C1-49A6-BBB0-68D01C2FD8B5}" dt="2022-03-30T18:56:51.004" v="13523" actId="164"/>
          <ac:spMkLst>
            <pc:docMk/>
            <pc:sldMk cId="1563407554" sldId="305"/>
            <ac:spMk id="203" creationId="{903FA55C-D4D2-439B-9D7C-15622300D1CA}"/>
          </ac:spMkLst>
        </pc:spChg>
        <pc:spChg chg="mod topLvl">
          <ac:chgData name="Sebastian Taylor" userId="14345a32-29c6-470a-9ce2-4671cac2f60b" providerId="ADAL" clId="{57C78DEB-92C1-49A6-BBB0-68D01C2FD8B5}" dt="2022-03-30T18:56:51.004" v="13523" actId="164"/>
          <ac:spMkLst>
            <pc:docMk/>
            <pc:sldMk cId="1563407554" sldId="305"/>
            <ac:spMk id="207" creationId="{B53DAEEE-D90F-4770-AF35-E8FB8D7AE466}"/>
          </ac:spMkLst>
        </pc:spChg>
        <pc:spChg chg="mod topLvl">
          <ac:chgData name="Sebastian Taylor" userId="14345a32-29c6-470a-9ce2-4671cac2f60b" providerId="ADAL" clId="{57C78DEB-92C1-49A6-BBB0-68D01C2FD8B5}" dt="2022-03-30T18:56:51.004" v="13523" actId="164"/>
          <ac:spMkLst>
            <pc:docMk/>
            <pc:sldMk cId="1563407554" sldId="305"/>
            <ac:spMk id="208" creationId="{4C2DDD24-F60C-4674-B82E-E01823E21F27}"/>
          </ac:spMkLst>
        </pc:spChg>
        <pc:spChg chg="mod topLvl">
          <ac:chgData name="Sebastian Taylor" userId="14345a32-29c6-470a-9ce2-4671cac2f60b" providerId="ADAL" clId="{57C78DEB-92C1-49A6-BBB0-68D01C2FD8B5}" dt="2022-03-30T18:56:51.004" v="13523" actId="164"/>
          <ac:spMkLst>
            <pc:docMk/>
            <pc:sldMk cId="1563407554" sldId="305"/>
            <ac:spMk id="209" creationId="{ED9CB6E8-CA48-4AED-BC93-2976CAD1325A}"/>
          </ac:spMkLst>
        </pc:spChg>
        <pc:spChg chg="mod topLvl">
          <ac:chgData name="Sebastian Taylor" userId="14345a32-29c6-470a-9ce2-4671cac2f60b" providerId="ADAL" clId="{57C78DEB-92C1-49A6-BBB0-68D01C2FD8B5}" dt="2022-03-30T18:56:51.004" v="13523" actId="164"/>
          <ac:spMkLst>
            <pc:docMk/>
            <pc:sldMk cId="1563407554" sldId="305"/>
            <ac:spMk id="210" creationId="{EC5E046D-3EDF-436E-B66E-900EDCCE3E0F}"/>
          </ac:spMkLst>
        </pc:spChg>
        <pc:spChg chg="mod topLvl">
          <ac:chgData name="Sebastian Taylor" userId="14345a32-29c6-470a-9ce2-4671cac2f60b" providerId="ADAL" clId="{57C78DEB-92C1-49A6-BBB0-68D01C2FD8B5}" dt="2022-03-30T18:56:51.004" v="13523" actId="164"/>
          <ac:spMkLst>
            <pc:docMk/>
            <pc:sldMk cId="1563407554" sldId="305"/>
            <ac:spMk id="211" creationId="{15573445-112D-4DC2-AC43-1A33BDD9E6F4}"/>
          </ac:spMkLst>
        </pc:spChg>
        <pc:spChg chg="mod topLvl">
          <ac:chgData name="Sebastian Taylor" userId="14345a32-29c6-470a-9ce2-4671cac2f60b" providerId="ADAL" clId="{57C78DEB-92C1-49A6-BBB0-68D01C2FD8B5}" dt="2022-03-30T18:56:51.004" v="13523" actId="164"/>
          <ac:spMkLst>
            <pc:docMk/>
            <pc:sldMk cId="1563407554" sldId="305"/>
            <ac:spMk id="212" creationId="{47E05DF5-E4A6-4691-9569-DC84832B21ED}"/>
          </ac:spMkLst>
        </pc:spChg>
        <pc:spChg chg="mod topLvl">
          <ac:chgData name="Sebastian Taylor" userId="14345a32-29c6-470a-9ce2-4671cac2f60b" providerId="ADAL" clId="{57C78DEB-92C1-49A6-BBB0-68D01C2FD8B5}" dt="2022-03-30T18:56:51.004" v="13523" actId="164"/>
          <ac:spMkLst>
            <pc:docMk/>
            <pc:sldMk cId="1563407554" sldId="305"/>
            <ac:spMk id="213" creationId="{AF085631-D4FC-4CAF-A435-C82D66DE168C}"/>
          </ac:spMkLst>
        </pc:spChg>
        <pc:spChg chg="mod topLvl">
          <ac:chgData name="Sebastian Taylor" userId="14345a32-29c6-470a-9ce2-4671cac2f60b" providerId="ADAL" clId="{57C78DEB-92C1-49A6-BBB0-68D01C2FD8B5}" dt="2022-03-30T18:56:51.004" v="13523" actId="164"/>
          <ac:spMkLst>
            <pc:docMk/>
            <pc:sldMk cId="1563407554" sldId="305"/>
            <ac:spMk id="214" creationId="{67EC5B68-C7A0-47E6-B5C7-48D3680C2101}"/>
          </ac:spMkLst>
        </pc:spChg>
        <pc:spChg chg="mod topLvl">
          <ac:chgData name="Sebastian Taylor" userId="14345a32-29c6-470a-9ce2-4671cac2f60b" providerId="ADAL" clId="{57C78DEB-92C1-49A6-BBB0-68D01C2FD8B5}" dt="2022-03-30T18:56:51.004" v="13523" actId="164"/>
          <ac:spMkLst>
            <pc:docMk/>
            <pc:sldMk cId="1563407554" sldId="305"/>
            <ac:spMk id="215" creationId="{5116D3B8-C9B7-4C00-BCD9-0312BDE27855}"/>
          </ac:spMkLst>
        </pc:spChg>
        <pc:spChg chg="mod topLvl">
          <ac:chgData name="Sebastian Taylor" userId="14345a32-29c6-470a-9ce2-4671cac2f60b" providerId="ADAL" clId="{57C78DEB-92C1-49A6-BBB0-68D01C2FD8B5}" dt="2022-03-30T18:56:51.004" v="13523" actId="164"/>
          <ac:spMkLst>
            <pc:docMk/>
            <pc:sldMk cId="1563407554" sldId="305"/>
            <ac:spMk id="216" creationId="{0866C310-4A8F-407B-91F7-901DA8331012}"/>
          </ac:spMkLst>
        </pc:spChg>
        <pc:spChg chg="mod topLvl">
          <ac:chgData name="Sebastian Taylor" userId="14345a32-29c6-470a-9ce2-4671cac2f60b" providerId="ADAL" clId="{57C78DEB-92C1-49A6-BBB0-68D01C2FD8B5}" dt="2022-03-30T18:56:51.004" v="13523" actId="164"/>
          <ac:spMkLst>
            <pc:docMk/>
            <pc:sldMk cId="1563407554" sldId="305"/>
            <ac:spMk id="217" creationId="{7572148A-1837-4FD5-BF5F-FF48F091CBC0}"/>
          </ac:spMkLst>
        </pc:spChg>
        <pc:spChg chg="mod topLvl">
          <ac:chgData name="Sebastian Taylor" userId="14345a32-29c6-470a-9ce2-4671cac2f60b" providerId="ADAL" clId="{57C78DEB-92C1-49A6-BBB0-68D01C2FD8B5}" dt="2022-03-30T18:56:41.141" v="13522" actId="165"/>
          <ac:spMkLst>
            <pc:docMk/>
            <pc:sldMk cId="1563407554" sldId="305"/>
            <ac:spMk id="219" creationId="{BECC0FAA-5C5E-44E0-B61E-B4CE1DE1377A}"/>
          </ac:spMkLst>
        </pc:spChg>
        <pc:spChg chg="mod">
          <ac:chgData name="Sebastian Taylor" userId="14345a32-29c6-470a-9ce2-4671cac2f60b" providerId="ADAL" clId="{57C78DEB-92C1-49A6-BBB0-68D01C2FD8B5}" dt="2022-03-30T18:56:41.141" v="13522" actId="165"/>
          <ac:spMkLst>
            <pc:docMk/>
            <pc:sldMk cId="1563407554" sldId="305"/>
            <ac:spMk id="220" creationId="{F0614C04-D852-42A2-9261-54771FC229B3}"/>
          </ac:spMkLst>
        </pc:spChg>
        <pc:spChg chg="mod">
          <ac:chgData name="Sebastian Taylor" userId="14345a32-29c6-470a-9ce2-4671cac2f60b" providerId="ADAL" clId="{57C78DEB-92C1-49A6-BBB0-68D01C2FD8B5}" dt="2022-03-30T18:56:41.141" v="13522" actId="165"/>
          <ac:spMkLst>
            <pc:docMk/>
            <pc:sldMk cId="1563407554" sldId="305"/>
            <ac:spMk id="221" creationId="{B5032BD7-5553-485D-B141-6E182698A492}"/>
          </ac:spMkLst>
        </pc:spChg>
        <pc:spChg chg="mod">
          <ac:chgData name="Sebastian Taylor" userId="14345a32-29c6-470a-9ce2-4671cac2f60b" providerId="ADAL" clId="{57C78DEB-92C1-49A6-BBB0-68D01C2FD8B5}" dt="2022-03-30T18:56:41.141" v="13522" actId="165"/>
          <ac:spMkLst>
            <pc:docMk/>
            <pc:sldMk cId="1563407554" sldId="305"/>
            <ac:spMk id="222" creationId="{ED3CF7BC-4F43-474B-AC74-3DEE5813999C}"/>
          </ac:spMkLst>
        </pc:spChg>
        <pc:spChg chg="mod">
          <ac:chgData name="Sebastian Taylor" userId="14345a32-29c6-470a-9ce2-4671cac2f60b" providerId="ADAL" clId="{57C78DEB-92C1-49A6-BBB0-68D01C2FD8B5}" dt="2022-03-30T18:56:41.141" v="13522" actId="165"/>
          <ac:spMkLst>
            <pc:docMk/>
            <pc:sldMk cId="1563407554" sldId="305"/>
            <ac:spMk id="223" creationId="{99AC661C-D680-4DEC-953D-C1F59BF4FDF3}"/>
          </ac:spMkLst>
        </pc:spChg>
        <pc:spChg chg="mod">
          <ac:chgData name="Sebastian Taylor" userId="14345a32-29c6-470a-9ce2-4671cac2f60b" providerId="ADAL" clId="{57C78DEB-92C1-49A6-BBB0-68D01C2FD8B5}" dt="2022-03-30T18:56:41.141" v="13522" actId="165"/>
          <ac:spMkLst>
            <pc:docMk/>
            <pc:sldMk cId="1563407554" sldId="305"/>
            <ac:spMk id="224" creationId="{4BE2C5B0-373E-4F0D-A92B-6175EE2E47B6}"/>
          </ac:spMkLst>
        </pc:spChg>
        <pc:spChg chg="mod">
          <ac:chgData name="Sebastian Taylor" userId="14345a32-29c6-470a-9ce2-4671cac2f60b" providerId="ADAL" clId="{57C78DEB-92C1-49A6-BBB0-68D01C2FD8B5}" dt="2022-03-30T18:56:41.141" v="13522" actId="165"/>
          <ac:spMkLst>
            <pc:docMk/>
            <pc:sldMk cId="1563407554" sldId="305"/>
            <ac:spMk id="225" creationId="{7BA245A8-AE80-48A4-A2D2-8355DEAA3459}"/>
          </ac:spMkLst>
        </pc:spChg>
        <pc:spChg chg="mod">
          <ac:chgData name="Sebastian Taylor" userId="14345a32-29c6-470a-9ce2-4671cac2f60b" providerId="ADAL" clId="{57C78DEB-92C1-49A6-BBB0-68D01C2FD8B5}" dt="2022-03-30T18:56:41.141" v="13522" actId="165"/>
          <ac:spMkLst>
            <pc:docMk/>
            <pc:sldMk cId="1563407554" sldId="305"/>
            <ac:spMk id="226" creationId="{DECFA1A7-7BE3-4CEA-BA9B-6235BF8B0AD8}"/>
          </ac:spMkLst>
        </pc:spChg>
        <pc:spChg chg="mod">
          <ac:chgData name="Sebastian Taylor" userId="14345a32-29c6-470a-9ce2-4671cac2f60b" providerId="ADAL" clId="{57C78DEB-92C1-49A6-BBB0-68D01C2FD8B5}" dt="2022-03-30T18:56:41.141" v="13522" actId="165"/>
          <ac:spMkLst>
            <pc:docMk/>
            <pc:sldMk cId="1563407554" sldId="305"/>
            <ac:spMk id="227" creationId="{69B6A3DF-494B-4E30-9C5C-C3553201C91F}"/>
          </ac:spMkLst>
        </pc:spChg>
        <pc:spChg chg="mod">
          <ac:chgData name="Sebastian Taylor" userId="14345a32-29c6-470a-9ce2-4671cac2f60b" providerId="ADAL" clId="{57C78DEB-92C1-49A6-BBB0-68D01C2FD8B5}" dt="2022-03-30T18:56:41.141" v="13522" actId="165"/>
          <ac:spMkLst>
            <pc:docMk/>
            <pc:sldMk cId="1563407554" sldId="305"/>
            <ac:spMk id="228" creationId="{6218ABEE-9C73-406A-870A-CED5C4934E77}"/>
          </ac:spMkLst>
        </pc:spChg>
        <pc:spChg chg="mod">
          <ac:chgData name="Sebastian Taylor" userId="14345a32-29c6-470a-9ce2-4671cac2f60b" providerId="ADAL" clId="{57C78DEB-92C1-49A6-BBB0-68D01C2FD8B5}" dt="2022-03-30T18:56:41.141" v="13522" actId="165"/>
          <ac:spMkLst>
            <pc:docMk/>
            <pc:sldMk cId="1563407554" sldId="305"/>
            <ac:spMk id="229" creationId="{2EAA0690-F244-4EE9-B778-D2E10EE2BA68}"/>
          </ac:spMkLst>
        </pc:spChg>
        <pc:spChg chg="mod">
          <ac:chgData name="Sebastian Taylor" userId="14345a32-29c6-470a-9ce2-4671cac2f60b" providerId="ADAL" clId="{57C78DEB-92C1-49A6-BBB0-68D01C2FD8B5}" dt="2022-03-30T18:56:41.141" v="13522" actId="165"/>
          <ac:spMkLst>
            <pc:docMk/>
            <pc:sldMk cId="1563407554" sldId="305"/>
            <ac:spMk id="230" creationId="{1115E4F9-E35A-48E3-9074-FD47AD12DFAE}"/>
          </ac:spMkLst>
        </pc:spChg>
        <pc:spChg chg="mod">
          <ac:chgData name="Sebastian Taylor" userId="14345a32-29c6-470a-9ce2-4671cac2f60b" providerId="ADAL" clId="{57C78DEB-92C1-49A6-BBB0-68D01C2FD8B5}" dt="2022-03-30T18:56:41.141" v="13522" actId="165"/>
          <ac:spMkLst>
            <pc:docMk/>
            <pc:sldMk cId="1563407554" sldId="305"/>
            <ac:spMk id="241" creationId="{CDEFBEAF-079B-44F2-93DB-977833AD8E1B}"/>
          </ac:spMkLst>
        </pc:spChg>
        <pc:spChg chg="mod">
          <ac:chgData name="Sebastian Taylor" userId="14345a32-29c6-470a-9ce2-4671cac2f60b" providerId="ADAL" clId="{57C78DEB-92C1-49A6-BBB0-68D01C2FD8B5}" dt="2022-03-30T18:56:41.141" v="13522" actId="165"/>
          <ac:spMkLst>
            <pc:docMk/>
            <pc:sldMk cId="1563407554" sldId="305"/>
            <ac:spMk id="242" creationId="{1E74BBAC-1B7B-48E4-9563-849B06D4C53B}"/>
          </ac:spMkLst>
        </pc:spChg>
        <pc:spChg chg="mod">
          <ac:chgData name="Sebastian Taylor" userId="14345a32-29c6-470a-9ce2-4671cac2f60b" providerId="ADAL" clId="{57C78DEB-92C1-49A6-BBB0-68D01C2FD8B5}" dt="2022-03-30T18:56:41.141" v="13522" actId="165"/>
          <ac:spMkLst>
            <pc:docMk/>
            <pc:sldMk cId="1563407554" sldId="305"/>
            <ac:spMk id="243" creationId="{9D96E180-A4F1-4EE7-B357-C2E037B78892}"/>
          </ac:spMkLst>
        </pc:spChg>
        <pc:spChg chg="mod">
          <ac:chgData name="Sebastian Taylor" userId="14345a32-29c6-470a-9ce2-4671cac2f60b" providerId="ADAL" clId="{57C78DEB-92C1-49A6-BBB0-68D01C2FD8B5}" dt="2022-03-30T18:56:41.141" v="13522" actId="165"/>
          <ac:spMkLst>
            <pc:docMk/>
            <pc:sldMk cId="1563407554" sldId="305"/>
            <ac:spMk id="244" creationId="{9E3D4735-F233-41CE-A3C7-E8DCC0E7D56E}"/>
          </ac:spMkLst>
        </pc:spChg>
        <pc:spChg chg="mod">
          <ac:chgData name="Sebastian Taylor" userId="14345a32-29c6-470a-9ce2-4671cac2f60b" providerId="ADAL" clId="{57C78DEB-92C1-49A6-BBB0-68D01C2FD8B5}" dt="2022-03-30T18:56:41.141" v="13522" actId="165"/>
          <ac:spMkLst>
            <pc:docMk/>
            <pc:sldMk cId="1563407554" sldId="305"/>
            <ac:spMk id="245" creationId="{3E7DB191-43D9-4D59-8B65-8CB1B12B84A3}"/>
          </ac:spMkLst>
        </pc:spChg>
        <pc:spChg chg="mod">
          <ac:chgData name="Sebastian Taylor" userId="14345a32-29c6-470a-9ce2-4671cac2f60b" providerId="ADAL" clId="{57C78DEB-92C1-49A6-BBB0-68D01C2FD8B5}" dt="2022-03-30T18:56:41.141" v="13522" actId="165"/>
          <ac:spMkLst>
            <pc:docMk/>
            <pc:sldMk cId="1563407554" sldId="305"/>
            <ac:spMk id="246" creationId="{16FB9E18-258E-4D04-B018-D8F4698A6348}"/>
          </ac:spMkLst>
        </pc:spChg>
        <pc:spChg chg="mod">
          <ac:chgData name="Sebastian Taylor" userId="14345a32-29c6-470a-9ce2-4671cac2f60b" providerId="ADAL" clId="{57C78DEB-92C1-49A6-BBB0-68D01C2FD8B5}" dt="2022-03-30T18:58:43.793" v="13558" actId="207"/>
          <ac:spMkLst>
            <pc:docMk/>
            <pc:sldMk cId="1563407554" sldId="305"/>
            <ac:spMk id="249" creationId="{AC962ECF-1732-4C5D-9E43-7EFBEA055F19}"/>
          </ac:spMkLst>
        </pc:spChg>
        <pc:spChg chg="mod">
          <ac:chgData name="Sebastian Taylor" userId="14345a32-29c6-470a-9ce2-4671cac2f60b" providerId="ADAL" clId="{57C78DEB-92C1-49A6-BBB0-68D01C2FD8B5}" dt="2022-03-30T18:58:21.692" v="13544" actId="207"/>
          <ac:spMkLst>
            <pc:docMk/>
            <pc:sldMk cId="1563407554" sldId="305"/>
            <ac:spMk id="250" creationId="{194BC24E-30BC-47BC-BFFA-E37AE51D197E}"/>
          </ac:spMkLst>
        </pc:spChg>
        <pc:grpChg chg="add mod">
          <ac:chgData name="Sebastian Taylor" userId="14345a32-29c6-470a-9ce2-4671cac2f60b" providerId="ADAL" clId="{57C78DEB-92C1-49A6-BBB0-68D01C2FD8B5}" dt="2022-03-30T18:56:51.004" v="13523" actId="164"/>
          <ac:grpSpMkLst>
            <pc:docMk/>
            <pc:sldMk cId="1563407554" sldId="305"/>
            <ac:grpSpMk id="2" creationId="{61EE3639-D744-4C79-8325-1FE054206003}"/>
          </ac:grpSpMkLst>
        </pc:grpChg>
        <pc:grpChg chg="add mod">
          <ac:chgData name="Sebastian Taylor" userId="14345a32-29c6-470a-9ce2-4671cac2f60b" providerId="ADAL" clId="{57C78DEB-92C1-49A6-BBB0-68D01C2FD8B5}" dt="2022-03-30T18:57:12.556" v="13525" actId="164"/>
          <ac:grpSpMkLst>
            <pc:docMk/>
            <pc:sldMk cId="1563407554" sldId="305"/>
            <ac:grpSpMk id="4" creationId="{2B4EA0BA-9E31-4990-B1E6-DD3EDA9807CD}"/>
          </ac:grpSpMkLst>
        </pc:grpChg>
        <pc:grpChg chg="del">
          <ac:chgData name="Sebastian Taylor" userId="14345a32-29c6-470a-9ce2-4671cac2f60b" providerId="ADAL" clId="{57C78DEB-92C1-49A6-BBB0-68D01C2FD8B5}" dt="2022-03-30T18:56:57.716" v="13524" actId="165"/>
          <ac:grpSpMkLst>
            <pc:docMk/>
            <pc:sldMk cId="1563407554" sldId="305"/>
            <ac:grpSpMk id="9" creationId="{C8E13EE3-0018-46D9-BDD3-2D75AC53BB1A}"/>
          </ac:grpSpMkLst>
        </pc:grpChg>
        <pc:grpChg chg="mod topLvl">
          <ac:chgData name="Sebastian Taylor" userId="14345a32-29c6-470a-9ce2-4671cac2f60b" providerId="ADAL" clId="{57C78DEB-92C1-49A6-BBB0-68D01C2FD8B5}" dt="2022-03-30T18:57:12.556" v="13525" actId="164"/>
          <ac:grpSpMkLst>
            <pc:docMk/>
            <pc:sldMk cId="1563407554" sldId="305"/>
            <ac:grpSpMk id="143" creationId="{9C83EB53-01FA-43AF-88A8-9329A21F3F0C}"/>
          </ac:grpSpMkLst>
        </pc:grpChg>
        <pc:grpChg chg="mod topLvl">
          <ac:chgData name="Sebastian Taylor" userId="14345a32-29c6-470a-9ce2-4671cac2f60b" providerId="ADAL" clId="{57C78DEB-92C1-49A6-BBB0-68D01C2FD8B5}" dt="2022-03-30T18:57:12.556" v="13525" actId="164"/>
          <ac:grpSpMkLst>
            <pc:docMk/>
            <pc:sldMk cId="1563407554" sldId="305"/>
            <ac:grpSpMk id="160" creationId="{2AA108E0-D042-4D69-8776-4B38B6A7B2C4}"/>
          </ac:grpSpMkLst>
        </pc:grpChg>
        <pc:grpChg chg="del">
          <ac:chgData name="Sebastian Taylor" userId="14345a32-29c6-470a-9ce2-4671cac2f60b" providerId="ADAL" clId="{57C78DEB-92C1-49A6-BBB0-68D01C2FD8B5}" dt="2022-03-30T18:56:41.141" v="13522" actId="165"/>
          <ac:grpSpMkLst>
            <pc:docMk/>
            <pc:sldMk cId="1563407554" sldId="305"/>
            <ac:grpSpMk id="191" creationId="{98D6FA19-61E7-40DF-9433-E89B3A49A34B}"/>
          </ac:grpSpMkLst>
        </pc:grpChg>
        <pc:grpChg chg="mod topLvl">
          <ac:chgData name="Sebastian Taylor" userId="14345a32-29c6-470a-9ce2-4671cac2f60b" providerId="ADAL" clId="{57C78DEB-92C1-49A6-BBB0-68D01C2FD8B5}" dt="2022-03-30T18:56:51.004" v="13523" actId="164"/>
          <ac:grpSpMkLst>
            <pc:docMk/>
            <pc:sldMk cId="1563407554" sldId="305"/>
            <ac:grpSpMk id="205" creationId="{9513E522-E329-40DE-9E6C-82C5C57826D7}"/>
          </ac:grpSpMkLst>
        </pc:grpChg>
        <pc:grpChg chg="mod topLvl">
          <ac:chgData name="Sebastian Taylor" userId="14345a32-29c6-470a-9ce2-4671cac2f60b" providerId="ADAL" clId="{57C78DEB-92C1-49A6-BBB0-68D01C2FD8B5}" dt="2022-03-30T18:56:51.004" v="13523" actId="164"/>
          <ac:grpSpMkLst>
            <pc:docMk/>
            <pc:sldMk cId="1563407554" sldId="305"/>
            <ac:grpSpMk id="206" creationId="{A22BE83D-D47B-4B9B-B388-018A0C832055}"/>
          </ac:grpSpMkLst>
        </pc:grpChg>
        <pc:cxnChg chg="mod">
          <ac:chgData name="Sebastian Taylor" userId="14345a32-29c6-470a-9ce2-4671cac2f60b" providerId="ADAL" clId="{57C78DEB-92C1-49A6-BBB0-68D01C2FD8B5}" dt="2022-03-30T18:57:12.556" v="13525" actId="164"/>
          <ac:cxnSpMkLst>
            <pc:docMk/>
            <pc:sldMk cId="1563407554" sldId="305"/>
            <ac:cxnSpMk id="123" creationId="{6A16362A-FC83-40AB-90F0-8049D2A46143}"/>
          </ac:cxnSpMkLst>
        </pc:cxnChg>
        <pc:cxnChg chg="mod">
          <ac:chgData name="Sebastian Taylor" userId="14345a32-29c6-470a-9ce2-4671cac2f60b" providerId="ADAL" clId="{57C78DEB-92C1-49A6-BBB0-68D01C2FD8B5}" dt="2022-03-30T18:57:12.556" v="13525" actId="164"/>
          <ac:cxnSpMkLst>
            <pc:docMk/>
            <pc:sldMk cId="1563407554" sldId="305"/>
            <ac:cxnSpMk id="125" creationId="{9583B719-E83D-4172-BF43-F6D451E744FC}"/>
          </ac:cxnSpMkLst>
        </pc:cxnChg>
        <pc:cxnChg chg="mod topLvl">
          <ac:chgData name="Sebastian Taylor" userId="14345a32-29c6-470a-9ce2-4671cac2f60b" providerId="ADAL" clId="{57C78DEB-92C1-49A6-BBB0-68D01C2FD8B5}" dt="2022-03-30T18:57:12.556" v="13525" actId="164"/>
          <ac:cxnSpMkLst>
            <pc:docMk/>
            <pc:sldMk cId="1563407554" sldId="305"/>
            <ac:cxnSpMk id="130" creationId="{7A84880A-A107-4DDA-8A71-60F4623F21E6}"/>
          </ac:cxnSpMkLst>
        </pc:cxnChg>
        <pc:cxnChg chg="mod topLvl">
          <ac:chgData name="Sebastian Taylor" userId="14345a32-29c6-470a-9ce2-4671cac2f60b" providerId="ADAL" clId="{57C78DEB-92C1-49A6-BBB0-68D01C2FD8B5}" dt="2022-03-30T18:57:12.556" v="13525" actId="164"/>
          <ac:cxnSpMkLst>
            <pc:docMk/>
            <pc:sldMk cId="1563407554" sldId="305"/>
            <ac:cxnSpMk id="132" creationId="{732FCD28-756C-4AD4-8804-541248BB5C36}"/>
          </ac:cxnSpMkLst>
        </pc:cxnChg>
        <pc:cxnChg chg="mod topLvl">
          <ac:chgData name="Sebastian Taylor" userId="14345a32-29c6-470a-9ce2-4671cac2f60b" providerId="ADAL" clId="{57C78DEB-92C1-49A6-BBB0-68D01C2FD8B5}" dt="2022-03-30T18:57:12.556" v="13525" actId="164"/>
          <ac:cxnSpMkLst>
            <pc:docMk/>
            <pc:sldMk cId="1563407554" sldId="305"/>
            <ac:cxnSpMk id="134" creationId="{FBFAC990-0203-4205-A11E-B4877BA1DD8C}"/>
          </ac:cxnSpMkLst>
        </pc:cxnChg>
        <pc:cxnChg chg="mod topLvl">
          <ac:chgData name="Sebastian Taylor" userId="14345a32-29c6-470a-9ce2-4671cac2f60b" providerId="ADAL" clId="{57C78DEB-92C1-49A6-BBB0-68D01C2FD8B5}" dt="2022-03-30T18:57:12.556" v="13525" actId="164"/>
          <ac:cxnSpMkLst>
            <pc:docMk/>
            <pc:sldMk cId="1563407554" sldId="305"/>
            <ac:cxnSpMk id="135" creationId="{30B02DE7-2DC0-4218-BA0B-AE34C00E3242}"/>
          </ac:cxnSpMkLst>
        </pc:cxnChg>
        <pc:cxnChg chg="mod topLvl">
          <ac:chgData name="Sebastian Taylor" userId="14345a32-29c6-470a-9ce2-4671cac2f60b" providerId="ADAL" clId="{57C78DEB-92C1-49A6-BBB0-68D01C2FD8B5}" dt="2022-03-30T18:57:12.556" v="13525" actId="164"/>
          <ac:cxnSpMkLst>
            <pc:docMk/>
            <pc:sldMk cId="1563407554" sldId="305"/>
            <ac:cxnSpMk id="136" creationId="{D8103140-3666-4931-A8D9-15010E3D9F96}"/>
          </ac:cxnSpMkLst>
        </pc:cxnChg>
        <pc:cxnChg chg="mod topLvl">
          <ac:chgData name="Sebastian Taylor" userId="14345a32-29c6-470a-9ce2-4671cac2f60b" providerId="ADAL" clId="{57C78DEB-92C1-49A6-BBB0-68D01C2FD8B5}" dt="2022-03-30T18:57:12.556" v="13525" actId="164"/>
          <ac:cxnSpMkLst>
            <pc:docMk/>
            <pc:sldMk cId="1563407554" sldId="305"/>
            <ac:cxnSpMk id="142" creationId="{E38D2921-8670-4032-92AE-B5F07299697E}"/>
          </ac:cxnSpMkLst>
        </pc:cxnChg>
        <pc:cxnChg chg="mod">
          <ac:chgData name="Sebastian Taylor" userId="14345a32-29c6-470a-9ce2-4671cac2f60b" providerId="ADAL" clId="{57C78DEB-92C1-49A6-BBB0-68D01C2FD8B5}" dt="2022-03-30T18:56:57.716" v="13524" actId="165"/>
          <ac:cxnSpMkLst>
            <pc:docMk/>
            <pc:sldMk cId="1563407554" sldId="305"/>
            <ac:cxnSpMk id="144" creationId="{C0550DCF-7FB5-4761-A14B-10AF5141FCFD}"/>
          </ac:cxnSpMkLst>
        </pc:cxnChg>
        <pc:cxnChg chg="mod">
          <ac:chgData name="Sebastian Taylor" userId="14345a32-29c6-470a-9ce2-4671cac2f60b" providerId="ADAL" clId="{57C78DEB-92C1-49A6-BBB0-68D01C2FD8B5}" dt="2022-03-30T18:56:57.716" v="13524" actId="165"/>
          <ac:cxnSpMkLst>
            <pc:docMk/>
            <pc:sldMk cId="1563407554" sldId="305"/>
            <ac:cxnSpMk id="145" creationId="{051CDABC-A0A1-4A57-BA8E-DEFE76559506}"/>
          </ac:cxnSpMkLst>
        </pc:cxnChg>
        <pc:cxnChg chg="mod">
          <ac:chgData name="Sebastian Taylor" userId="14345a32-29c6-470a-9ce2-4671cac2f60b" providerId="ADAL" clId="{57C78DEB-92C1-49A6-BBB0-68D01C2FD8B5}" dt="2022-03-30T18:56:57.716" v="13524" actId="165"/>
          <ac:cxnSpMkLst>
            <pc:docMk/>
            <pc:sldMk cId="1563407554" sldId="305"/>
            <ac:cxnSpMk id="146" creationId="{490A9E4A-1829-4E06-B7DA-6795C8CA2CCD}"/>
          </ac:cxnSpMkLst>
        </pc:cxnChg>
        <pc:cxnChg chg="mod">
          <ac:chgData name="Sebastian Taylor" userId="14345a32-29c6-470a-9ce2-4671cac2f60b" providerId="ADAL" clId="{57C78DEB-92C1-49A6-BBB0-68D01C2FD8B5}" dt="2022-03-30T18:56:57.716" v="13524" actId="165"/>
          <ac:cxnSpMkLst>
            <pc:docMk/>
            <pc:sldMk cId="1563407554" sldId="305"/>
            <ac:cxnSpMk id="147" creationId="{DC2DB1F7-6AC6-4BCF-8DF5-7DC1076FC05C}"/>
          </ac:cxnSpMkLst>
        </pc:cxnChg>
        <pc:cxnChg chg="mod">
          <ac:chgData name="Sebastian Taylor" userId="14345a32-29c6-470a-9ce2-4671cac2f60b" providerId="ADAL" clId="{57C78DEB-92C1-49A6-BBB0-68D01C2FD8B5}" dt="2022-03-30T18:56:57.716" v="13524" actId="165"/>
          <ac:cxnSpMkLst>
            <pc:docMk/>
            <pc:sldMk cId="1563407554" sldId="305"/>
            <ac:cxnSpMk id="148" creationId="{CE84296B-78EC-4206-8082-C3BB541B956F}"/>
          </ac:cxnSpMkLst>
        </pc:cxnChg>
        <pc:cxnChg chg="mod">
          <ac:chgData name="Sebastian Taylor" userId="14345a32-29c6-470a-9ce2-4671cac2f60b" providerId="ADAL" clId="{57C78DEB-92C1-49A6-BBB0-68D01C2FD8B5}" dt="2022-03-30T18:56:57.716" v="13524" actId="165"/>
          <ac:cxnSpMkLst>
            <pc:docMk/>
            <pc:sldMk cId="1563407554" sldId="305"/>
            <ac:cxnSpMk id="149" creationId="{59EDAD6C-B060-4FD7-8509-74F7E928C0D5}"/>
          </ac:cxnSpMkLst>
        </pc:cxnChg>
        <pc:cxnChg chg="mod">
          <ac:chgData name="Sebastian Taylor" userId="14345a32-29c6-470a-9ce2-4671cac2f60b" providerId="ADAL" clId="{57C78DEB-92C1-49A6-BBB0-68D01C2FD8B5}" dt="2022-03-30T18:56:57.716" v="13524" actId="165"/>
          <ac:cxnSpMkLst>
            <pc:docMk/>
            <pc:sldMk cId="1563407554" sldId="305"/>
            <ac:cxnSpMk id="150" creationId="{40375682-80D4-4076-A80F-7C7B61C2E0BB}"/>
          </ac:cxnSpMkLst>
        </pc:cxnChg>
        <pc:cxnChg chg="mod">
          <ac:chgData name="Sebastian Taylor" userId="14345a32-29c6-470a-9ce2-4671cac2f60b" providerId="ADAL" clId="{57C78DEB-92C1-49A6-BBB0-68D01C2FD8B5}" dt="2022-03-30T18:56:57.716" v="13524" actId="165"/>
          <ac:cxnSpMkLst>
            <pc:docMk/>
            <pc:sldMk cId="1563407554" sldId="305"/>
            <ac:cxnSpMk id="151" creationId="{5E9BF84E-CEC7-497B-8D15-E319659D2A1E}"/>
          </ac:cxnSpMkLst>
        </pc:cxnChg>
        <pc:cxnChg chg="mod">
          <ac:chgData name="Sebastian Taylor" userId="14345a32-29c6-470a-9ce2-4671cac2f60b" providerId="ADAL" clId="{57C78DEB-92C1-49A6-BBB0-68D01C2FD8B5}" dt="2022-03-30T18:56:57.716" v="13524" actId="165"/>
          <ac:cxnSpMkLst>
            <pc:docMk/>
            <pc:sldMk cId="1563407554" sldId="305"/>
            <ac:cxnSpMk id="152" creationId="{AA457D9F-9AB0-4AA7-AEAA-B1671FEB885E}"/>
          </ac:cxnSpMkLst>
        </pc:cxnChg>
        <pc:cxnChg chg="mod">
          <ac:chgData name="Sebastian Taylor" userId="14345a32-29c6-470a-9ce2-4671cac2f60b" providerId="ADAL" clId="{57C78DEB-92C1-49A6-BBB0-68D01C2FD8B5}" dt="2022-03-30T18:56:57.716" v="13524" actId="165"/>
          <ac:cxnSpMkLst>
            <pc:docMk/>
            <pc:sldMk cId="1563407554" sldId="305"/>
            <ac:cxnSpMk id="153" creationId="{DAC97C99-3D86-489D-A883-096BAAB67CF0}"/>
          </ac:cxnSpMkLst>
        </pc:cxnChg>
        <pc:cxnChg chg="mod topLvl">
          <ac:chgData name="Sebastian Taylor" userId="14345a32-29c6-470a-9ce2-4671cac2f60b" providerId="ADAL" clId="{57C78DEB-92C1-49A6-BBB0-68D01C2FD8B5}" dt="2022-03-30T18:57:12.556" v="13525" actId="164"/>
          <ac:cxnSpMkLst>
            <pc:docMk/>
            <pc:sldMk cId="1563407554" sldId="305"/>
            <ac:cxnSpMk id="183" creationId="{7B3F5646-914F-44B5-A08C-9050EFE50176}"/>
          </ac:cxnSpMkLst>
        </pc:cxnChg>
        <pc:cxnChg chg="mod topLvl">
          <ac:chgData name="Sebastian Taylor" userId="14345a32-29c6-470a-9ce2-4671cac2f60b" providerId="ADAL" clId="{57C78DEB-92C1-49A6-BBB0-68D01C2FD8B5}" dt="2022-03-30T18:56:51.004" v="13523" actId="164"/>
          <ac:cxnSpMkLst>
            <pc:docMk/>
            <pc:sldMk cId="1563407554" sldId="305"/>
            <ac:cxnSpMk id="194" creationId="{222642FF-00BB-415C-8366-8F30F00CF881}"/>
          </ac:cxnSpMkLst>
        </pc:cxnChg>
        <pc:cxnChg chg="mod topLvl">
          <ac:chgData name="Sebastian Taylor" userId="14345a32-29c6-470a-9ce2-4671cac2f60b" providerId="ADAL" clId="{57C78DEB-92C1-49A6-BBB0-68D01C2FD8B5}" dt="2022-03-30T18:56:51.004" v="13523" actId="164"/>
          <ac:cxnSpMkLst>
            <pc:docMk/>
            <pc:sldMk cId="1563407554" sldId="305"/>
            <ac:cxnSpMk id="195" creationId="{2FF8C6E4-7C5D-495F-ABD7-D339E638C4A2}"/>
          </ac:cxnSpMkLst>
        </pc:cxnChg>
        <pc:cxnChg chg="mod topLvl">
          <ac:chgData name="Sebastian Taylor" userId="14345a32-29c6-470a-9ce2-4671cac2f60b" providerId="ADAL" clId="{57C78DEB-92C1-49A6-BBB0-68D01C2FD8B5}" dt="2022-03-30T18:56:51.004" v="13523" actId="164"/>
          <ac:cxnSpMkLst>
            <pc:docMk/>
            <pc:sldMk cId="1563407554" sldId="305"/>
            <ac:cxnSpMk id="196" creationId="{B687D7EA-08E8-4F25-871F-5E3411F4C61D}"/>
          </ac:cxnSpMkLst>
        </pc:cxnChg>
        <pc:cxnChg chg="mod topLvl">
          <ac:chgData name="Sebastian Taylor" userId="14345a32-29c6-470a-9ce2-4671cac2f60b" providerId="ADAL" clId="{57C78DEB-92C1-49A6-BBB0-68D01C2FD8B5}" dt="2022-03-30T18:56:51.004" v="13523" actId="164"/>
          <ac:cxnSpMkLst>
            <pc:docMk/>
            <pc:sldMk cId="1563407554" sldId="305"/>
            <ac:cxnSpMk id="197" creationId="{63D58AD5-C82C-4343-B25F-79A5731550B5}"/>
          </ac:cxnSpMkLst>
        </pc:cxnChg>
        <pc:cxnChg chg="mod topLvl">
          <ac:chgData name="Sebastian Taylor" userId="14345a32-29c6-470a-9ce2-4671cac2f60b" providerId="ADAL" clId="{57C78DEB-92C1-49A6-BBB0-68D01C2FD8B5}" dt="2022-03-30T18:56:51.004" v="13523" actId="164"/>
          <ac:cxnSpMkLst>
            <pc:docMk/>
            <pc:sldMk cId="1563407554" sldId="305"/>
            <ac:cxnSpMk id="198" creationId="{DA16210E-F970-4C2A-93E6-B1AEBB85E859}"/>
          </ac:cxnSpMkLst>
        </pc:cxnChg>
        <pc:cxnChg chg="mod topLvl">
          <ac:chgData name="Sebastian Taylor" userId="14345a32-29c6-470a-9ce2-4671cac2f60b" providerId="ADAL" clId="{57C78DEB-92C1-49A6-BBB0-68D01C2FD8B5}" dt="2022-03-30T18:56:51.004" v="13523" actId="164"/>
          <ac:cxnSpMkLst>
            <pc:docMk/>
            <pc:sldMk cId="1563407554" sldId="305"/>
            <ac:cxnSpMk id="204" creationId="{18D41557-67AE-4358-ADFC-103CEEC89E12}"/>
          </ac:cxnSpMkLst>
        </pc:cxnChg>
        <pc:cxnChg chg="mod">
          <ac:chgData name="Sebastian Taylor" userId="14345a32-29c6-470a-9ce2-4671cac2f60b" providerId="ADAL" clId="{57C78DEB-92C1-49A6-BBB0-68D01C2FD8B5}" dt="2022-03-30T18:56:41.141" v="13522" actId="165"/>
          <ac:cxnSpMkLst>
            <pc:docMk/>
            <pc:sldMk cId="1563407554" sldId="305"/>
            <ac:cxnSpMk id="231" creationId="{FE6EAA58-3762-4817-8030-8DD71033BC71}"/>
          </ac:cxnSpMkLst>
        </pc:cxnChg>
        <pc:cxnChg chg="mod">
          <ac:chgData name="Sebastian Taylor" userId="14345a32-29c6-470a-9ce2-4671cac2f60b" providerId="ADAL" clId="{57C78DEB-92C1-49A6-BBB0-68D01C2FD8B5}" dt="2022-03-30T18:56:41.141" v="13522" actId="165"/>
          <ac:cxnSpMkLst>
            <pc:docMk/>
            <pc:sldMk cId="1563407554" sldId="305"/>
            <ac:cxnSpMk id="232" creationId="{87069282-95DA-4B14-B278-CED92380DB63}"/>
          </ac:cxnSpMkLst>
        </pc:cxnChg>
        <pc:cxnChg chg="mod">
          <ac:chgData name="Sebastian Taylor" userId="14345a32-29c6-470a-9ce2-4671cac2f60b" providerId="ADAL" clId="{57C78DEB-92C1-49A6-BBB0-68D01C2FD8B5}" dt="2022-03-30T18:56:41.141" v="13522" actId="165"/>
          <ac:cxnSpMkLst>
            <pc:docMk/>
            <pc:sldMk cId="1563407554" sldId="305"/>
            <ac:cxnSpMk id="233" creationId="{A5262C7F-7799-4D3F-BC1B-3DAE3BDBED6C}"/>
          </ac:cxnSpMkLst>
        </pc:cxnChg>
        <pc:cxnChg chg="mod">
          <ac:chgData name="Sebastian Taylor" userId="14345a32-29c6-470a-9ce2-4671cac2f60b" providerId="ADAL" clId="{57C78DEB-92C1-49A6-BBB0-68D01C2FD8B5}" dt="2022-03-30T18:56:41.141" v="13522" actId="165"/>
          <ac:cxnSpMkLst>
            <pc:docMk/>
            <pc:sldMk cId="1563407554" sldId="305"/>
            <ac:cxnSpMk id="234" creationId="{DE698EC1-1269-4B7D-91E0-F194945CB292}"/>
          </ac:cxnSpMkLst>
        </pc:cxnChg>
        <pc:cxnChg chg="mod">
          <ac:chgData name="Sebastian Taylor" userId="14345a32-29c6-470a-9ce2-4671cac2f60b" providerId="ADAL" clId="{57C78DEB-92C1-49A6-BBB0-68D01C2FD8B5}" dt="2022-03-30T18:56:41.141" v="13522" actId="165"/>
          <ac:cxnSpMkLst>
            <pc:docMk/>
            <pc:sldMk cId="1563407554" sldId="305"/>
            <ac:cxnSpMk id="235" creationId="{AC97E341-02E1-4D47-8EF0-C895C1448ACA}"/>
          </ac:cxnSpMkLst>
        </pc:cxnChg>
        <pc:cxnChg chg="mod">
          <ac:chgData name="Sebastian Taylor" userId="14345a32-29c6-470a-9ce2-4671cac2f60b" providerId="ADAL" clId="{57C78DEB-92C1-49A6-BBB0-68D01C2FD8B5}" dt="2022-03-30T18:56:41.141" v="13522" actId="165"/>
          <ac:cxnSpMkLst>
            <pc:docMk/>
            <pc:sldMk cId="1563407554" sldId="305"/>
            <ac:cxnSpMk id="236" creationId="{202C63E1-F23E-4DAB-8B1A-63A4E95A11F0}"/>
          </ac:cxnSpMkLst>
        </pc:cxnChg>
        <pc:cxnChg chg="mod">
          <ac:chgData name="Sebastian Taylor" userId="14345a32-29c6-470a-9ce2-4671cac2f60b" providerId="ADAL" clId="{57C78DEB-92C1-49A6-BBB0-68D01C2FD8B5}" dt="2022-03-30T18:56:41.141" v="13522" actId="165"/>
          <ac:cxnSpMkLst>
            <pc:docMk/>
            <pc:sldMk cId="1563407554" sldId="305"/>
            <ac:cxnSpMk id="237" creationId="{F0747A0C-024B-4533-B371-EB0AA3919910}"/>
          </ac:cxnSpMkLst>
        </pc:cxnChg>
        <pc:cxnChg chg="mod">
          <ac:chgData name="Sebastian Taylor" userId="14345a32-29c6-470a-9ce2-4671cac2f60b" providerId="ADAL" clId="{57C78DEB-92C1-49A6-BBB0-68D01C2FD8B5}" dt="2022-03-30T18:56:41.141" v="13522" actId="165"/>
          <ac:cxnSpMkLst>
            <pc:docMk/>
            <pc:sldMk cId="1563407554" sldId="305"/>
            <ac:cxnSpMk id="238" creationId="{7B4A85F2-D1E1-4F73-99D0-EFF814537987}"/>
          </ac:cxnSpMkLst>
        </pc:cxnChg>
        <pc:cxnChg chg="mod">
          <ac:chgData name="Sebastian Taylor" userId="14345a32-29c6-470a-9ce2-4671cac2f60b" providerId="ADAL" clId="{57C78DEB-92C1-49A6-BBB0-68D01C2FD8B5}" dt="2022-03-30T18:56:41.141" v="13522" actId="165"/>
          <ac:cxnSpMkLst>
            <pc:docMk/>
            <pc:sldMk cId="1563407554" sldId="305"/>
            <ac:cxnSpMk id="239" creationId="{C326EC03-B6AB-45C0-BC9E-8582C16BD8FC}"/>
          </ac:cxnSpMkLst>
        </pc:cxnChg>
        <pc:cxnChg chg="mod">
          <ac:chgData name="Sebastian Taylor" userId="14345a32-29c6-470a-9ce2-4671cac2f60b" providerId="ADAL" clId="{57C78DEB-92C1-49A6-BBB0-68D01C2FD8B5}" dt="2022-03-30T18:56:41.141" v="13522" actId="165"/>
          <ac:cxnSpMkLst>
            <pc:docMk/>
            <pc:sldMk cId="1563407554" sldId="305"/>
            <ac:cxnSpMk id="240" creationId="{3B93338E-2839-4BEA-A777-71F9A5F5A6B6}"/>
          </ac:cxnSpMkLst>
        </pc:cxnChg>
      </pc:sldChg>
      <pc:sldChg chg="delCm">
        <pc:chgData name="Sebastian Taylor" userId="14345a32-29c6-470a-9ce2-4671cac2f60b" providerId="ADAL" clId="{57C78DEB-92C1-49A6-BBB0-68D01C2FD8B5}" dt="2022-04-06T00:46:16.447" v="24404" actId="1592"/>
        <pc:sldMkLst>
          <pc:docMk/>
          <pc:sldMk cId="2017801445" sldId="306"/>
        </pc:sldMkLst>
      </pc:sldChg>
      <pc:sldChg chg="addSp delSp modSp mod addAnim delAnim modAnim delCm">
        <pc:chgData name="Sebastian Taylor" userId="14345a32-29c6-470a-9ce2-4671cac2f60b" providerId="ADAL" clId="{57C78DEB-92C1-49A6-BBB0-68D01C2FD8B5}" dt="2022-04-06T00:46:09.329" v="24402" actId="1592"/>
        <pc:sldMkLst>
          <pc:docMk/>
          <pc:sldMk cId="426508584" sldId="307"/>
        </pc:sldMkLst>
        <pc:spChg chg="del">
          <ac:chgData name="Sebastian Taylor" userId="14345a32-29c6-470a-9ce2-4671cac2f60b" providerId="ADAL" clId="{57C78DEB-92C1-49A6-BBB0-68D01C2FD8B5}" dt="2022-03-30T18:43:20.269" v="13157" actId="478"/>
          <ac:spMkLst>
            <pc:docMk/>
            <pc:sldMk cId="426508584" sldId="307"/>
            <ac:spMk id="14" creationId="{9122CB86-B397-4A6A-A228-64893E92E3A9}"/>
          </ac:spMkLst>
        </pc:spChg>
        <pc:spChg chg="del">
          <ac:chgData name="Sebastian Taylor" userId="14345a32-29c6-470a-9ce2-4671cac2f60b" providerId="ADAL" clId="{57C78DEB-92C1-49A6-BBB0-68D01C2FD8B5}" dt="2022-03-30T18:43:23.114" v="13159" actId="478"/>
          <ac:spMkLst>
            <pc:docMk/>
            <pc:sldMk cId="426508584" sldId="307"/>
            <ac:spMk id="15" creationId="{9B315CB2-D538-4814-9D16-5B6B6439A69A}"/>
          </ac:spMkLst>
        </pc:spChg>
        <pc:spChg chg="add del">
          <ac:chgData name="Sebastian Taylor" userId="14345a32-29c6-470a-9ce2-4671cac2f60b" providerId="ADAL" clId="{57C78DEB-92C1-49A6-BBB0-68D01C2FD8B5}" dt="2022-03-30T18:43:18.920" v="13156" actId="478"/>
          <ac:spMkLst>
            <pc:docMk/>
            <pc:sldMk cId="426508584" sldId="307"/>
            <ac:spMk id="18" creationId="{CF083DD5-CDC9-4425-BC4C-94C181AF8EF6}"/>
          </ac:spMkLst>
        </pc:spChg>
        <pc:spChg chg="add del">
          <ac:chgData name="Sebastian Taylor" userId="14345a32-29c6-470a-9ce2-4671cac2f60b" providerId="ADAL" clId="{57C78DEB-92C1-49A6-BBB0-68D01C2FD8B5}" dt="2022-03-30T18:43:21.713" v="13158" actId="478"/>
          <ac:spMkLst>
            <pc:docMk/>
            <pc:sldMk cId="426508584" sldId="307"/>
            <ac:spMk id="20" creationId="{CB1AA94A-F534-40D0-834E-DA2C3405353A}"/>
          </ac:spMkLst>
        </pc:spChg>
        <pc:spChg chg="ord">
          <ac:chgData name="Sebastian Taylor" userId="14345a32-29c6-470a-9ce2-4671cac2f60b" providerId="ADAL" clId="{57C78DEB-92C1-49A6-BBB0-68D01C2FD8B5}" dt="2022-03-30T18:47:29.966" v="13184" actId="167"/>
          <ac:spMkLst>
            <pc:docMk/>
            <pc:sldMk cId="426508584" sldId="307"/>
            <ac:spMk id="37" creationId="{0334286B-E111-42CA-A1D0-FB724A4EA222}"/>
          </ac:spMkLst>
        </pc:spChg>
        <pc:spChg chg="mod ord">
          <ac:chgData name="Sebastian Taylor" userId="14345a32-29c6-470a-9ce2-4671cac2f60b" providerId="ADAL" clId="{57C78DEB-92C1-49A6-BBB0-68D01C2FD8B5}" dt="2022-03-30T18:48:24.265" v="13206" actId="1038"/>
          <ac:spMkLst>
            <pc:docMk/>
            <pc:sldMk cId="426508584" sldId="307"/>
            <ac:spMk id="38" creationId="{DDBE16C0-63C5-4C21-9FDE-9A22F86A0C93}"/>
          </ac:spMkLst>
        </pc:spChg>
        <pc:spChg chg="mod topLvl">
          <ac:chgData name="Sebastian Taylor" userId="14345a32-29c6-470a-9ce2-4671cac2f60b" providerId="ADAL" clId="{57C78DEB-92C1-49A6-BBB0-68D01C2FD8B5}" dt="2022-03-30T18:37:23.915" v="13102" actId="165"/>
          <ac:spMkLst>
            <pc:docMk/>
            <pc:sldMk cId="426508584" sldId="307"/>
            <ac:spMk id="41" creationId="{AABBBB29-D7A8-4611-A5CE-318EA1197266}"/>
          </ac:spMkLst>
        </pc:spChg>
        <pc:spChg chg="mod topLvl">
          <ac:chgData name="Sebastian Taylor" userId="14345a32-29c6-470a-9ce2-4671cac2f60b" providerId="ADAL" clId="{57C78DEB-92C1-49A6-BBB0-68D01C2FD8B5}" dt="2022-03-30T18:37:12.298" v="13099" actId="165"/>
          <ac:spMkLst>
            <pc:docMk/>
            <pc:sldMk cId="426508584" sldId="307"/>
            <ac:spMk id="43" creationId="{7A9FFF85-F0E9-4FD0-A20F-19B642A4526C}"/>
          </ac:spMkLst>
        </pc:spChg>
        <pc:spChg chg="mod topLvl">
          <ac:chgData name="Sebastian Taylor" userId="14345a32-29c6-470a-9ce2-4671cac2f60b" providerId="ADAL" clId="{57C78DEB-92C1-49A6-BBB0-68D01C2FD8B5}" dt="2022-03-30T18:36:47.865" v="13094" actId="165"/>
          <ac:spMkLst>
            <pc:docMk/>
            <pc:sldMk cId="426508584" sldId="307"/>
            <ac:spMk id="45" creationId="{72A0A84F-34A5-4EAB-817A-5DFE96B5582C}"/>
          </ac:spMkLst>
        </pc:spChg>
        <pc:spChg chg="add mod ord">
          <ac:chgData name="Sebastian Taylor" userId="14345a32-29c6-470a-9ce2-4671cac2f60b" providerId="ADAL" clId="{57C78DEB-92C1-49A6-BBB0-68D01C2FD8B5}" dt="2022-03-30T18:48:19.953" v="13203" actId="1038"/>
          <ac:spMkLst>
            <pc:docMk/>
            <pc:sldMk cId="426508584" sldId="307"/>
            <ac:spMk id="52" creationId="{DE2BF5CA-5655-40BD-AC3E-759EF4FA36BB}"/>
          </ac:spMkLst>
        </pc:spChg>
        <pc:spChg chg="add mod ord">
          <ac:chgData name="Sebastian Taylor" userId="14345a32-29c6-470a-9ce2-4671cac2f60b" providerId="ADAL" clId="{57C78DEB-92C1-49A6-BBB0-68D01C2FD8B5}" dt="2022-03-30T18:48:18.825" v="13201" actId="1038"/>
          <ac:spMkLst>
            <pc:docMk/>
            <pc:sldMk cId="426508584" sldId="307"/>
            <ac:spMk id="53" creationId="{3B628A8A-6C84-44F3-801A-AAA6BA040235}"/>
          </ac:spMkLst>
        </pc:spChg>
        <pc:spChg chg="add mod ord">
          <ac:chgData name="Sebastian Taylor" userId="14345a32-29c6-470a-9ce2-4671cac2f60b" providerId="ADAL" clId="{57C78DEB-92C1-49A6-BBB0-68D01C2FD8B5}" dt="2022-03-30T18:47:26.859" v="13183" actId="167"/>
          <ac:spMkLst>
            <pc:docMk/>
            <pc:sldMk cId="426508584" sldId="307"/>
            <ac:spMk id="54" creationId="{DDC0A10C-04EB-4F8C-97E5-69C380006011}"/>
          </ac:spMkLst>
        </pc:spChg>
        <pc:spChg chg="add mod ord">
          <ac:chgData name="Sebastian Taylor" userId="14345a32-29c6-470a-9ce2-4671cac2f60b" providerId="ADAL" clId="{57C78DEB-92C1-49A6-BBB0-68D01C2FD8B5}" dt="2022-03-30T18:48:15.084" v="13199" actId="1038"/>
          <ac:spMkLst>
            <pc:docMk/>
            <pc:sldMk cId="426508584" sldId="307"/>
            <ac:spMk id="55" creationId="{A479975E-83A2-43B0-907B-C4522DCBE9A9}"/>
          </ac:spMkLst>
        </pc:spChg>
        <pc:grpChg chg="del mod">
          <ac:chgData name="Sebastian Taylor" userId="14345a32-29c6-470a-9ce2-4671cac2f60b" providerId="ADAL" clId="{57C78DEB-92C1-49A6-BBB0-68D01C2FD8B5}" dt="2022-03-30T18:37:23.915" v="13102" actId="165"/>
          <ac:grpSpMkLst>
            <pc:docMk/>
            <pc:sldMk cId="426508584" sldId="307"/>
            <ac:grpSpMk id="7" creationId="{243C8D8B-49AC-4726-A1CE-597AF8DB6ED2}"/>
          </ac:grpSpMkLst>
        </pc:grpChg>
        <pc:grpChg chg="del">
          <ac:chgData name="Sebastian Taylor" userId="14345a32-29c6-470a-9ce2-4671cac2f60b" providerId="ADAL" clId="{57C78DEB-92C1-49A6-BBB0-68D01C2FD8B5}" dt="2022-03-30T18:37:12.298" v="13099" actId="165"/>
          <ac:grpSpMkLst>
            <pc:docMk/>
            <pc:sldMk cId="426508584" sldId="307"/>
            <ac:grpSpMk id="8" creationId="{DA60C2DA-5CE2-44EE-8A82-F614F3EFEEF0}"/>
          </ac:grpSpMkLst>
        </pc:grpChg>
        <pc:grpChg chg="del">
          <ac:chgData name="Sebastian Taylor" userId="14345a32-29c6-470a-9ce2-4671cac2f60b" providerId="ADAL" clId="{57C78DEB-92C1-49A6-BBB0-68D01C2FD8B5}" dt="2022-03-30T18:36:47.865" v="13094" actId="165"/>
          <ac:grpSpMkLst>
            <pc:docMk/>
            <pc:sldMk cId="426508584" sldId="307"/>
            <ac:grpSpMk id="9" creationId="{363B2174-2905-455D-A927-AB6C61A1C216}"/>
          </ac:grpSpMkLst>
        </pc:grpChg>
        <pc:cxnChg chg="mod topLvl">
          <ac:chgData name="Sebastian Taylor" userId="14345a32-29c6-470a-9ce2-4671cac2f60b" providerId="ADAL" clId="{57C78DEB-92C1-49A6-BBB0-68D01C2FD8B5}" dt="2022-03-30T18:48:12.276" v="13197" actId="1038"/>
          <ac:cxnSpMkLst>
            <pc:docMk/>
            <pc:sldMk cId="426508584" sldId="307"/>
            <ac:cxnSpMk id="5" creationId="{FEB93E2F-5BF1-408E-B9D5-EACA021EF004}"/>
          </ac:cxnSpMkLst>
        </pc:cxnChg>
        <pc:cxnChg chg="mod topLvl">
          <ac:chgData name="Sebastian Taylor" userId="14345a32-29c6-470a-9ce2-4671cac2f60b" providerId="ADAL" clId="{57C78DEB-92C1-49A6-BBB0-68D01C2FD8B5}" dt="2022-03-30T18:37:12.298" v="13099" actId="165"/>
          <ac:cxnSpMkLst>
            <pc:docMk/>
            <pc:sldMk cId="426508584" sldId="307"/>
            <ac:cxnSpMk id="42" creationId="{1E4753D5-2A16-4014-8851-0AAEBD44C9DB}"/>
          </ac:cxnSpMkLst>
        </pc:cxnChg>
        <pc:cxnChg chg="mod topLvl">
          <ac:chgData name="Sebastian Taylor" userId="14345a32-29c6-470a-9ce2-4671cac2f60b" providerId="ADAL" clId="{57C78DEB-92C1-49A6-BBB0-68D01C2FD8B5}" dt="2022-03-30T18:36:47.865" v="13094" actId="165"/>
          <ac:cxnSpMkLst>
            <pc:docMk/>
            <pc:sldMk cId="426508584" sldId="307"/>
            <ac:cxnSpMk id="44" creationId="{98E9863D-DC8D-4FA4-9E16-4C757A49D19B}"/>
          </ac:cxnSpMkLst>
        </pc:cxnChg>
      </pc:sldChg>
      <pc:sldChg chg="delCm">
        <pc:chgData name="Sebastian Taylor" userId="14345a32-29c6-470a-9ce2-4671cac2f60b" providerId="ADAL" clId="{57C78DEB-92C1-49A6-BBB0-68D01C2FD8B5}" dt="2022-04-06T00:46:00.426" v="24400" actId="1592"/>
        <pc:sldMkLst>
          <pc:docMk/>
          <pc:sldMk cId="2048335976" sldId="312"/>
        </pc:sldMkLst>
      </pc:sldChg>
      <pc:sldChg chg="delCm">
        <pc:chgData name="Sebastian Taylor" userId="14345a32-29c6-470a-9ce2-4671cac2f60b" providerId="ADAL" clId="{57C78DEB-92C1-49A6-BBB0-68D01C2FD8B5}" dt="2022-04-06T00:45:56.674" v="24399" actId="1592"/>
        <pc:sldMkLst>
          <pc:docMk/>
          <pc:sldMk cId="1460735501" sldId="313"/>
        </pc:sldMkLst>
      </pc:sldChg>
      <pc:sldChg chg="delCm">
        <pc:chgData name="Sebastian Taylor" userId="14345a32-29c6-470a-9ce2-4671cac2f60b" providerId="ADAL" clId="{57C78DEB-92C1-49A6-BBB0-68D01C2FD8B5}" dt="2022-04-06T00:45:28.655" v="24398" actId="1592"/>
        <pc:sldMkLst>
          <pc:docMk/>
          <pc:sldMk cId="617108279" sldId="314"/>
        </pc:sldMkLst>
      </pc:sldChg>
      <pc:sldChg chg="modSp mod delCm">
        <pc:chgData name="Sebastian Taylor" userId="14345a32-29c6-470a-9ce2-4671cac2f60b" providerId="ADAL" clId="{57C78DEB-92C1-49A6-BBB0-68D01C2FD8B5}" dt="2022-04-08T23:20:22.075" v="24559" actId="20577"/>
        <pc:sldMkLst>
          <pc:docMk/>
          <pc:sldMk cId="2225900600" sldId="315"/>
        </pc:sldMkLst>
        <pc:graphicFrameChg chg="modGraphic">
          <ac:chgData name="Sebastian Taylor" userId="14345a32-29c6-470a-9ce2-4671cac2f60b" providerId="ADAL" clId="{57C78DEB-92C1-49A6-BBB0-68D01C2FD8B5}" dt="2022-04-08T23:20:22.075" v="24559" actId="20577"/>
          <ac:graphicFrameMkLst>
            <pc:docMk/>
            <pc:sldMk cId="2225900600" sldId="315"/>
            <ac:graphicFrameMk id="58" creationId="{832BC50D-93E4-4725-B7F9-86A73EF03D0A}"/>
          </ac:graphicFrameMkLst>
        </pc:graphicFrameChg>
      </pc:sldChg>
      <pc:sldChg chg="delCm">
        <pc:chgData name="Sebastian Taylor" userId="14345a32-29c6-470a-9ce2-4671cac2f60b" providerId="ADAL" clId="{57C78DEB-92C1-49A6-BBB0-68D01C2FD8B5}" dt="2022-04-06T00:45:15.934" v="24395" actId="1592"/>
        <pc:sldMkLst>
          <pc:docMk/>
          <pc:sldMk cId="1394461604" sldId="316"/>
        </pc:sldMkLst>
      </pc:sldChg>
      <pc:sldChg chg="delCm">
        <pc:chgData name="Sebastian Taylor" userId="14345a32-29c6-470a-9ce2-4671cac2f60b" providerId="ADAL" clId="{57C78DEB-92C1-49A6-BBB0-68D01C2FD8B5}" dt="2022-04-06T00:45:05.730" v="24393" actId="1592"/>
        <pc:sldMkLst>
          <pc:docMk/>
          <pc:sldMk cId="2723859677" sldId="317"/>
        </pc:sldMkLst>
      </pc:sldChg>
      <pc:sldChg chg="delCm">
        <pc:chgData name="Sebastian Taylor" userId="14345a32-29c6-470a-9ce2-4671cac2f60b" providerId="ADAL" clId="{57C78DEB-92C1-49A6-BBB0-68D01C2FD8B5}" dt="2022-04-06T00:45:02.962" v="24392" actId="1592"/>
        <pc:sldMkLst>
          <pc:docMk/>
          <pc:sldMk cId="3020511128" sldId="318"/>
        </pc:sldMkLst>
      </pc:sldChg>
      <pc:sldChg chg="ord delCm">
        <pc:chgData name="Sebastian Taylor" userId="14345a32-29c6-470a-9ce2-4671cac2f60b" providerId="ADAL" clId="{57C78DEB-92C1-49A6-BBB0-68D01C2FD8B5}" dt="2022-04-20T20:58:18.903" v="24594"/>
        <pc:sldMkLst>
          <pc:docMk/>
          <pc:sldMk cId="2180788054" sldId="319"/>
        </pc:sldMkLst>
      </pc:sldChg>
      <pc:sldChg chg="addSp delSp modSp add mod modTransition delAnim modAnim delCm">
        <pc:chgData name="Sebastian Taylor" userId="14345a32-29c6-470a-9ce2-4671cac2f60b" providerId="ADAL" clId="{57C78DEB-92C1-49A6-BBB0-68D01C2FD8B5}" dt="2022-03-30T18:53:58.509" v="13503" actId="166"/>
        <pc:sldMkLst>
          <pc:docMk/>
          <pc:sldMk cId="607899102" sldId="323"/>
        </pc:sldMkLst>
        <pc:spChg chg="mod">
          <ac:chgData name="Sebastian Taylor" userId="14345a32-29c6-470a-9ce2-4671cac2f60b" providerId="ADAL" clId="{57C78DEB-92C1-49A6-BBB0-68D01C2FD8B5}" dt="2022-03-30T18:50:27.333" v="13315" actId="207"/>
          <ac:spMkLst>
            <pc:docMk/>
            <pc:sldMk cId="607899102" sldId="323"/>
            <ac:spMk id="2" creationId="{0F6F9D2F-0AF6-4BAA-9227-D84AF4BA1B0C}"/>
          </ac:spMkLst>
        </pc:spChg>
        <pc:spChg chg="mod">
          <ac:chgData name="Sebastian Taylor" userId="14345a32-29c6-470a-9ce2-4671cac2f60b" providerId="ADAL" clId="{57C78DEB-92C1-49A6-BBB0-68D01C2FD8B5}" dt="2022-03-30T18:14:38.164" v="12992" actId="20577"/>
          <ac:spMkLst>
            <pc:docMk/>
            <pc:sldMk cId="607899102" sldId="323"/>
            <ac:spMk id="3" creationId="{5263ED27-9FE8-495F-BA1A-A70F0F4C6007}"/>
          </ac:spMkLst>
        </pc:spChg>
        <pc:spChg chg="del">
          <ac:chgData name="Sebastian Taylor" userId="14345a32-29c6-470a-9ce2-4671cac2f60b" providerId="ADAL" clId="{57C78DEB-92C1-49A6-BBB0-68D01C2FD8B5}" dt="2022-03-30T18:14:27.174" v="12964" actId="478"/>
          <ac:spMkLst>
            <pc:docMk/>
            <pc:sldMk cId="607899102" sldId="323"/>
            <ac:spMk id="10" creationId="{8C1F967D-FC6F-4EBE-9E77-2E29CA530FFD}"/>
          </ac:spMkLst>
        </pc:spChg>
        <pc:spChg chg="del mod">
          <ac:chgData name="Sebastian Taylor" userId="14345a32-29c6-470a-9ce2-4671cac2f60b" providerId="ADAL" clId="{57C78DEB-92C1-49A6-BBB0-68D01C2FD8B5}" dt="2022-03-30T18:42:47.328" v="13154" actId="478"/>
          <ac:spMkLst>
            <pc:docMk/>
            <pc:sldMk cId="607899102" sldId="323"/>
            <ac:spMk id="14" creationId="{9122CB86-B397-4A6A-A228-64893E92E3A9}"/>
          </ac:spMkLst>
        </pc:spChg>
        <pc:spChg chg="del mod">
          <ac:chgData name="Sebastian Taylor" userId="14345a32-29c6-470a-9ce2-4671cac2f60b" providerId="ADAL" clId="{57C78DEB-92C1-49A6-BBB0-68D01C2FD8B5}" dt="2022-03-30T18:42:48.058" v="13155" actId="478"/>
          <ac:spMkLst>
            <pc:docMk/>
            <pc:sldMk cId="607899102" sldId="323"/>
            <ac:spMk id="15" creationId="{9B315CB2-D538-4814-9D16-5B6B6439A69A}"/>
          </ac:spMkLst>
        </pc:spChg>
        <pc:spChg chg="mod ord">
          <ac:chgData name="Sebastian Taylor" userId="14345a32-29c6-470a-9ce2-4671cac2f60b" providerId="ADAL" clId="{57C78DEB-92C1-49A6-BBB0-68D01C2FD8B5}" dt="2022-03-30T18:53:58.509" v="13503" actId="166"/>
          <ac:spMkLst>
            <pc:docMk/>
            <pc:sldMk cId="607899102" sldId="323"/>
            <ac:spMk id="17" creationId="{0340A6BF-20BD-40DF-B310-81F6832D06DA}"/>
          </ac:spMkLst>
        </pc:spChg>
        <pc:spChg chg="del mod">
          <ac:chgData name="Sebastian Taylor" userId="14345a32-29c6-470a-9ce2-4671cac2f60b" providerId="ADAL" clId="{57C78DEB-92C1-49A6-BBB0-68D01C2FD8B5}" dt="2022-03-30T18:41:41.400" v="13148" actId="478"/>
          <ac:spMkLst>
            <pc:docMk/>
            <pc:sldMk cId="607899102" sldId="323"/>
            <ac:spMk id="18" creationId="{CF083DD5-CDC9-4425-BC4C-94C181AF8EF6}"/>
          </ac:spMkLst>
        </pc:spChg>
        <pc:spChg chg="del">
          <ac:chgData name="Sebastian Taylor" userId="14345a32-29c6-470a-9ce2-4671cac2f60b" providerId="ADAL" clId="{57C78DEB-92C1-49A6-BBB0-68D01C2FD8B5}" dt="2022-03-30T18:14:32.538" v="12966" actId="478"/>
          <ac:spMkLst>
            <pc:docMk/>
            <pc:sldMk cId="607899102" sldId="323"/>
            <ac:spMk id="19" creationId="{F64F8317-CB74-4632-B454-DAA007CCAC62}"/>
          </ac:spMkLst>
        </pc:spChg>
        <pc:spChg chg="del mod">
          <ac:chgData name="Sebastian Taylor" userId="14345a32-29c6-470a-9ce2-4671cac2f60b" providerId="ADAL" clId="{57C78DEB-92C1-49A6-BBB0-68D01C2FD8B5}" dt="2022-03-30T18:41:41.907" v="13149" actId="478"/>
          <ac:spMkLst>
            <pc:docMk/>
            <pc:sldMk cId="607899102" sldId="323"/>
            <ac:spMk id="20" creationId="{CB1AA94A-F534-40D0-834E-DA2C3405353A}"/>
          </ac:spMkLst>
        </pc:spChg>
        <pc:spChg chg="mod">
          <ac:chgData name="Sebastian Taylor" userId="14345a32-29c6-470a-9ce2-4671cac2f60b" providerId="ADAL" clId="{57C78DEB-92C1-49A6-BBB0-68D01C2FD8B5}" dt="2022-03-30T18:53:13.798" v="13497" actId="207"/>
          <ac:spMkLst>
            <pc:docMk/>
            <pc:sldMk cId="607899102" sldId="323"/>
            <ac:spMk id="21" creationId="{81F457A7-479D-4C4C-B9A7-F8044007C62F}"/>
          </ac:spMkLst>
        </pc:spChg>
        <pc:spChg chg="mod">
          <ac:chgData name="Sebastian Taylor" userId="14345a32-29c6-470a-9ce2-4671cac2f60b" providerId="ADAL" clId="{57C78DEB-92C1-49A6-BBB0-68D01C2FD8B5}" dt="2022-03-30T18:39:37.721" v="13140" actId="14100"/>
          <ac:spMkLst>
            <pc:docMk/>
            <pc:sldMk cId="607899102" sldId="323"/>
            <ac:spMk id="30" creationId="{77F69EE5-7B4E-45CC-B8AF-F11013BFB74B}"/>
          </ac:spMkLst>
        </pc:spChg>
        <pc:spChg chg="mod">
          <ac:chgData name="Sebastian Taylor" userId="14345a32-29c6-470a-9ce2-4671cac2f60b" providerId="ADAL" clId="{57C78DEB-92C1-49A6-BBB0-68D01C2FD8B5}" dt="2022-03-30T18:48:42.824" v="13223" actId="1038"/>
          <ac:spMkLst>
            <pc:docMk/>
            <pc:sldMk cId="607899102" sldId="323"/>
            <ac:spMk id="31" creationId="{33050EEE-7C90-48F5-8096-47A4671F8716}"/>
          </ac:spMkLst>
        </pc:spChg>
        <pc:spChg chg="mod">
          <ac:chgData name="Sebastian Taylor" userId="14345a32-29c6-470a-9ce2-4671cac2f60b" providerId="ADAL" clId="{57C78DEB-92C1-49A6-BBB0-68D01C2FD8B5}" dt="2022-03-30T18:53:25.829" v="13500" actId="207"/>
          <ac:spMkLst>
            <pc:docMk/>
            <pc:sldMk cId="607899102" sldId="323"/>
            <ac:spMk id="32" creationId="{54806962-2C78-4BAE-A28F-F2C65C075E5E}"/>
          </ac:spMkLst>
        </pc:spChg>
        <pc:spChg chg="add mod ord">
          <ac:chgData name="Sebastian Taylor" userId="14345a32-29c6-470a-9ce2-4671cac2f60b" providerId="ADAL" clId="{57C78DEB-92C1-49A6-BBB0-68D01C2FD8B5}" dt="2022-03-30T18:48:27.459" v="13207" actId="1038"/>
          <ac:spMkLst>
            <pc:docMk/>
            <pc:sldMk cId="607899102" sldId="323"/>
            <ac:spMk id="36" creationId="{BC19D185-56BE-4297-BFC2-13B7B16CD9DB}"/>
          </ac:spMkLst>
        </pc:spChg>
        <pc:spChg chg="ord">
          <ac:chgData name="Sebastian Taylor" userId="14345a32-29c6-470a-9ce2-4671cac2f60b" providerId="ADAL" clId="{57C78DEB-92C1-49A6-BBB0-68D01C2FD8B5}" dt="2022-03-30T18:47:42.498" v="13188" actId="167"/>
          <ac:spMkLst>
            <pc:docMk/>
            <pc:sldMk cId="607899102" sldId="323"/>
            <ac:spMk id="37" creationId="{0334286B-E111-42CA-A1D0-FB724A4EA222}"/>
          </ac:spMkLst>
        </pc:spChg>
        <pc:spChg chg="mod ord">
          <ac:chgData name="Sebastian Taylor" userId="14345a32-29c6-470a-9ce2-4671cac2f60b" providerId="ADAL" clId="{57C78DEB-92C1-49A6-BBB0-68D01C2FD8B5}" dt="2022-03-30T18:48:33.685" v="13211" actId="1038"/>
          <ac:spMkLst>
            <pc:docMk/>
            <pc:sldMk cId="607899102" sldId="323"/>
            <ac:spMk id="38" creationId="{DDBE16C0-63C5-4C21-9FDE-9A22F86A0C93}"/>
          </ac:spMkLst>
        </pc:spChg>
        <pc:spChg chg="add mod ord">
          <ac:chgData name="Sebastian Taylor" userId="14345a32-29c6-470a-9ce2-4671cac2f60b" providerId="ADAL" clId="{57C78DEB-92C1-49A6-BBB0-68D01C2FD8B5}" dt="2022-03-30T18:48:28.571" v="13208" actId="1038"/>
          <ac:spMkLst>
            <pc:docMk/>
            <pc:sldMk cId="607899102" sldId="323"/>
            <ac:spMk id="40" creationId="{B0643EF3-D8E2-4809-843F-10FE098CB142}"/>
          </ac:spMkLst>
        </pc:spChg>
        <pc:spChg chg="del">
          <ac:chgData name="Sebastian Taylor" userId="14345a32-29c6-470a-9ce2-4671cac2f60b" providerId="ADAL" clId="{57C78DEB-92C1-49A6-BBB0-68D01C2FD8B5}" dt="2022-03-30T18:14:28.894" v="12965" actId="478"/>
          <ac:spMkLst>
            <pc:docMk/>
            <pc:sldMk cId="607899102" sldId="323"/>
            <ac:spMk id="40" creationId="{E22F59AF-3715-4B2B-BBBC-C4544E67B2E1}"/>
          </ac:spMkLst>
        </pc:spChg>
        <pc:spChg chg="mod topLvl">
          <ac:chgData name="Sebastian Taylor" userId="14345a32-29c6-470a-9ce2-4671cac2f60b" providerId="ADAL" clId="{57C78DEB-92C1-49A6-BBB0-68D01C2FD8B5}" dt="2022-03-30T18:38:46.390" v="13110" actId="20577"/>
          <ac:spMkLst>
            <pc:docMk/>
            <pc:sldMk cId="607899102" sldId="323"/>
            <ac:spMk id="41" creationId="{AABBBB29-D7A8-4611-A5CE-318EA1197266}"/>
          </ac:spMkLst>
        </pc:spChg>
        <pc:spChg chg="mod topLvl">
          <ac:chgData name="Sebastian Taylor" userId="14345a32-29c6-470a-9ce2-4671cac2f60b" providerId="ADAL" clId="{57C78DEB-92C1-49A6-BBB0-68D01C2FD8B5}" dt="2022-03-30T18:38:48.163" v="13112" actId="20577"/>
          <ac:spMkLst>
            <pc:docMk/>
            <pc:sldMk cId="607899102" sldId="323"/>
            <ac:spMk id="43" creationId="{7A9FFF85-F0E9-4FD0-A20F-19B642A4526C}"/>
          </ac:spMkLst>
        </pc:spChg>
        <pc:spChg chg="mod topLvl">
          <ac:chgData name="Sebastian Taylor" userId="14345a32-29c6-470a-9ce2-4671cac2f60b" providerId="ADAL" clId="{57C78DEB-92C1-49A6-BBB0-68D01C2FD8B5}" dt="2022-03-30T18:39:09.107" v="13135" actId="20577"/>
          <ac:spMkLst>
            <pc:docMk/>
            <pc:sldMk cId="607899102" sldId="323"/>
            <ac:spMk id="45" creationId="{72A0A84F-34A5-4EAB-817A-5DFE96B5582C}"/>
          </ac:spMkLst>
        </pc:spChg>
        <pc:spChg chg="add del mod">
          <ac:chgData name="Sebastian Taylor" userId="14345a32-29c6-470a-9ce2-4671cac2f60b" providerId="ADAL" clId="{57C78DEB-92C1-49A6-BBB0-68D01C2FD8B5}" dt="2022-03-30T18:42:46.022" v="13153" actId="478"/>
          <ac:spMkLst>
            <pc:docMk/>
            <pc:sldMk cId="607899102" sldId="323"/>
            <ac:spMk id="52" creationId="{9260471A-AD90-4BE2-9157-D2001F8E0971}"/>
          </ac:spMkLst>
        </pc:spChg>
        <pc:spChg chg="add mod ord">
          <ac:chgData name="Sebastian Taylor" userId="14345a32-29c6-470a-9ce2-4671cac2f60b" providerId="ADAL" clId="{57C78DEB-92C1-49A6-BBB0-68D01C2FD8B5}" dt="2022-03-30T18:48:37.824" v="13217" actId="1037"/>
          <ac:spMkLst>
            <pc:docMk/>
            <pc:sldMk cId="607899102" sldId="323"/>
            <ac:spMk id="52" creationId="{96A3E9E6-DC00-4BCA-BA27-1890ED50DEE9}"/>
          </ac:spMkLst>
        </pc:spChg>
        <pc:spChg chg="add mod ord">
          <ac:chgData name="Sebastian Taylor" userId="14345a32-29c6-470a-9ce2-4671cac2f60b" providerId="ADAL" clId="{57C78DEB-92C1-49A6-BBB0-68D01C2FD8B5}" dt="2022-03-30T18:48:40.166" v="13220" actId="1038"/>
          <ac:spMkLst>
            <pc:docMk/>
            <pc:sldMk cId="607899102" sldId="323"/>
            <ac:spMk id="53" creationId="{E16EDA7D-77F9-4C32-93B8-23F6A02D18DF}"/>
          </ac:spMkLst>
        </pc:spChg>
        <pc:spChg chg="add mod">
          <ac:chgData name="Sebastian Taylor" userId="14345a32-29c6-470a-9ce2-4671cac2f60b" providerId="ADAL" clId="{57C78DEB-92C1-49A6-BBB0-68D01C2FD8B5}" dt="2022-03-30T18:49:45.695" v="13229" actId="1076"/>
          <ac:spMkLst>
            <pc:docMk/>
            <pc:sldMk cId="607899102" sldId="323"/>
            <ac:spMk id="54" creationId="{74BC9D0C-1D07-4740-B8B6-B5F5D82E2F55}"/>
          </ac:spMkLst>
        </pc:spChg>
        <pc:spChg chg="add mod">
          <ac:chgData name="Sebastian Taylor" userId="14345a32-29c6-470a-9ce2-4671cac2f60b" providerId="ADAL" clId="{57C78DEB-92C1-49A6-BBB0-68D01C2FD8B5}" dt="2022-03-30T18:51:31.927" v="13488" actId="207"/>
          <ac:spMkLst>
            <pc:docMk/>
            <pc:sldMk cId="607899102" sldId="323"/>
            <ac:spMk id="55" creationId="{9FD02ED7-266B-443B-A1C7-B8C0CBB0C9B4}"/>
          </ac:spMkLst>
        </pc:spChg>
        <pc:grpChg chg="del mod">
          <ac:chgData name="Sebastian Taylor" userId="14345a32-29c6-470a-9ce2-4671cac2f60b" providerId="ADAL" clId="{57C78DEB-92C1-49A6-BBB0-68D01C2FD8B5}" dt="2022-03-30T18:38:27.751" v="13107" actId="165"/>
          <ac:grpSpMkLst>
            <pc:docMk/>
            <pc:sldMk cId="607899102" sldId="323"/>
            <ac:grpSpMk id="7" creationId="{243C8D8B-49AC-4726-A1CE-597AF8DB6ED2}"/>
          </ac:grpSpMkLst>
        </pc:grpChg>
        <pc:grpChg chg="del mod">
          <ac:chgData name="Sebastian Taylor" userId="14345a32-29c6-470a-9ce2-4671cac2f60b" providerId="ADAL" clId="{57C78DEB-92C1-49A6-BBB0-68D01C2FD8B5}" dt="2022-03-30T18:38:30.998" v="13108" actId="165"/>
          <ac:grpSpMkLst>
            <pc:docMk/>
            <pc:sldMk cId="607899102" sldId="323"/>
            <ac:grpSpMk id="8" creationId="{DA60C2DA-5CE2-44EE-8A82-F614F3EFEEF0}"/>
          </ac:grpSpMkLst>
        </pc:grpChg>
        <pc:grpChg chg="del mod">
          <ac:chgData name="Sebastian Taylor" userId="14345a32-29c6-470a-9ce2-4671cac2f60b" providerId="ADAL" clId="{57C78DEB-92C1-49A6-BBB0-68D01C2FD8B5}" dt="2022-03-30T18:39:07.235" v="13133" actId="165"/>
          <ac:grpSpMkLst>
            <pc:docMk/>
            <pc:sldMk cId="607899102" sldId="323"/>
            <ac:grpSpMk id="9" creationId="{363B2174-2905-455D-A927-AB6C61A1C216}"/>
          </ac:grpSpMkLst>
        </pc:grpChg>
        <pc:cxnChg chg="mod topLvl">
          <ac:chgData name="Sebastian Taylor" userId="14345a32-29c6-470a-9ce2-4671cac2f60b" providerId="ADAL" clId="{57C78DEB-92C1-49A6-BBB0-68D01C2FD8B5}" dt="2022-03-30T18:38:27.751" v="13107" actId="165"/>
          <ac:cxnSpMkLst>
            <pc:docMk/>
            <pc:sldMk cId="607899102" sldId="323"/>
            <ac:cxnSpMk id="5" creationId="{FEB93E2F-5BF1-408E-B9D5-EACA021EF004}"/>
          </ac:cxnSpMkLst>
        </pc:cxnChg>
        <pc:cxnChg chg="add mod">
          <ac:chgData name="Sebastian Taylor" userId="14345a32-29c6-470a-9ce2-4671cac2f60b" providerId="ADAL" clId="{57C78DEB-92C1-49A6-BBB0-68D01C2FD8B5}" dt="2022-03-30T18:49:38.413" v="13227" actId="1036"/>
          <ac:cxnSpMkLst>
            <pc:docMk/>
            <pc:sldMk cId="607899102" sldId="323"/>
            <ac:cxnSpMk id="6" creationId="{88D0ED62-0466-47BC-9A25-6860405CE969}"/>
          </ac:cxnSpMkLst>
        </pc:cxnChg>
        <pc:cxnChg chg="mod topLvl">
          <ac:chgData name="Sebastian Taylor" userId="14345a32-29c6-470a-9ce2-4671cac2f60b" providerId="ADAL" clId="{57C78DEB-92C1-49A6-BBB0-68D01C2FD8B5}" dt="2022-03-30T18:48:29.917" v="13209" actId="1038"/>
          <ac:cxnSpMkLst>
            <pc:docMk/>
            <pc:sldMk cId="607899102" sldId="323"/>
            <ac:cxnSpMk id="42" creationId="{1E4753D5-2A16-4014-8851-0AAEBD44C9DB}"/>
          </ac:cxnSpMkLst>
        </pc:cxnChg>
        <pc:cxnChg chg="mod topLvl">
          <ac:chgData name="Sebastian Taylor" userId="14345a32-29c6-470a-9ce2-4671cac2f60b" providerId="ADAL" clId="{57C78DEB-92C1-49A6-BBB0-68D01C2FD8B5}" dt="2022-03-30T18:39:07.235" v="13133" actId="165"/>
          <ac:cxnSpMkLst>
            <pc:docMk/>
            <pc:sldMk cId="607899102" sldId="323"/>
            <ac:cxnSpMk id="44" creationId="{98E9863D-DC8D-4FA4-9E16-4C757A49D19B}"/>
          </ac:cxnSpMkLst>
        </pc:cxnChg>
      </pc:sldChg>
      <pc:sldChg chg="modSp add mod ord modShow delCm">
        <pc:chgData name="Sebastian Taylor" userId="14345a32-29c6-470a-9ce2-4671cac2f60b" providerId="ADAL" clId="{57C78DEB-92C1-49A6-BBB0-68D01C2FD8B5}" dt="2022-04-06T00:46:50.819" v="24415" actId="1592"/>
        <pc:sldMkLst>
          <pc:docMk/>
          <pc:sldMk cId="4146521833" sldId="324"/>
        </pc:sldMkLst>
        <pc:spChg chg="mod">
          <ac:chgData name="Sebastian Taylor" userId="14345a32-29c6-470a-9ce2-4671cac2f60b" providerId="ADAL" clId="{57C78DEB-92C1-49A6-BBB0-68D01C2FD8B5}" dt="2022-03-31T23:41:26.338" v="17872" actId="20577"/>
          <ac:spMkLst>
            <pc:docMk/>
            <pc:sldMk cId="4146521833" sldId="324"/>
            <ac:spMk id="2" creationId="{C6C4B41F-15EF-400C-9FD2-F3DABB41D97F}"/>
          </ac:spMkLst>
        </pc:spChg>
        <pc:spChg chg="mod">
          <ac:chgData name="Sebastian Taylor" userId="14345a32-29c6-470a-9ce2-4671cac2f60b" providerId="ADAL" clId="{57C78DEB-92C1-49A6-BBB0-68D01C2FD8B5}" dt="2022-03-30T19:36:06.477" v="14606"/>
          <ac:spMkLst>
            <pc:docMk/>
            <pc:sldMk cId="4146521833" sldId="324"/>
            <ac:spMk id="3" creationId="{2D865BBF-4DD2-439B-9110-37AA4D83C9C4}"/>
          </ac:spMkLst>
        </pc:spChg>
      </pc:sldChg>
      <pc:sldChg chg="addSp delSp modSp add mod delAnim modAnim delCm">
        <pc:chgData name="Sebastian Taylor" userId="14345a32-29c6-470a-9ce2-4671cac2f60b" providerId="ADAL" clId="{57C78DEB-92C1-49A6-BBB0-68D01C2FD8B5}" dt="2022-04-06T00:46:43.641" v="24412" actId="1592"/>
        <pc:sldMkLst>
          <pc:docMk/>
          <pc:sldMk cId="2409673350" sldId="325"/>
        </pc:sldMkLst>
        <pc:spChg chg="mod">
          <ac:chgData name="Sebastian Taylor" userId="14345a32-29c6-470a-9ce2-4671cac2f60b" providerId="ADAL" clId="{57C78DEB-92C1-49A6-BBB0-68D01C2FD8B5}" dt="2022-03-31T22:27:25.152" v="17631" actId="20577"/>
          <ac:spMkLst>
            <pc:docMk/>
            <pc:sldMk cId="2409673350" sldId="325"/>
            <ac:spMk id="2" creationId="{C6C4B41F-15EF-400C-9FD2-F3DABB41D97F}"/>
          </ac:spMkLst>
        </pc:spChg>
        <pc:spChg chg="mod">
          <ac:chgData name="Sebastian Taylor" userId="14345a32-29c6-470a-9ce2-4671cac2f60b" providerId="ADAL" clId="{57C78DEB-92C1-49A6-BBB0-68D01C2FD8B5}" dt="2022-03-31T22:27:07.547" v="17593" actId="20577"/>
          <ac:spMkLst>
            <pc:docMk/>
            <pc:sldMk cId="2409673350" sldId="325"/>
            <ac:spMk id="3" creationId="{2D865BBF-4DD2-439B-9110-37AA4D83C9C4}"/>
          </ac:spMkLst>
        </pc:spChg>
        <pc:spChg chg="mod">
          <ac:chgData name="Sebastian Taylor" userId="14345a32-29c6-470a-9ce2-4671cac2f60b" providerId="ADAL" clId="{57C78DEB-92C1-49A6-BBB0-68D01C2FD8B5}" dt="2022-03-31T21:40:09.584" v="16866" actId="1035"/>
          <ac:spMkLst>
            <pc:docMk/>
            <pc:sldMk cId="2409673350" sldId="325"/>
            <ac:spMk id="4" creationId="{9B7A5EA3-6DDC-42FF-9D83-8C4527A4D11D}"/>
          </ac:spMkLst>
        </pc:spChg>
        <pc:spChg chg="mod">
          <ac:chgData name="Sebastian Taylor" userId="14345a32-29c6-470a-9ce2-4671cac2f60b" providerId="ADAL" clId="{57C78DEB-92C1-49A6-BBB0-68D01C2FD8B5}" dt="2022-03-31T21:40:09.584" v="16866" actId="1035"/>
          <ac:spMkLst>
            <pc:docMk/>
            <pc:sldMk cId="2409673350" sldId="325"/>
            <ac:spMk id="5" creationId="{E24503A3-C982-4642-AF43-17C221C8B834}"/>
          </ac:spMkLst>
        </pc:spChg>
        <pc:spChg chg="mod">
          <ac:chgData name="Sebastian Taylor" userId="14345a32-29c6-470a-9ce2-4671cac2f60b" providerId="ADAL" clId="{57C78DEB-92C1-49A6-BBB0-68D01C2FD8B5}" dt="2022-03-31T21:40:09.584" v="16866" actId="1035"/>
          <ac:spMkLst>
            <pc:docMk/>
            <pc:sldMk cId="2409673350" sldId="325"/>
            <ac:spMk id="6" creationId="{F6F21FCD-C1F8-4B86-A83F-893B3E2C28D3}"/>
          </ac:spMkLst>
        </pc:spChg>
        <pc:spChg chg="add del mod">
          <ac:chgData name="Sebastian Taylor" userId="14345a32-29c6-470a-9ce2-4671cac2f60b" providerId="ADAL" clId="{57C78DEB-92C1-49A6-BBB0-68D01C2FD8B5}" dt="2022-03-30T19:52:06.037" v="15506" actId="478"/>
          <ac:spMkLst>
            <pc:docMk/>
            <pc:sldMk cId="2409673350" sldId="325"/>
            <ac:spMk id="7" creationId="{0A068C56-229C-457E-9C3E-8D47B98E564E}"/>
          </ac:spMkLst>
        </pc:spChg>
        <pc:spChg chg="add mod ord">
          <ac:chgData name="Sebastian Taylor" userId="14345a32-29c6-470a-9ce2-4671cac2f60b" providerId="ADAL" clId="{57C78DEB-92C1-49A6-BBB0-68D01C2FD8B5}" dt="2022-03-31T21:42:24.203" v="17011" actId="1037"/>
          <ac:spMkLst>
            <pc:docMk/>
            <pc:sldMk cId="2409673350" sldId="325"/>
            <ac:spMk id="9" creationId="{4C861D04-047D-426A-A18B-146BC915A362}"/>
          </ac:spMkLst>
        </pc:spChg>
        <pc:spChg chg="add mod ord">
          <ac:chgData name="Sebastian Taylor" userId="14345a32-29c6-470a-9ce2-4671cac2f60b" providerId="ADAL" clId="{57C78DEB-92C1-49A6-BBB0-68D01C2FD8B5}" dt="2022-03-31T21:42:27.623" v="17035" actId="1036"/>
          <ac:spMkLst>
            <pc:docMk/>
            <pc:sldMk cId="2409673350" sldId="325"/>
            <ac:spMk id="10" creationId="{4D1EEF8B-2360-4A63-80E1-E957BB566153}"/>
          </ac:spMkLst>
        </pc:spChg>
        <pc:spChg chg="add del mod">
          <ac:chgData name="Sebastian Taylor" userId="14345a32-29c6-470a-9ce2-4671cac2f60b" providerId="ADAL" clId="{57C78DEB-92C1-49A6-BBB0-68D01C2FD8B5}" dt="2022-03-31T21:39:58.180" v="16814" actId="478"/>
          <ac:spMkLst>
            <pc:docMk/>
            <pc:sldMk cId="2409673350" sldId="325"/>
            <ac:spMk id="11" creationId="{B163A900-54DF-4DD3-A0F9-BB5DE2789FE7}"/>
          </ac:spMkLst>
        </pc:spChg>
        <pc:spChg chg="add del mod">
          <ac:chgData name="Sebastian Taylor" userId="14345a32-29c6-470a-9ce2-4671cac2f60b" providerId="ADAL" clId="{57C78DEB-92C1-49A6-BBB0-68D01C2FD8B5}" dt="2022-03-30T19:52:04.568" v="15505" actId="478"/>
          <ac:spMkLst>
            <pc:docMk/>
            <pc:sldMk cId="2409673350" sldId="325"/>
            <ac:spMk id="12" creationId="{6F99B6A6-1E6A-49E6-8A70-3EF1AB318468}"/>
          </ac:spMkLst>
        </pc:spChg>
        <pc:spChg chg="add mod ord">
          <ac:chgData name="Sebastian Taylor" userId="14345a32-29c6-470a-9ce2-4671cac2f60b" providerId="ADAL" clId="{57C78DEB-92C1-49A6-BBB0-68D01C2FD8B5}" dt="2022-03-31T21:42:18.380" v="16980" actId="1036"/>
          <ac:spMkLst>
            <pc:docMk/>
            <pc:sldMk cId="2409673350" sldId="325"/>
            <ac:spMk id="13" creationId="{5701D081-A86C-4C8D-9A6C-2819C8819567}"/>
          </ac:spMkLst>
        </pc:spChg>
        <pc:spChg chg="add mod">
          <ac:chgData name="Sebastian Taylor" userId="14345a32-29c6-470a-9ce2-4671cac2f60b" providerId="ADAL" clId="{57C78DEB-92C1-49A6-BBB0-68D01C2FD8B5}" dt="2022-03-31T21:42:14.755" v="16958" actId="1036"/>
          <ac:spMkLst>
            <pc:docMk/>
            <pc:sldMk cId="2409673350" sldId="325"/>
            <ac:spMk id="14" creationId="{1C20904A-5F0C-4426-BCFA-37DEA36477BC}"/>
          </ac:spMkLst>
        </pc:spChg>
        <pc:spChg chg="add del mod ord">
          <ac:chgData name="Sebastian Taylor" userId="14345a32-29c6-470a-9ce2-4671cac2f60b" providerId="ADAL" clId="{57C78DEB-92C1-49A6-BBB0-68D01C2FD8B5}" dt="2022-03-31T21:40:29.996" v="16895" actId="478"/>
          <ac:spMkLst>
            <pc:docMk/>
            <pc:sldMk cId="2409673350" sldId="325"/>
            <ac:spMk id="15" creationId="{68F0655C-DA9A-49D6-99DF-81F6070BBEAF}"/>
          </ac:spMkLst>
        </pc:spChg>
        <pc:spChg chg="add mod">
          <ac:chgData name="Sebastian Taylor" userId="14345a32-29c6-470a-9ce2-4671cac2f60b" providerId="ADAL" clId="{57C78DEB-92C1-49A6-BBB0-68D01C2FD8B5}" dt="2022-03-31T21:40:09.584" v="16866" actId="1035"/>
          <ac:spMkLst>
            <pc:docMk/>
            <pc:sldMk cId="2409673350" sldId="325"/>
            <ac:spMk id="16" creationId="{403859BC-4208-43AB-8868-DEAA51133B20}"/>
          </ac:spMkLst>
        </pc:spChg>
        <pc:spChg chg="add mod ord">
          <ac:chgData name="Sebastian Taylor" userId="14345a32-29c6-470a-9ce2-4671cac2f60b" providerId="ADAL" clId="{57C78DEB-92C1-49A6-BBB0-68D01C2FD8B5}" dt="2022-03-31T21:42:46.325" v="17040" actId="14100"/>
          <ac:spMkLst>
            <pc:docMk/>
            <pc:sldMk cId="2409673350" sldId="325"/>
            <ac:spMk id="17" creationId="{D2478D85-7124-4C3B-99DE-6537717E6CAF}"/>
          </ac:spMkLst>
        </pc:spChg>
        <pc:spChg chg="add mod ord">
          <ac:chgData name="Sebastian Taylor" userId="14345a32-29c6-470a-9ce2-4671cac2f60b" providerId="ADAL" clId="{57C78DEB-92C1-49A6-BBB0-68D01C2FD8B5}" dt="2022-03-31T21:42:43.513" v="17039" actId="14100"/>
          <ac:spMkLst>
            <pc:docMk/>
            <pc:sldMk cId="2409673350" sldId="325"/>
            <ac:spMk id="18" creationId="{3B0BF3C5-A1BB-437A-B542-5938930E5A18}"/>
          </ac:spMkLst>
        </pc:spChg>
        <pc:spChg chg="add mod ord">
          <ac:chgData name="Sebastian Taylor" userId="14345a32-29c6-470a-9ce2-4671cac2f60b" providerId="ADAL" clId="{57C78DEB-92C1-49A6-BBB0-68D01C2FD8B5}" dt="2022-03-31T21:42:41.300" v="17038" actId="14100"/>
          <ac:spMkLst>
            <pc:docMk/>
            <pc:sldMk cId="2409673350" sldId="325"/>
            <ac:spMk id="19" creationId="{1F79F658-EEA7-4651-A69D-1D7FCF4E0775}"/>
          </ac:spMkLst>
        </pc:spChg>
        <pc:spChg chg="add mod ord">
          <ac:chgData name="Sebastian Taylor" userId="14345a32-29c6-470a-9ce2-4671cac2f60b" providerId="ADAL" clId="{57C78DEB-92C1-49A6-BBB0-68D01C2FD8B5}" dt="2022-03-31T21:42:38.877" v="17037" actId="14100"/>
          <ac:spMkLst>
            <pc:docMk/>
            <pc:sldMk cId="2409673350" sldId="325"/>
            <ac:spMk id="20" creationId="{B170D532-7938-4D0C-9122-ABCE0065D2C4}"/>
          </ac:spMkLst>
        </pc:spChg>
        <pc:grpChg chg="add mod">
          <ac:chgData name="Sebastian Taylor" userId="14345a32-29c6-470a-9ce2-4671cac2f60b" providerId="ADAL" clId="{57C78DEB-92C1-49A6-BBB0-68D01C2FD8B5}" dt="2022-03-31T21:42:55.184" v="17055" actId="1035"/>
          <ac:grpSpMkLst>
            <pc:docMk/>
            <pc:sldMk cId="2409673350" sldId="325"/>
            <ac:grpSpMk id="21" creationId="{A87F392E-E9BE-42A4-9DA1-E8DAD1E4A4BE}"/>
          </ac:grpSpMkLst>
        </pc:grpChg>
        <pc:grpChg chg="add mod">
          <ac:chgData name="Sebastian Taylor" userId="14345a32-29c6-470a-9ce2-4671cac2f60b" providerId="ADAL" clId="{57C78DEB-92C1-49A6-BBB0-68D01C2FD8B5}" dt="2022-03-31T21:42:55.184" v="17055" actId="1035"/>
          <ac:grpSpMkLst>
            <pc:docMk/>
            <pc:sldMk cId="2409673350" sldId="325"/>
            <ac:grpSpMk id="22" creationId="{EE9DCB66-AC3E-47AD-9C48-216A6C28C292}"/>
          </ac:grpSpMkLst>
        </pc:grpChg>
        <pc:grpChg chg="add mod">
          <ac:chgData name="Sebastian Taylor" userId="14345a32-29c6-470a-9ce2-4671cac2f60b" providerId="ADAL" clId="{57C78DEB-92C1-49A6-BBB0-68D01C2FD8B5}" dt="2022-03-31T21:42:55.184" v="17055" actId="1035"/>
          <ac:grpSpMkLst>
            <pc:docMk/>
            <pc:sldMk cId="2409673350" sldId="325"/>
            <ac:grpSpMk id="23" creationId="{90B4A8D4-7EB5-46F8-98A0-FAEABB1651AE}"/>
          </ac:grpSpMkLst>
        </pc:grpChg>
        <pc:grpChg chg="add mod">
          <ac:chgData name="Sebastian Taylor" userId="14345a32-29c6-470a-9ce2-4671cac2f60b" providerId="ADAL" clId="{57C78DEB-92C1-49A6-BBB0-68D01C2FD8B5}" dt="2022-03-31T21:42:55.184" v="17055" actId="1035"/>
          <ac:grpSpMkLst>
            <pc:docMk/>
            <pc:sldMk cId="2409673350" sldId="325"/>
            <ac:grpSpMk id="24" creationId="{43344731-7AB6-4138-A1B6-CF2EA323766A}"/>
          </ac:grpSpMkLst>
        </pc:grpChg>
      </pc:sldChg>
      <pc:sldChg chg="addSp delSp modSp add mod addAnim delAnim modAnim delCm">
        <pc:chgData name="Sebastian Taylor" userId="14345a32-29c6-470a-9ce2-4671cac2f60b" providerId="ADAL" clId="{57C78DEB-92C1-49A6-BBB0-68D01C2FD8B5}" dt="2022-04-06T00:44:51.604" v="24390" actId="1592"/>
        <pc:sldMkLst>
          <pc:docMk/>
          <pc:sldMk cId="2192524584" sldId="326"/>
        </pc:sldMkLst>
        <pc:spChg chg="mod">
          <ac:chgData name="Sebastian Taylor" userId="14345a32-29c6-470a-9ce2-4671cac2f60b" providerId="ADAL" clId="{57C78DEB-92C1-49A6-BBB0-68D01C2FD8B5}" dt="2022-03-31T21:58:20.943" v="17447" actId="20577"/>
          <ac:spMkLst>
            <pc:docMk/>
            <pc:sldMk cId="2192524584" sldId="326"/>
            <ac:spMk id="2" creationId="{C6C4B41F-15EF-400C-9FD2-F3DABB41D97F}"/>
          </ac:spMkLst>
        </pc:spChg>
        <pc:spChg chg="mod">
          <ac:chgData name="Sebastian Taylor" userId="14345a32-29c6-470a-9ce2-4671cac2f60b" providerId="ADAL" clId="{57C78DEB-92C1-49A6-BBB0-68D01C2FD8B5}" dt="2022-03-31T21:38:57.497" v="16800" actId="20577"/>
          <ac:spMkLst>
            <pc:docMk/>
            <pc:sldMk cId="2192524584" sldId="326"/>
            <ac:spMk id="3" creationId="{2D865BBF-4DD2-439B-9110-37AA4D83C9C4}"/>
          </ac:spMkLst>
        </pc:spChg>
        <pc:spChg chg="del">
          <ac:chgData name="Sebastian Taylor" userId="14345a32-29c6-470a-9ce2-4671cac2f60b" providerId="ADAL" clId="{57C78DEB-92C1-49A6-BBB0-68D01C2FD8B5}" dt="2022-03-31T21:39:17.609" v="16803" actId="478"/>
          <ac:spMkLst>
            <pc:docMk/>
            <pc:sldMk cId="2192524584" sldId="326"/>
            <ac:spMk id="4" creationId="{9B7A5EA3-6DDC-42FF-9D83-8C4527A4D11D}"/>
          </ac:spMkLst>
        </pc:spChg>
        <pc:spChg chg="del mod">
          <ac:chgData name="Sebastian Taylor" userId="14345a32-29c6-470a-9ce2-4671cac2f60b" providerId="ADAL" clId="{57C78DEB-92C1-49A6-BBB0-68D01C2FD8B5}" dt="2022-03-31T22:20:09.278" v="17530" actId="478"/>
          <ac:spMkLst>
            <pc:docMk/>
            <pc:sldMk cId="2192524584" sldId="326"/>
            <ac:spMk id="5" creationId="{E24503A3-C982-4642-AF43-17C221C8B834}"/>
          </ac:spMkLst>
        </pc:spChg>
        <pc:spChg chg="del">
          <ac:chgData name="Sebastian Taylor" userId="14345a32-29c6-470a-9ce2-4671cac2f60b" providerId="ADAL" clId="{57C78DEB-92C1-49A6-BBB0-68D01C2FD8B5}" dt="2022-03-31T21:39:16.487" v="16802" actId="478"/>
          <ac:spMkLst>
            <pc:docMk/>
            <pc:sldMk cId="2192524584" sldId="326"/>
            <ac:spMk id="6" creationId="{F6F21FCD-C1F8-4B86-A83F-893B3E2C28D3}"/>
          </ac:spMkLst>
        </pc:spChg>
        <pc:spChg chg="del">
          <ac:chgData name="Sebastian Taylor" userId="14345a32-29c6-470a-9ce2-4671cac2f60b" providerId="ADAL" clId="{57C78DEB-92C1-49A6-BBB0-68D01C2FD8B5}" dt="2022-03-31T21:39:15.755" v="16801" actId="478"/>
          <ac:spMkLst>
            <pc:docMk/>
            <pc:sldMk cId="2192524584" sldId="326"/>
            <ac:spMk id="9" creationId="{4C861D04-047D-426A-A18B-146BC915A362}"/>
          </ac:spMkLst>
        </pc:spChg>
        <pc:spChg chg="mod">
          <ac:chgData name="Sebastian Taylor" userId="14345a32-29c6-470a-9ce2-4671cac2f60b" providerId="ADAL" clId="{57C78DEB-92C1-49A6-BBB0-68D01C2FD8B5}" dt="2022-03-31T21:52:06.014" v="17221" actId="1076"/>
          <ac:spMkLst>
            <pc:docMk/>
            <pc:sldMk cId="2192524584" sldId="326"/>
            <ac:spMk id="10" creationId="{4D1EEF8B-2360-4A63-80E1-E957BB566153}"/>
          </ac:spMkLst>
        </pc:spChg>
        <pc:spChg chg="mod">
          <ac:chgData name="Sebastian Taylor" userId="14345a32-29c6-470a-9ce2-4671cac2f60b" providerId="ADAL" clId="{57C78DEB-92C1-49A6-BBB0-68D01C2FD8B5}" dt="2022-03-31T22:21:52.562" v="17548" actId="1037"/>
          <ac:spMkLst>
            <pc:docMk/>
            <pc:sldMk cId="2192524584" sldId="326"/>
            <ac:spMk id="11" creationId="{B163A900-54DF-4DD3-A0F9-BB5DE2789FE7}"/>
          </ac:spMkLst>
        </pc:spChg>
        <pc:spChg chg="del">
          <ac:chgData name="Sebastian Taylor" userId="14345a32-29c6-470a-9ce2-4671cac2f60b" providerId="ADAL" clId="{57C78DEB-92C1-49A6-BBB0-68D01C2FD8B5}" dt="2022-03-31T21:39:15.755" v="16801" actId="478"/>
          <ac:spMkLst>
            <pc:docMk/>
            <pc:sldMk cId="2192524584" sldId="326"/>
            <ac:spMk id="13" creationId="{5701D081-A86C-4C8D-9A6C-2819C8819567}"/>
          </ac:spMkLst>
        </pc:spChg>
        <pc:spChg chg="del">
          <ac:chgData name="Sebastian Taylor" userId="14345a32-29c6-470a-9ce2-4671cac2f60b" providerId="ADAL" clId="{57C78DEB-92C1-49A6-BBB0-68D01C2FD8B5}" dt="2022-03-31T21:39:15.755" v="16801" actId="478"/>
          <ac:spMkLst>
            <pc:docMk/>
            <pc:sldMk cId="2192524584" sldId="326"/>
            <ac:spMk id="14" creationId="{1C20904A-5F0C-4426-BCFA-37DEA36477BC}"/>
          </ac:spMkLst>
        </pc:spChg>
        <pc:spChg chg="del">
          <ac:chgData name="Sebastian Taylor" userId="14345a32-29c6-470a-9ce2-4671cac2f60b" providerId="ADAL" clId="{57C78DEB-92C1-49A6-BBB0-68D01C2FD8B5}" dt="2022-03-31T21:39:15.755" v="16801" actId="478"/>
          <ac:spMkLst>
            <pc:docMk/>
            <pc:sldMk cId="2192524584" sldId="326"/>
            <ac:spMk id="15" creationId="{68F0655C-DA9A-49D6-99DF-81F6070BBEAF}"/>
          </ac:spMkLst>
        </pc:spChg>
        <pc:spChg chg="del">
          <ac:chgData name="Sebastian Taylor" userId="14345a32-29c6-470a-9ce2-4671cac2f60b" providerId="ADAL" clId="{57C78DEB-92C1-49A6-BBB0-68D01C2FD8B5}" dt="2022-03-31T21:39:18.575" v="16804" actId="478"/>
          <ac:spMkLst>
            <pc:docMk/>
            <pc:sldMk cId="2192524584" sldId="326"/>
            <ac:spMk id="16" creationId="{403859BC-4208-43AB-8868-DEAA51133B20}"/>
          </ac:spMkLst>
        </pc:spChg>
        <pc:spChg chg="add mod">
          <ac:chgData name="Sebastian Taylor" userId="14345a32-29c6-470a-9ce2-4671cac2f60b" providerId="ADAL" clId="{57C78DEB-92C1-49A6-BBB0-68D01C2FD8B5}" dt="2022-03-31T22:20:12.507" v="17531" actId="1076"/>
          <ac:spMkLst>
            <pc:docMk/>
            <pc:sldMk cId="2192524584" sldId="326"/>
            <ac:spMk id="17" creationId="{E09FB9D9-E2B5-4CF7-9952-C55BB1106509}"/>
          </ac:spMkLst>
        </pc:spChg>
        <pc:spChg chg="add mod">
          <ac:chgData name="Sebastian Taylor" userId="14345a32-29c6-470a-9ce2-4671cac2f60b" providerId="ADAL" clId="{57C78DEB-92C1-49A6-BBB0-68D01C2FD8B5}" dt="2022-03-31T21:57:48.544" v="17397" actId="164"/>
          <ac:spMkLst>
            <pc:docMk/>
            <pc:sldMk cId="2192524584" sldId="326"/>
            <ac:spMk id="18" creationId="{FA984019-4988-4810-AA81-9B845FB8FE0E}"/>
          </ac:spMkLst>
        </pc:spChg>
        <pc:spChg chg="add del mod">
          <ac:chgData name="Sebastian Taylor" userId="14345a32-29c6-470a-9ce2-4671cac2f60b" providerId="ADAL" clId="{57C78DEB-92C1-49A6-BBB0-68D01C2FD8B5}" dt="2022-03-31T21:57:44.736" v="17396" actId="478"/>
          <ac:spMkLst>
            <pc:docMk/>
            <pc:sldMk cId="2192524584" sldId="326"/>
            <ac:spMk id="19" creationId="{FC5B98C2-794D-463F-BBB2-20E4A608946C}"/>
          </ac:spMkLst>
        </pc:spChg>
        <pc:spChg chg="add mod ord">
          <ac:chgData name="Sebastian Taylor" userId="14345a32-29c6-470a-9ce2-4671cac2f60b" providerId="ADAL" clId="{57C78DEB-92C1-49A6-BBB0-68D01C2FD8B5}" dt="2022-03-31T21:57:48.544" v="17397" actId="164"/>
          <ac:spMkLst>
            <pc:docMk/>
            <pc:sldMk cId="2192524584" sldId="326"/>
            <ac:spMk id="20" creationId="{BBD21168-6366-4307-8E42-D08F272DDA43}"/>
          </ac:spMkLst>
        </pc:spChg>
        <pc:spChg chg="add mod">
          <ac:chgData name="Sebastian Taylor" userId="14345a32-29c6-470a-9ce2-4671cac2f60b" providerId="ADAL" clId="{57C78DEB-92C1-49A6-BBB0-68D01C2FD8B5}" dt="2022-03-31T21:57:55.521" v="17399" actId="164"/>
          <ac:spMkLst>
            <pc:docMk/>
            <pc:sldMk cId="2192524584" sldId="326"/>
            <ac:spMk id="21" creationId="{C127344F-EC08-4A0A-96BC-525F8F660CDB}"/>
          </ac:spMkLst>
        </pc:spChg>
        <pc:spChg chg="del mod topLvl">
          <ac:chgData name="Sebastian Taylor" userId="14345a32-29c6-470a-9ce2-4671cac2f60b" providerId="ADAL" clId="{57C78DEB-92C1-49A6-BBB0-68D01C2FD8B5}" dt="2022-03-31T21:56:24.762" v="17347" actId="478"/>
          <ac:spMkLst>
            <pc:docMk/>
            <pc:sldMk cId="2192524584" sldId="326"/>
            <ac:spMk id="23" creationId="{56370305-8014-437C-ABB6-9E97EBEDF8F3}"/>
          </ac:spMkLst>
        </pc:spChg>
        <pc:spChg chg="del mod topLvl">
          <ac:chgData name="Sebastian Taylor" userId="14345a32-29c6-470a-9ce2-4671cac2f60b" providerId="ADAL" clId="{57C78DEB-92C1-49A6-BBB0-68D01C2FD8B5}" dt="2022-03-31T21:55:50.141" v="17330" actId="478"/>
          <ac:spMkLst>
            <pc:docMk/>
            <pc:sldMk cId="2192524584" sldId="326"/>
            <ac:spMk id="24" creationId="{4ABF70CE-E2DA-418B-9DA0-29F5B3A2147B}"/>
          </ac:spMkLst>
        </pc:spChg>
        <pc:spChg chg="add mod">
          <ac:chgData name="Sebastian Taylor" userId="14345a32-29c6-470a-9ce2-4671cac2f60b" providerId="ADAL" clId="{57C78DEB-92C1-49A6-BBB0-68D01C2FD8B5}" dt="2022-03-31T21:57:55.521" v="17399" actId="164"/>
          <ac:spMkLst>
            <pc:docMk/>
            <pc:sldMk cId="2192524584" sldId="326"/>
            <ac:spMk id="25" creationId="{0632ADEF-7CF8-4432-BBE8-015515BB6933}"/>
          </ac:spMkLst>
        </pc:spChg>
        <pc:spChg chg="add mod">
          <ac:chgData name="Sebastian Taylor" userId="14345a32-29c6-470a-9ce2-4671cac2f60b" providerId="ADAL" clId="{57C78DEB-92C1-49A6-BBB0-68D01C2FD8B5}" dt="2022-03-31T21:57:55.521" v="17399" actId="164"/>
          <ac:spMkLst>
            <pc:docMk/>
            <pc:sldMk cId="2192524584" sldId="326"/>
            <ac:spMk id="26" creationId="{CFC82995-6AC0-43AC-A4E5-DD462BC0BE75}"/>
          </ac:spMkLst>
        </pc:spChg>
        <pc:spChg chg="add mod">
          <ac:chgData name="Sebastian Taylor" userId="14345a32-29c6-470a-9ce2-4671cac2f60b" providerId="ADAL" clId="{57C78DEB-92C1-49A6-BBB0-68D01C2FD8B5}" dt="2022-03-31T21:57:55.521" v="17399" actId="164"/>
          <ac:spMkLst>
            <pc:docMk/>
            <pc:sldMk cId="2192524584" sldId="326"/>
            <ac:spMk id="27" creationId="{A6C83826-B8D9-41D7-A84A-D33F3E455C01}"/>
          </ac:spMkLst>
        </pc:spChg>
        <pc:spChg chg="add del">
          <ac:chgData name="Sebastian Taylor" userId="14345a32-29c6-470a-9ce2-4671cac2f60b" providerId="ADAL" clId="{57C78DEB-92C1-49A6-BBB0-68D01C2FD8B5}" dt="2022-03-31T21:56:09.184" v="17337" actId="22"/>
          <ac:spMkLst>
            <pc:docMk/>
            <pc:sldMk cId="2192524584" sldId="326"/>
            <ac:spMk id="28" creationId="{A2ECB7C7-4175-4702-BCF1-08183374F570}"/>
          </ac:spMkLst>
        </pc:spChg>
        <pc:spChg chg="add mod">
          <ac:chgData name="Sebastian Taylor" userId="14345a32-29c6-470a-9ce2-4671cac2f60b" providerId="ADAL" clId="{57C78DEB-92C1-49A6-BBB0-68D01C2FD8B5}" dt="2022-03-31T21:57:55.521" v="17399" actId="164"/>
          <ac:spMkLst>
            <pc:docMk/>
            <pc:sldMk cId="2192524584" sldId="326"/>
            <ac:spMk id="29" creationId="{8E915B13-D377-4467-84E1-A33AED396518}"/>
          </ac:spMkLst>
        </pc:spChg>
        <pc:spChg chg="add mod">
          <ac:chgData name="Sebastian Taylor" userId="14345a32-29c6-470a-9ce2-4671cac2f60b" providerId="ADAL" clId="{57C78DEB-92C1-49A6-BBB0-68D01C2FD8B5}" dt="2022-03-31T22:21:49.921" v="17544" actId="1037"/>
          <ac:spMkLst>
            <pc:docMk/>
            <pc:sldMk cId="2192524584" sldId="326"/>
            <ac:spMk id="30" creationId="{477CE4AC-65E3-49CB-8455-8E2EE195A559}"/>
          </ac:spMkLst>
        </pc:spChg>
        <pc:grpChg chg="add del mod">
          <ac:chgData name="Sebastian Taylor" userId="14345a32-29c6-470a-9ce2-4671cac2f60b" providerId="ADAL" clId="{57C78DEB-92C1-49A6-BBB0-68D01C2FD8B5}" dt="2022-03-31T22:20:09.278" v="17530" actId="478"/>
          <ac:grpSpMkLst>
            <pc:docMk/>
            <pc:sldMk cId="2192524584" sldId="326"/>
            <ac:grpSpMk id="7" creationId="{ADDB8718-E5F5-4317-B6F1-4F8EAEF20672}"/>
          </ac:grpSpMkLst>
        </pc:grpChg>
        <pc:grpChg chg="add del mod">
          <ac:chgData name="Sebastian Taylor" userId="14345a32-29c6-470a-9ce2-4671cac2f60b" providerId="ADAL" clId="{57C78DEB-92C1-49A6-BBB0-68D01C2FD8B5}" dt="2022-03-31T21:55:50.141" v="17330" actId="478"/>
          <ac:grpSpMkLst>
            <pc:docMk/>
            <pc:sldMk cId="2192524584" sldId="326"/>
            <ac:grpSpMk id="22" creationId="{7C6B0D30-3DF5-43FB-AB8B-F3F28EB8F962}"/>
          </ac:grpSpMkLst>
        </pc:grpChg>
        <pc:grpChg chg="add mod">
          <ac:chgData name="Sebastian Taylor" userId="14345a32-29c6-470a-9ce2-4671cac2f60b" providerId="ADAL" clId="{57C78DEB-92C1-49A6-BBB0-68D01C2FD8B5}" dt="2022-03-31T21:58:42.164" v="17459" actId="1035"/>
          <ac:grpSpMkLst>
            <pc:docMk/>
            <pc:sldMk cId="2192524584" sldId="326"/>
            <ac:grpSpMk id="31" creationId="{AC793E97-8857-4004-9550-430475019C42}"/>
          </ac:grpSpMkLst>
        </pc:grpChg>
        <pc:grpChg chg="add mod">
          <ac:chgData name="Sebastian Taylor" userId="14345a32-29c6-470a-9ce2-4671cac2f60b" providerId="ADAL" clId="{57C78DEB-92C1-49A6-BBB0-68D01C2FD8B5}" dt="2022-03-31T21:58:42.164" v="17459" actId="1035"/>
          <ac:grpSpMkLst>
            <pc:docMk/>
            <pc:sldMk cId="2192524584" sldId="326"/>
            <ac:grpSpMk id="32" creationId="{5D7A7044-11CF-4D07-AE8E-776394507C28}"/>
          </ac:grpSpMkLst>
        </pc:grpChg>
      </pc:sldChg>
      <pc:sldChg chg="addSp delSp modSp add mod delAnim modAnim addCm modCm">
        <pc:chgData name="Sebastian Taylor" userId="14345a32-29c6-470a-9ce2-4671cac2f60b" providerId="ADAL" clId="{57C78DEB-92C1-49A6-BBB0-68D01C2FD8B5}" dt="2022-04-06T00:50:57.097" v="24540" actId="20577"/>
        <pc:sldMkLst>
          <pc:docMk/>
          <pc:sldMk cId="2014724953" sldId="327"/>
        </pc:sldMkLst>
        <pc:spChg chg="mod">
          <ac:chgData name="Sebastian Taylor" userId="14345a32-29c6-470a-9ce2-4671cac2f60b" providerId="ADAL" clId="{57C78DEB-92C1-49A6-BBB0-68D01C2FD8B5}" dt="2022-04-05T18:14:40.771" v="18254" actId="5793"/>
          <ac:spMkLst>
            <pc:docMk/>
            <pc:sldMk cId="2014724953" sldId="327"/>
            <ac:spMk id="2" creationId="{48BDD9D3-4DB9-4BE5-9546-987DADFE2E6E}"/>
          </ac:spMkLst>
        </pc:spChg>
        <pc:spChg chg="mod">
          <ac:chgData name="Sebastian Taylor" userId="14345a32-29c6-470a-9ce2-4671cac2f60b" providerId="ADAL" clId="{57C78DEB-92C1-49A6-BBB0-68D01C2FD8B5}" dt="2022-04-06T00:50:57.097" v="24540" actId="20577"/>
          <ac:spMkLst>
            <pc:docMk/>
            <pc:sldMk cId="2014724953" sldId="327"/>
            <ac:spMk id="3" creationId="{6D7D46B5-FEF6-4AC4-8BA0-44043534742F}"/>
          </ac:spMkLst>
        </pc:spChg>
        <pc:spChg chg="mod">
          <ac:chgData name="Sebastian Taylor" userId="14345a32-29c6-470a-9ce2-4671cac2f60b" providerId="ADAL" clId="{57C78DEB-92C1-49A6-BBB0-68D01C2FD8B5}" dt="2022-04-05T18:24:55.500" v="18555" actId="207"/>
          <ac:spMkLst>
            <pc:docMk/>
            <pc:sldMk cId="2014724953" sldId="327"/>
            <ac:spMk id="5" creationId="{2F96045B-9EBE-475A-9078-0561D476046A}"/>
          </ac:spMkLst>
        </pc:spChg>
        <pc:spChg chg="mod">
          <ac:chgData name="Sebastian Taylor" userId="14345a32-29c6-470a-9ce2-4671cac2f60b" providerId="ADAL" clId="{57C78DEB-92C1-49A6-BBB0-68D01C2FD8B5}" dt="2022-04-05T18:14:32.405" v="18252"/>
          <ac:spMkLst>
            <pc:docMk/>
            <pc:sldMk cId="2014724953" sldId="327"/>
            <ac:spMk id="30" creationId="{9E2BCFCB-9793-49D0-8F65-890507CE7262}"/>
          </ac:spMkLst>
        </pc:spChg>
        <pc:spChg chg="mod">
          <ac:chgData name="Sebastian Taylor" userId="14345a32-29c6-470a-9ce2-4671cac2f60b" providerId="ADAL" clId="{57C78DEB-92C1-49A6-BBB0-68D01C2FD8B5}" dt="2022-04-05T18:14:32.405" v="18252"/>
          <ac:spMkLst>
            <pc:docMk/>
            <pc:sldMk cId="2014724953" sldId="327"/>
            <ac:spMk id="31" creationId="{424AAB68-0B5D-43AA-9ECC-BF5BFF782850}"/>
          </ac:spMkLst>
        </pc:spChg>
        <pc:spChg chg="mod">
          <ac:chgData name="Sebastian Taylor" userId="14345a32-29c6-470a-9ce2-4671cac2f60b" providerId="ADAL" clId="{57C78DEB-92C1-49A6-BBB0-68D01C2FD8B5}" dt="2022-04-05T18:14:32.405" v="18252"/>
          <ac:spMkLst>
            <pc:docMk/>
            <pc:sldMk cId="2014724953" sldId="327"/>
            <ac:spMk id="32" creationId="{CA6A69C7-BC4C-4601-B348-EC9145B87A4C}"/>
          </ac:spMkLst>
        </pc:spChg>
        <pc:spChg chg="mod">
          <ac:chgData name="Sebastian Taylor" userId="14345a32-29c6-470a-9ce2-4671cac2f60b" providerId="ADAL" clId="{57C78DEB-92C1-49A6-BBB0-68D01C2FD8B5}" dt="2022-04-05T18:14:32.405" v="18252"/>
          <ac:spMkLst>
            <pc:docMk/>
            <pc:sldMk cId="2014724953" sldId="327"/>
            <ac:spMk id="33" creationId="{234F284E-E592-4BAE-99BC-6CA070EFC4E4}"/>
          </ac:spMkLst>
        </pc:spChg>
        <pc:spChg chg="mod">
          <ac:chgData name="Sebastian Taylor" userId="14345a32-29c6-470a-9ce2-4671cac2f60b" providerId="ADAL" clId="{57C78DEB-92C1-49A6-BBB0-68D01C2FD8B5}" dt="2022-04-05T18:14:32.405" v="18252"/>
          <ac:spMkLst>
            <pc:docMk/>
            <pc:sldMk cId="2014724953" sldId="327"/>
            <ac:spMk id="34" creationId="{9AF18FA8-32EE-466D-A27F-56B03DD462C5}"/>
          </ac:spMkLst>
        </pc:spChg>
        <pc:spChg chg="mod">
          <ac:chgData name="Sebastian Taylor" userId="14345a32-29c6-470a-9ce2-4671cac2f60b" providerId="ADAL" clId="{57C78DEB-92C1-49A6-BBB0-68D01C2FD8B5}" dt="2022-04-05T18:14:32.405" v="18252"/>
          <ac:spMkLst>
            <pc:docMk/>
            <pc:sldMk cId="2014724953" sldId="327"/>
            <ac:spMk id="35" creationId="{3627AD30-13BF-48AB-B551-030F29FE3242}"/>
          </ac:spMkLst>
        </pc:spChg>
        <pc:spChg chg="mod">
          <ac:chgData name="Sebastian Taylor" userId="14345a32-29c6-470a-9ce2-4671cac2f60b" providerId="ADAL" clId="{57C78DEB-92C1-49A6-BBB0-68D01C2FD8B5}" dt="2022-04-05T18:14:32.405" v="18252"/>
          <ac:spMkLst>
            <pc:docMk/>
            <pc:sldMk cId="2014724953" sldId="327"/>
            <ac:spMk id="36" creationId="{34DED6A2-B705-4A12-ABC4-613A5C08C170}"/>
          </ac:spMkLst>
        </pc:spChg>
        <pc:spChg chg="mod">
          <ac:chgData name="Sebastian Taylor" userId="14345a32-29c6-470a-9ce2-4671cac2f60b" providerId="ADAL" clId="{57C78DEB-92C1-49A6-BBB0-68D01C2FD8B5}" dt="2022-04-05T18:15:45.355" v="18264" actId="14100"/>
          <ac:spMkLst>
            <pc:docMk/>
            <pc:sldMk cId="2014724953" sldId="327"/>
            <ac:spMk id="38" creationId="{8E6BC17A-4EB9-4AF0-BDAB-593A60C9DCCC}"/>
          </ac:spMkLst>
        </pc:spChg>
        <pc:spChg chg="mod">
          <ac:chgData name="Sebastian Taylor" userId="14345a32-29c6-470a-9ce2-4671cac2f60b" providerId="ADAL" clId="{57C78DEB-92C1-49A6-BBB0-68D01C2FD8B5}" dt="2022-04-05T18:15:45.355" v="18264" actId="14100"/>
          <ac:spMkLst>
            <pc:docMk/>
            <pc:sldMk cId="2014724953" sldId="327"/>
            <ac:spMk id="39" creationId="{397446F6-7386-46FD-BD2F-D70C72CA7D17}"/>
          </ac:spMkLst>
        </pc:spChg>
        <pc:spChg chg="mod">
          <ac:chgData name="Sebastian Taylor" userId="14345a32-29c6-470a-9ce2-4671cac2f60b" providerId="ADAL" clId="{57C78DEB-92C1-49A6-BBB0-68D01C2FD8B5}" dt="2022-04-05T18:15:45.355" v="18264" actId="14100"/>
          <ac:spMkLst>
            <pc:docMk/>
            <pc:sldMk cId="2014724953" sldId="327"/>
            <ac:spMk id="40" creationId="{E963C09E-210D-4FA9-A16D-FBA90B89AF2B}"/>
          </ac:spMkLst>
        </pc:spChg>
        <pc:spChg chg="mod">
          <ac:chgData name="Sebastian Taylor" userId="14345a32-29c6-470a-9ce2-4671cac2f60b" providerId="ADAL" clId="{57C78DEB-92C1-49A6-BBB0-68D01C2FD8B5}" dt="2022-04-05T18:15:45.355" v="18264" actId="14100"/>
          <ac:spMkLst>
            <pc:docMk/>
            <pc:sldMk cId="2014724953" sldId="327"/>
            <ac:spMk id="41" creationId="{6A1ED7BD-CFF7-47BC-B6D8-2FDF2BDF6329}"/>
          </ac:spMkLst>
        </pc:spChg>
        <pc:spChg chg="mod">
          <ac:chgData name="Sebastian Taylor" userId="14345a32-29c6-470a-9ce2-4671cac2f60b" providerId="ADAL" clId="{57C78DEB-92C1-49A6-BBB0-68D01C2FD8B5}" dt="2022-04-05T18:16:25.819" v="18280" actId="27636"/>
          <ac:spMkLst>
            <pc:docMk/>
            <pc:sldMk cId="2014724953" sldId="327"/>
            <ac:spMk id="42" creationId="{FBE7BED2-E98B-4B07-ADAD-B4F925B91D4D}"/>
          </ac:spMkLst>
        </pc:spChg>
        <pc:spChg chg="mod">
          <ac:chgData name="Sebastian Taylor" userId="14345a32-29c6-470a-9ce2-4671cac2f60b" providerId="ADAL" clId="{57C78DEB-92C1-49A6-BBB0-68D01C2FD8B5}" dt="2022-04-05T18:16:25.823" v="18283" actId="27636"/>
          <ac:spMkLst>
            <pc:docMk/>
            <pc:sldMk cId="2014724953" sldId="327"/>
            <ac:spMk id="43" creationId="{08195EDF-4330-42D0-B371-266DB30F8EF8}"/>
          </ac:spMkLst>
        </pc:spChg>
        <pc:spChg chg="mod">
          <ac:chgData name="Sebastian Taylor" userId="14345a32-29c6-470a-9ce2-4671cac2f60b" providerId="ADAL" clId="{57C78DEB-92C1-49A6-BBB0-68D01C2FD8B5}" dt="2022-04-05T18:16:25.820" v="18281" actId="27636"/>
          <ac:spMkLst>
            <pc:docMk/>
            <pc:sldMk cId="2014724953" sldId="327"/>
            <ac:spMk id="44" creationId="{EB7722D3-0D0C-40AB-82A3-238E720DDB74}"/>
          </ac:spMkLst>
        </pc:spChg>
        <pc:spChg chg="mod">
          <ac:chgData name="Sebastian Taylor" userId="14345a32-29c6-470a-9ce2-4671cac2f60b" providerId="ADAL" clId="{57C78DEB-92C1-49A6-BBB0-68D01C2FD8B5}" dt="2022-04-05T18:16:25.822" v="18282" actId="27636"/>
          <ac:spMkLst>
            <pc:docMk/>
            <pc:sldMk cId="2014724953" sldId="327"/>
            <ac:spMk id="45" creationId="{616E42DC-CF3C-4B4F-AE62-12105BE55608}"/>
          </ac:spMkLst>
        </pc:spChg>
        <pc:spChg chg="mod">
          <ac:chgData name="Sebastian Taylor" userId="14345a32-29c6-470a-9ce2-4671cac2f60b" providerId="ADAL" clId="{57C78DEB-92C1-49A6-BBB0-68D01C2FD8B5}" dt="2022-04-05T18:15:48.841" v="18267" actId="1037"/>
          <ac:spMkLst>
            <pc:docMk/>
            <pc:sldMk cId="2014724953" sldId="327"/>
            <ac:spMk id="46" creationId="{43376F1E-0E4A-47DD-9665-263BA8426784}"/>
          </ac:spMkLst>
        </pc:spChg>
        <pc:spChg chg="mod">
          <ac:chgData name="Sebastian Taylor" userId="14345a32-29c6-470a-9ce2-4671cac2f60b" providerId="ADAL" clId="{57C78DEB-92C1-49A6-BBB0-68D01C2FD8B5}" dt="2022-04-05T18:15:48.841" v="18267" actId="1037"/>
          <ac:spMkLst>
            <pc:docMk/>
            <pc:sldMk cId="2014724953" sldId="327"/>
            <ac:spMk id="47" creationId="{8775A31D-28FA-4DED-8813-7741CE625D96}"/>
          </ac:spMkLst>
        </pc:spChg>
        <pc:spChg chg="mod">
          <ac:chgData name="Sebastian Taylor" userId="14345a32-29c6-470a-9ce2-4671cac2f60b" providerId="ADAL" clId="{57C78DEB-92C1-49A6-BBB0-68D01C2FD8B5}" dt="2022-04-05T18:15:51.737" v="18272" actId="1037"/>
          <ac:spMkLst>
            <pc:docMk/>
            <pc:sldMk cId="2014724953" sldId="327"/>
            <ac:spMk id="48" creationId="{E1DB398C-35CC-4A08-ABE4-39AB2EDA4640}"/>
          </ac:spMkLst>
        </pc:spChg>
        <pc:spChg chg="add mod">
          <ac:chgData name="Sebastian Taylor" userId="14345a32-29c6-470a-9ce2-4671cac2f60b" providerId="ADAL" clId="{57C78DEB-92C1-49A6-BBB0-68D01C2FD8B5}" dt="2022-04-05T18:16:06.847" v="18277" actId="14100"/>
          <ac:spMkLst>
            <pc:docMk/>
            <pc:sldMk cId="2014724953" sldId="327"/>
            <ac:spMk id="49" creationId="{A9760761-2C36-45F0-838E-0FC22B34D8DB}"/>
          </ac:spMkLst>
        </pc:spChg>
        <pc:spChg chg="add mod">
          <ac:chgData name="Sebastian Taylor" userId="14345a32-29c6-470a-9ce2-4671cac2f60b" providerId="ADAL" clId="{57C78DEB-92C1-49A6-BBB0-68D01C2FD8B5}" dt="2022-04-05T18:24:57.600" v="18556" actId="208"/>
          <ac:spMkLst>
            <pc:docMk/>
            <pc:sldMk cId="2014724953" sldId="327"/>
            <ac:spMk id="50" creationId="{F4593C72-D5EF-4B98-90C8-6DBE6774F94E}"/>
          </ac:spMkLst>
        </pc:spChg>
        <pc:spChg chg="mod">
          <ac:chgData name="Sebastian Taylor" userId="14345a32-29c6-470a-9ce2-4671cac2f60b" providerId="ADAL" clId="{57C78DEB-92C1-49A6-BBB0-68D01C2FD8B5}" dt="2022-04-05T18:15:13.930" v="18256"/>
          <ac:spMkLst>
            <pc:docMk/>
            <pc:sldMk cId="2014724953" sldId="327"/>
            <ac:spMk id="53" creationId="{6D8AFE63-358E-4580-BF72-3938B6A5D706}"/>
          </ac:spMkLst>
        </pc:spChg>
        <pc:spChg chg="mod">
          <ac:chgData name="Sebastian Taylor" userId="14345a32-29c6-470a-9ce2-4671cac2f60b" providerId="ADAL" clId="{57C78DEB-92C1-49A6-BBB0-68D01C2FD8B5}" dt="2022-04-05T18:15:13.930" v="18256"/>
          <ac:spMkLst>
            <pc:docMk/>
            <pc:sldMk cId="2014724953" sldId="327"/>
            <ac:spMk id="54" creationId="{93048AC5-62DD-41B1-B06D-7C4E48DBFEFF}"/>
          </ac:spMkLst>
        </pc:spChg>
        <pc:spChg chg="mod">
          <ac:chgData name="Sebastian Taylor" userId="14345a32-29c6-470a-9ce2-4671cac2f60b" providerId="ADAL" clId="{57C78DEB-92C1-49A6-BBB0-68D01C2FD8B5}" dt="2022-04-05T18:15:13.930" v="18256"/>
          <ac:spMkLst>
            <pc:docMk/>
            <pc:sldMk cId="2014724953" sldId="327"/>
            <ac:spMk id="55" creationId="{EDDB4522-0742-4085-8F94-79C0F48E7997}"/>
          </ac:spMkLst>
        </pc:spChg>
        <pc:spChg chg="mod">
          <ac:chgData name="Sebastian Taylor" userId="14345a32-29c6-470a-9ce2-4671cac2f60b" providerId="ADAL" clId="{57C78DEB-92C1-49A6-BBB0-68D01C2FD8B5}" dt="2022-04-05T18:15:13.930" v="18256"/>
          <ac:spMkLst>
            <pc:docMk/>
            <pc:sldMk cId="2014724953" sldId="327"/>
            <ac:spMk id="56" creationId="{8DF61E8F-15FC-40C1-BE59-9D74FF2D3614}"/>
          </ac:spMkLst>
        </pc:spChg>
        <pc:spChg chg="mod">
          <ac:chgData name="Sebastian Taylor" userId="14345a32-29c6-470a-9ce2-4671cac2f60b" providerId="ADAL" clId="{57C78DEB-92C1-49A6-BBB0-68D01C2FD8B5}" dt="2022-04-05T18:15:13.930" v="18256"/>
          <ac:spMkLst>
            <pc:docMk/>
            <pc:sldMk cId="2014724953" sldId="327"/>
            <ac:spMk id="57" creationId="{08188064-F06E-478D-90B3-1C11F4AF430D}"/>
          </ac:spMkLst>
        </pc:spChg>
        <pc:spChg chg="mod">
          <ac:chgData name="Sebastian Taylor" userId="14345a32-29c6-470a-9ce2-4671cac2f60b" providerId="ADAL" clId="{57C78DEB-92C1-49A6-BBB0-68D01C2FD8B5}" dt="2022-04-05T18:15:13.930" v="18256"/>
          <ac:spMkLst>
            <pc:docMk/>
            <pc:sldMk cId="2014724953" sldId="327"/>
            <ac:spMk id="58" creationId="{D773FED4-B16D-42BE-8ABC-6C1C92F46EF3}"/>
          </ac:spMkLst>
        </pc:spChg>
        <pc:spChg chg="mod">
          <ac:chgData name="Sebastian Taylor" userId="14345a32-29c6-470a-9ce2-4671cac2f60b" providerId="ADAL" clId="{57C78DEB-92C1-49A6-BBB0-68D01C2FD8B5}" dt="2022-04-05T18:15:13.930" v="18256"/>
          <ac:spMkLst>
            <pc:docMk/>
            <pc:sldMk cId="2014724953" sldId="327"/>
            <ac:spMk id="59" creationId="{8BE119B9-624A-4396-A8E5-E2E365177792}"/>
          </ac:spMkLst>
        </pc:spChg>
        <pc:spChg chg="mod">
          <ac:chgData name="Sebastian Taylor" userId="14345a32-29c6-470a-9ce2-4671cac2f60b" providerId="ADAL" clId="{57C78DEB-92C1-49A6-BBB0-68D01C2FD8B5}" dt="2022-04-05T18:15:13.930" v="18256"/>
          <ac:spMkLst>
            <pc:docMk/>
            <pc:sldMk cId="2014724953" sldId="327"/>
            <ac:spMk id="60" creationId="{533860F8-3546-4329-B10D-22A6C158EA40}"/>
          </ac:spMkLst>
        </pc:spChg>
        <pc:spChg chg="mod">
          <ac:chgData name="Sebastian Taylor" userId="14345a32-29c6-470a-9ce2-4671cac2f60b" providerId="ADAL" clId="{57C78DEB-92C1-49A6-BBB0-68D01C2FD8B5}" dt="2022-04-05T18:15:13.930" v="18256"/>
          <ac:spMkLst>
            <pc:docMk/>
            <pc:sldMk cId="2014724953" sldId="327"/>
            <ac:spMk id="61" creationId="{016CC31A-3B5C-4B5B-9E71-7ED66C395E28}"/>
          </ac:spMkLst>
        </pc:spChg>
        <pc:spChg chg="mod">
          <ac:chgData name="Sebastian Taylor" userId="14345a32-29c6-470a-9ce2-4671cac2f60b" providerId="ADAL" clId="{57C78DEB-92C1-49A6-BBB0-68D01C2FD8B5}" dt="2022-04-05T18:15:13.930" v="18256"/>
          <ac:spMkLst>
            <pc:docMk/>
            <pc:sldMk cId="2014724953" sldId="327"/>
            <ac:spMk id="62" creationId="{222B859E-44D1-49FC-9FFB-43E1E15DDED5}"/>
          </ac:spMkLst>
        </pc:spChg>
        <pc:grpChg chg="del">
          <ac:chgData name="Sebastian Taylor" userId="14345a32-29c6-470a-9ce2-4671cac2f60b" providerId="ADAL" clId="{57C78DEB-92C1-49A6-BBB0-68D01C2FD8B5}" dt="2022-04-05T18:14:22.122" v="18249" actId="478"/>
          <ac:grpSpMkLst>
            <pc:docMk/>
            <pc:sldMk cId="2014724953" sldId="327"/>
            <ac:grpSpMk id="28" creationId="{C27B1FA8-B584-4B35-98A5-23A70FC8EBA7}"/>
          </ac:grpSpMkLst>
        </pc:grpChg>
        <pc:grpChg chg="add mod">
          <ac:chgData name="Sebastian Taylor" userId="14345a32-29c6-470a-9ce2-4671cac2f60b" providerId="ADAL" clId="{57C78DEB-92C1-49A6-BBB0-68D01C2FD8B5}" dt="2022-04-05T18:15:36.248" v="18262" actId="1076"/>
          <ac:grpSpMkLst>
            <pc:docMk/>
            <pc:sldMk cId="2014724953" sldId="327"/>
            <ac:grpSpMk id="29" creationId="{8E47952C-4817-45CC-832F-C165F173B4E4}"/>
          </ac:grpSpMkLst>
        </pc:grpChg>
        <pc:grpChg chg="mod">
          <ac:chgData name="Sebastian Taylor" userId="14345a32-29c6-470a-9ce2-4671cac2f60b" providerId="ADAL" clId="{57C78DEB-92C1-49A6-BBB0-68D01C2FD8B5}" dt="2022-04-05T18:14:32.405" v="18252"/>
          <ac:grpSpMkLst>
            <pc:docMk/>
            <pc:sldMk cId="2014724953" sldId="327"/>
            <ac:grpSpMk id="37" creationId="{5FB17BB4-8DCC-4886-AFEC-E9C071D34095}"/>
          </ac:grpSpMkLst>
        </pc:grpChg>
        <pc:grpChg chg="add del mod">
          <ac:chgData name="Sebastian Taylor" userId="14345a32-29c6-470a-9ce2-4671cac2f60b" providerId="ADAL" clId="{57C78DEB-92C1-49A6-BBB0-68D01C2FD8B5}" dt="2022-04-05T18:15:33.118" v="18261" actId="478"/>
          <ac:grpSpMkLst>
            <pc:docMk/>
            <pc:sldMk cId="2014724953" sldId="327"/>
            <ac:grpSpMk id="51" creationId="{26CD144C-6C9F-4E56-83E6-2DE6C7977075}"/>
          </ac:grpSpMkLst>
        </pc:grpChg>
        <pc:grpChg chg="mod">
          <ac:chgData name="Sebastian Taylor" userId="14345a32-29c6-470a-9ce2-4671cac2f60b" providerId="ADAL" clId="{57C78DEB-92C1-49A6-BBB0-68D01C2FD8B5}" dt="2022-04-05T18:15:13.930" v="18256"/>
          <ac:grpSpMkLst>
            <pc:docMk/>
            <pc:sldMk cId="2014724953" sldId="327"/>
            <ac:grpSpMk id="52" creationId="{314B41C3-8468-426F-A1A6-D3A5187E7758}"/>
          </ac:grpSpMkLst>
        </pc:grpChg>
      </pc:sldChg>
      <pc:sldChg chg="addSp delSp modSp add del mod delAnim modAnim">
        <pc:chgData name="Sebastian Taylor" userId="14345a32-29c6-470a-9ce2-4671cac2f60b" providerId="ADAL" clId="{57C78DEB-92C1-49A6-BBB0-68D01C2FD8B5}" dt="2022-04-05T23:53:45.202" v="23693" actId="47"/>
        <pc:sldMkLst>
          <pc:docMk/>
          <pc:sldMk cId="1147012367" sldId="328"/>
        </pc:sldMkLst>
        <pc:spChg chg="mod">
          <ac:chgData name="Sebastian Taylor" userId="14345a32-29c6-470a-9ce2-4671cac2f60b" providerId="ADAL" clId="{57C78DEB-92C1-49A6-BBB0-68D01C2FD8B5}" dt="2022-04-05T20:27:40.144" v="22034" actId="1076"/>
          <ac:spMkLst>
            <pc:docMk/>
            <pc:sldMk cId="1147012367" sldId="328"/>
            <ac:spMk id="3" creationId="{25A7BBEA-972D-4F37-B1C8-41BA62531B12}"/>
          </ac:spMkLst>
        </pc:spChg>
        <pc:spChg chg="del mod">
          <ac:chgData name="Sebastian Taylor" userId="14345a32-29c6-470a-9ce2-4671cac2f60b" providerId="ADAL" clId="{57C78DEB-92C1-49A6-BBB0-68D01C2FD8B5}" dt="2022-04-05T20:22:30.305" v="21830" actId="478"/>
          <ac:spMkLst>
            <pc:docMk/>
            <pc:sldMk cId="1147012367" sldId="328"/>
            <ac:spMk id="12" creationId="{B863C60D-7BED-453E-8605-5417F62CCE00}"/>
          </ac:spMkLst>
        </pc:spChg>
        <pc:spChg chg="add del mod">
          <ac:chgData name="Sebastian Taylor" userId="14345a32-29c6-470a-9ce2-4671cac2f60b" providerId="ADAL" clId="{57C78DEB-92C1-49A6-BBB0-68D01C2FD8B5}" dt="2022-04-05T20:22:35.767" v="21841" actId="478"/>
          <ac:spMkLst>
            <pc:docMk/>
            <pc:sldMk cId="1147012367" sldId="328"/>
            <ac:spMk id="20" creationId="{F91520F7-231D-41A5-B285-57D8D1B11AC6}"/>
          </ac:spMkLst>
        </pc:spChg>
        <pc:spChg chg="mod topLvl">
          <ac:chgData name="Sebastian Taylor" userId="14345a32-29c6-470a-9ce2-4671cac2f60b" providerId="ADAL" clId="{57C78DEB-92C1-49A6-BBB0-68D01C2FD8B5}" dt="2022-04-05T21:34:29.478" v="22069" actId="164"/>
          <ac:spMkLst>
            <pc:docMk/>
            <pc:sldMk cId="1147012367" sldId="328"/>
            <ac:spMk id="23" creationId="{CB95088C-CDA3-4205-955B-E1662AFEC23A}"/>
          </ac:spMkLst>
        </pc:spChg>
        <pc:spChg chg="mod topLvl">
          <ac:chgData name="Sebastian Taylor" userId="14345a32-29c6-470a-9ce2-4671cac2f60b" providerId="ADAL" clId="{57C78DEB-92C1-49A6-BBB0-68D01C2FD8B5}" dt="2022-04-05T21:34:22.520" v="22068" actId="165"/>
          <ac:spMkLst>
            <pc:docMk/>
            <pc:sldMk cId="1147012367" sldId="328"/>
            <ac:spMk id="24" creationId="{DA19DA79-D94B-461B-8659-758BBC8DCFAA}"/>
          </ac:spMkLst>
        </pc:spChg>
        <pc:spChg chg="add mod">
          <ac:chgData name="Sebastian Taylor" userId="14345a32-29c6-470a-9ce2-4671cac2f60b" providerId="ADAL" clId="{57C78DEB-92C1-49A6-BBB0-68D01C2FD8B5}" dt="2022-04-05T20:22:50.958" v="21844" actId="1076"/>
          <ac:spMkLst>
            <pc:docMk/>
            <pc:sldMk cId="1147012367" sldId="328"/>
            <ac:spMk id="48" creationId="{8D51D65D-4F02-4A9A-94AE-00DBF5EB7577}"/>
          </ac:spMkLst>
        </pc:spChg>
        <pc:spChg chg="add mod">
          <ac:chgData name="Sebastian Taylor" userId="14345a32-29c6-470a-9ce2-4671cac2f60b" providerId="ADAL" clId="{57C78DEB-92C1-49A6-BBB0-68D01C2FD8B5}" dt="2022-04-05T21:33:58.780" v="22061" actId="164"/>
          <ac:spMkLst>
            <pc:docMk/>
            <pc:sldMk cId="1147012367" sldId="328"/>
            <ac:spMk id="49" creationId="{CCE69F7A-FBE8-4E27-8ED2-12E91E523384}"/>
          </ac:spMkLst>
        </pc:spChg>
        <pc:spChg chg="add mod">
          <ac:chgData name="Sebastian Taylor" userId="14345a32-29c6-470a-9ce2-4671cac2f60b" providerId="ADAL" clId="{57C78DEB-92C1-49A6-BBB0-68D01C2FD8B5}" dt="2022-04-05T20:22:50.958" v="21844" actId="1076"/>
          <ac:spMkLst>
            <pc:docMk/>
            <pc:sldMk cId="1147012367" sldId="328"/>
            <ac:spMk id="50" creationId="{1E93BA4D-5548-4626-8CB7-DD5FDEF2FFC7}"/>
          </ac:spMkLst>
        </pc:spChg>
        <pc:spChg chg="add mod">
          <ac:chgData name="Sebastian Taylor" userId="14345a32-29c6-470a-9ce2-4671cac2f60b" providerId="ADAL" clId="{57C78DEB-92C1-49A6-BBB0-68D01C2FD8B5}" dt="2022-04-05T20:22:50.958" v="21844" actId="1076"/>
          <ac:spMkLst>
            <pc:docMk/>
            <pc:sldMk cId="1147012367" sldId="328"/>
            <ac:spMk id="51" creationId="{B61FADC3-096F-41A7-8426-FE1F7E5B9F97}"/>
          </ac:spMkLst>
        </pc:spChg>
        <pc:spChg chg="add mod">
          <ac:chgData name="Sebastian Taylor" userId="14345a32-29c6-470a-9ce2-4671cac2f60b" providerId="ADAL" clId="{57C78DEB-92C1-49A6-BBB0-68D01C2FD8B5}" dt="2022-04-05T20:22:50.958" v="21844" actId="1076"/>
          <ac:spMkLst>
            <pc:docMk/>
            <pc:sldMk cId="1147012367" sldId="328"/>
            <ac:spMk id="52" creationId="{F6918691-FF25-4428-8FEF-B6D9285DC872}"/>
          </ac:spMkLst>
        </pc:spChg>
        <pc:spChg chg="add mod">
          <ac:chgData name="Sebastian Taylor" userId="14345a32-29c6-470a-9ce2-4671cac2f60b" providerId="ADAL" clId="{57C78DEB-92C1-49A6-BBB0-68D01C2FD8B5}" dt="2022-04-05T20:22:50.958" v="21844" actId="1076"/>
          <ac:spMkLst>
            <pc:docMk/>
            <pc:sldMk cId="1147012367" sldId="328"/>
            <ac:spMk id="53" creationId="{6B603137-6E7B-4768-9D78-1B7D1AD8419D}"/>
          </ac:spMkLst>
        </pc:spChg>
        <pc:spChg chg="add mod">
          <ac:chgData name="Sebastian Taylor" userId="14345a32-29c6-470a-9ce2-4671cac2f60b" providerId="ADAL" clId="{57C78DEB-92C1-49A6-BBB0-68D01C2FD8B5}" dt="2022-04-05T20:22:50.958" v="21844" actId="1076"/>
          <ac:spMkLst>
            <pc:docMk/>
            <pc:sldMk cId="1147012367" sldId="328"/>
            <ac:spMk id="54" creationId="{F53CEA2A-1B22-42FF-B684-E01369354BC2}"/>
          </ac:spMkLst>
        </pc:spChg>
        <pc:spChg chg="add mod">
          <ac:chgData name="Sebastian Taylor" userId="14345a32-29c6-470a-9ce2-4671cac2f60b" providerId="ADAL" clId="{57C78DEB-92C1-49A6-BBB0-68D01C2FD8B5}" dt="2022-04-05T20:22:50.958" v="21844" actId="1076"/>
          <ac:spMkLst>
            <pc:docMk/>
            <pc:sldMk cId="1147012367" sldId="328"/>
            <ac:spMk id="55" creationId="{ED62AF10-707B-47C2-BACB-0921C31344E4}"/>
          </ac:spMkLst>
        </pc:spChg>
        <pc:spChg chg="add mod">
          <ac:chgData name="Sebastian Taylor" userId="14345a32-29c6-470a-9ce2-4671cac2f60b" providerId="ADAL" clId="{57C78DEB-92C1-49A6-BBB0-68D01C2FD8B5}" dt="2022-04-05T20:22:50.958" v="21844" actId="1076"/>
          <ac:spMkLst>
            <pc:docMk/>
            <pc:sldMk cId="1147012367" sldId="328"/>
            <ac:spMk id="56" creationId="{9F539EC0-0B61-457A-A3C8-4BDF63861D41}"/>
          </ac:spMkLst>
        </pc:spChg>
        <pc:spChg chg="add mod">
          <ac:chgData name="Sebastian Taylor" userId="14345a32-29c6-470a-9ce2-4671cac2f60b" providerId="ADAL" clId="{57C78DEB-92C1-49A6-BBB0-68D01C2FD8B5}" dt="2022-04-05T20:22:50.958" v="21844" actId="1076"/>
          <ac:spMkLst>
            <pc:docMk/>
            <pc:sldMk cId="1147012367" sldId="328"/>
            <ac:spMk id="57" creationId="{D719A074-B7C5-4C50-8FE0-F88B4E473F00}"/>
          </ac:spMkLst>
        </pc:spChg>
        <pc:spChg chg="add mod">
          <ac:chgData name="Sebastian Taylor" userId="14345a32-29c6-470a-9ce2-4671cac2f60b" providerId="ADAL" clId="{57C78DEB-92C1-49A6-BBB0-68D01C2FD8B5}" dt="2022-04-05T20:22:50.958" v="21844" actId="1076"/>
          <ac:spMkLst>
            <pc:docMk/>
            <pc:sldMk cId="1147012367" sldId="328"/>
            <ac:spMk id="58" creationId="{7F6B9982-9772-4878-A18F-1A7EE512D33F}"/>
          </ac:spMkLst>
        </pc:spChg>
        <pc:spChg chg="add del mod">
          <ac:chgData name="Sebastian Taylor" userId="14345a32-29c6-470a-9ce2-4671cac2f60b" providerId="ADAL" clId="{57C78DEB-92C1-49A6-BBB0-68D01C2FD8B5}" dt="2022-04-05T20:23:56.716" v="21859" actId="478"/>
          <ac:spMkLst>
            <pc:docMk/>
            <pc:sldMk cId="1147012367" sldId="328"/>
            <ac:spMk id="92" creationId="{935429B5-1047-4283-8F3F-4A509003A2EA}"/>
          </ac:spMkLst>
        </pc:spChg>
        <pc:spChg chg="mod">
          <ac:chgData name="Sebastian Taylor" userId="14345a32-29c6-470a-9ce2-4671cac2f60b" providerId="ADAL" clId="{57C78DEB-92C1-49A6-BBB0-68D01C2FD8B5}" dt="2022-04-05T20:26:48.268" v="22020" actId="1076"/>
          <ac:spMkLst>
            <pc:docMk/>
            <pc:sldMk cId="1147012367" sldId="328"/>
            <ac:spMk id="95" creationId="{2E79AB18-B68F-43EA-8497-4E3CB03765BF}"/>
          </ac:spMkLst>
        </pc:spChg>
        <pc:spChg chg="mod topLvl">
          <ac:chgData name="Sebastian Taylor" userId="14345a32-29c6-470a-9ce2-4671cac2f60b" providerId="ADAL" clId="{57C78DEB-92C1-49A6-BBB0-68D01C2FD8B5}" dt="2022-04-05T21:34:39.860" v="22071" actId="164"/>
          <ac:spMkLst>
            <pc:docMk/>
            <pc:sldMk cId="1147012367" sldId="328"/>
            <ac:spMk id="120" creationId="{51F975C9-E3D4-449C-A6E7-ED1E3DBE4A8A}"/>
          </ac:spMkLst>
        </pc:spChg>
        <pc:spChg chg="mod topLvl">
          <ac:chgData name="Sebastian Taylor" userId="14345a32-29c6-470a-9ce2-4671cac2f60b" providerId="ADAL" clId="{57C78DEB-92C1-49A6-BBB0-68D01C2FD8B5}" dt="2022-04-05T21:34:35.776" v="22070" actId="165"/>
          <ac:spMkLst>
            <pc:docMk/>
            <pc:sldMk cId="1147012367" sldId="328"/>
            <ac:spMk id="121" creationId="{4D11D1FB-38F3-4A87-AE3E-69E1A67BFE84}"/>
          </ac:spMkLst>
        </pc:spChg>
        <pc:spChg chg="mod topLvl">
          <ac:chgData name="Sebastian Taylor" userId="14345a32-29c6-470a-9ce2-4671cac2f60b" providerId="ADAL" clId="{57C78DEB-92C1-49A6-BBB0-68D01C2FD8B5}" dt="2022-04-05T21:34:35.776" v="22070" actId="165"/>
          <ac:spMkLst>
            <pc:docMk/>
            <pc:sldMk cId="1147012367" sldId="328"/>
            <ac:spMk id="122" creationId="{62A0FE64-1499-4927-93AA-AC201B80B9A8}"/>
          </ac:spMkLst>
        </pc:spChg>
        <pc:spChg chg="mod topLvl">
          <ac:chgData name="Sebastian Taylor" userId="14345a32-29c6-470a-9ce2-4671cac2f60b" providerId="ADAL" clId="{57C78DEB-92C1-49A6-BBB0-68D01C2FD8B5}" dt="2022-04-05T21:34:35.776" v="22070" actId="165"/>
          <ac:spMkLst>
            <pc:docMk/>
            <pc:sldMk cId="1147012367" sldId="328"/>
            <ac:spMk id="123" creationId="{0838A39A-D499-4740-8EC5-A92BBFFE7634}"/>
          </ac:spMkLst>
        </pc:spChg>
        <pc:spChg chg="mod topLvl">
          <ac:chgData name="Sebastian Taylor" userId="14345a32-29c6-470a-9ce2-4671cac2f60b" providerId="ADAL" clId="{57C78DEB-92C1-49A6-BBB0-68D01C2FD8B5}" dt="2022-04-05T21:34:35.776" v="22070" actId="165"/>
          <ac:spMkLst>
            <pc:docMk/>
            <pc:sldMk cId="1147012367" sldId="328"/>
            <ac:spMk id="124" creationId="{EB77F82C-3B3A-4756-BAAB-FEC8260ECDA2}"/>
          </ac:spMkLst>
        </pc:spChg>
        <pc:spChg chg="mod topLvl">
          <ac:chgData name="Sebastian Taylor" userId="14345a32-29c6-470a-9ce2-4671cac2f60b" providerId="ADAL" clId="{57C78DEB-92C1-49A6-BBB0-68D01C2FD8B5}" dt="2022-04-05T21:34:35.776" v="22070" actId="165"/>
          <ac:spMkLst>
            <pc:docMk/>
            <pc:sldMk cId="1147012367" sldId="328"/>
            <ac:spMk id="125" creationId="{9BFC7F73-B1B6-41AD-8E53-20A883A0F1F2}"/>
          </ac:spMkLst>
        </pc:spChg>
        <pc:spChg chg="mod topLvl">
          <ac:chgData name="Sebastian Taylor" userId="14345a32-29c6-470a-9ce2-4671cac2f60b" providerId="ADAL" clId="{57C78DEB-92C1-49A6-BBB0-68D01C2FD8B5}" dt="2022-04-05T21:34:35.776" v="22070" actId="165"/>
          <ac:spMkLst>
            <pc:docMk/>
            <pc:sldMk cId="1147012367" sldId="328"/>
            <ac:spMk id="126" creationId="{5805F7EA-D0E7-4976-ACC1-C4D80B9D741D}"/>
          </ac:spMkLst>
        </pc:spChg>
        <pc:spChg chg="mod topLvl">
          <ac:chgData name="Sebastian Taylor" userId="14345a32-29c6-470a-9ce2-4671cac2f60b" providerId="ADAL" clId="{57C78DEB-92C1-49A6-BBB0-68D01C2FD8B5}" dt="2022-04-05T21:34:35.776" v="22070" actId="165"/>
          <ac:spMkLst>
            <pc:docMk/>
            <pc:sldMk cId="1147012367" sldId="328"/>
            <ac:spMk id="127" creationId="{A21211E1-82C3-4E2A-8202-D7604FC1C46C}"/>
          </ac:spMkLst>
        </pc:spChg>
        <pc:spChg chg="mod topLvl">
          <ac:chgData name="Sebastian Taylor" userId="14345a32-29c6-470a-9ce2-4671cac2f60b" providerId="ADAL" clId="{57C78DEB-92C1-49A6-BBB0-68D01C2FD8B5}" dt="2022-04-05T21:34:35.776" v="22070" actId="165"/>
          <ac:spMkLst>
            <pc:docMk/>
            <pc:sldMk cId="1147012367" sldId="328"/>
            <ac:spMk id="128" creationId="{94C45F77-DCB3-43B0-9E41-6DAD2BEE5AF5}"/>
          </ac:spMkLst>
        </pc:spChg>
        <pc:spChg chg="mod topLvl">
          <ac:chgData name="Sebastian Taylor" userId="14345a32-29c6-470a-9ce2-4671cac2f60b" providerId="ADAL" clId="{57C78DEB-92C1-49A6-BBB0-68D01C2FD8B5}" dt="2022-04-05T21:34:35.776" v="22070" actId="165"/>
          <ac:spMkLst>
            <pc:docMk/>
            <pc:sldMk cId="1147012367" sldId="328"/>
            <ac:spMk id="129" creationId="{A2748C94-3BE1-4229-9A17-90138875A901}"/>
          </ac:spMkLst>
        </pc:spChg>
        <pc:spChg chg="mod topLvl">
          <ac:chgData name="Sebastian Taylor" userId="14345a32-29c6-470a-9ce2-4671cac2f60b" providerId="ADAL" clId="{57C78DEB-92C1-49A6-BBB0-68D01C2FD8B5}" dt="2022-04-05T21:34:35.776" v="22070" actId="165"/>
          <ac:spMkLst>
            <pc:docMk/>
            <pc:sldMk cId="1147012367" sldId="328"/>
            <ac:spMk id="130" creationId="{EC439899-740D-4FBA-86F5-DC5D31989087}"/>
          </ac:spMkLst>
        </pc:spChg>
        <pc:spChg chg="mod topLvl">
          <ac:chgData name="Sebastian Taylor" userId="14345a32-29c6-470a-9ce2-4671cac2f60b" providerId="ADAL" clId="{57C78DEB-92C1-49A6-BBB0-68D01C2FD8B5}" dt="2022-04-05T21:34:35.776" v="22070" actId="165"/>
          <ac:spMkLst>
            <pc:docMk/>
            <pc:sldMk cId="1147012367" sldId="328"/>
            <ac:spMk id="131" creationId="{B8E44479-92AD-4354-A652-00D3E30107FF}"/>
          </ac:spMkLst>
        </pc:spChg>
        <pc:spChg chg="mod topLvl">
          <ac:chgData name="Sebastian Taylor" userId="14345a32-29c6-470a-9ce2-4671cac2f60b" providerId="ADAL" clId="{57C78DEB-92C1-49A6-BBB0-68D01C2FD8B5}" dt="2022-04-05T21:34:35.776" v="22070" actId="165"/>
          <ac:spMkLst>
            <pc:docMk/>
            <pc:sldMk cId="1147012367" sldId="328"/>
            <ac:spMk id="133" creationId="{55C0D7C1-FA25-419C-ADD0-9522957B5FC8}"/>
          </ac:spMkLst>
        </pc:spChg>
        <pc:spChg chg="mod topLvl">
          <ac:chgData name="Sebastian Taylor" userId="14345a32-29c6-470a-9ce2-4671cac2f60b" providerId="ADAL" clId="{57C78DEB-92C1-49A6-BBB0-68D01C2FD8B5}" dt="2022-04-05T21:34:35.776" v="22070" actId="165"/>
          <ac:spMkLst>
            <pc:docMk/>
            <pc:sldMk cId="1147012367" sldId="328"/>
            <ac:spMk id="134" creationId="{41A19D33-DF26-4BFD-BB1F-B2F0058E1C10}"/>
          </ac:spMkLst>
        </pc:spChg>
        <pc:spChg chg="mod topLvl">
          <ac:chgData name="Sebastian Taylor" userId="14345a32-29c6-470a-9ce2-4671cac2f60b" providerId="ADAL" clId="{57C78DEB-92C1-49A6-BBB0-68D01C2FD8B5}" dt="2022-04-05T21:34:35.776" v="22070" actId="165"/>
          <ac:spMkLst>
            <pc:docMk/>
            <pc:sldMk cId="1147012367" sldId="328"/>
            <ac:spMk id="135" creationId="{F17ABED0-5CD6-4CEA-BD83-3ED6BE4FB80A}"/>
          </ac:spMkLst>
        </pc:spChg>
        <pc:spChg chg="mod topLvl">
          <ac:chgData name="Sebastian Taylor" userId="14345a32-29c6-470a-9ce2-4671cac2f60b" providerId="ADAL" clId="{57C78DEB-92C1-49A6-BBB0-68D01C2FD8B5}" dt="2022-04-05T21:34:35.776" v="22070" actId="165"/>
          <ac:spMkLst>
            <pc:docMk/>
            <pc:sldMk cId="1147012367" sldId="328"/>
            <ac:spMk id="136" creationId="{E6926992-0DE6-4EAC-B3DA-F329B9C824B5}"/>
          </ac:spMkLst>
        </pc:spChg>
        <pc:spChg chg="mod">
          <ac:chgData name="Sebastian Taylor" userId="14345a32-29c6-470a-9ce2-4671cac2f60b" providerId="ADAL" clId="{57C78DEB-92C1-49A6-BBB0-68D01C2FD8B5}" dt="2022-04-05T20:26:46.670" v="22019" actId="1076"/>
          <ac:spMkLst>
            <pc:docMk/>
            <pc:sldMk cId="1147012367" sldId="328"/>
            <ac:spMk id="139" creationId="{AF1C391F-37AD-4144-9958-0C55E9760D7C}"/>
          </ac:spMkLst>
        </pc:spChg>
        <pc:spChg chg="mod topLvl">
          <ac:chgData name="Sebastian Taylor" userId="14345a32-29c6-470a-9ce2-4671cac2f60b" providerId="ADAL" clId="{57C78DEB-92C1-49A6-BBB0-68D01C2FD8B5}" dt="2022-04-05T21:34:44.845" v="22072" actId="165"/>
          <ac:spMkLst>
            <pc:docMk/>
            <pc:sldMk cId="1147012367" sldId="328"/>
            <ac:spMk id="165" creationId="{CB6E41BE-D1AE-4220-9E03-682638B9B909}"/>
          </ac:spMkLst>
        </pc:spChg>
        <pc:spChg chg="mod topLvl">
          <ac:chgData name="Sebastian Taylor" userId="14345a32-29c6-470a-9ce2-4671cac2f60b" providerId="ADAL" clId="{57C78DEB-92C1-49A6-BBB0-68D01C2FD8B5}" dt="2022-04-05T21:34:44.845" v="22072" actId="165"/>
          <ac:spMkLst>
            <pc:docMk/>
            <pc:sldMk cId="1147012367" sldId="328"/>
            <ac:spMk id="166" creationId="{507A3E76-3892-42C1-876F-C5ECBFCC50BC}"/>
          </ac:spMkLst>
        </pc:spChg>
        <pc:spChg chg="mod topLvl">
          <ac:chgData name="Sebastian Taylor" userId="14345a32-29c6-470a-9ce2-4671cac2f60b" providerId="ADAL" clId="{57C78DEB-92C1-49A6-BBB0-68D01C2FD8B5}" dt="2022-04-05T21:34:44.845" v="22072" actId="165"/>
          <ac:spMkLst>
            <pc:docMk/>
            <pc:sldMk cId="1147012367" sldId="328"/>
            <ac:spMk id="167" creationId="{C0368A98-244E-40C7-A76B-543D4EB9D302}"/>
          </ac:spMkLst>
        </pc:spChg>
        <pc:spChg chg="mod topLvl">
          <ac:chgData name="Sebastian Taylor" userId="14345a32-29c6-470a-9ce2-4671cac2f60b" providerId="ADAL" clId="{57C78DEB-92C1-49A6-BBB0-68D01C2FD8B5}" dt="2022-04-05T21:34:44.845" v="22072" actId="165"/>
          <ac:spMkLst>
            <pc:docMk/>
            <pc:sldMk cId="1147012367" sldId="328"/>
            <ac:spMk id="168" creationId="{1A02A00F-BFC8-4804-B1D7-50B31BC4A2BF}"/>
          </ac:spMkLst>
        </pc:spChg>
        <pc:spChg chg="mod topLvl">
          <ac:chgData name="Sebastian Taylor" userId="14345a32-29c6-470a-9ce2-4671cac2f60b" providerId="ADAL" clId="{57C78DEB-92C1-49A6-BBB0-68D01C2FD8B5}" dt="2022-04-05T21:34:44.845" v="22072" actId="165"/>
          <ac:spMkLst>
            <pc:docMk/>
            <pc:sldMk cId="1147012367" sldId="328"/>
            <ac:spMk id="169" creationId="{44626904-2617-4742-82CD-72A164EF5189}"/>
          </ac:spMkLst>
        </pc:spChg>
        <pc:spChg chg="mod topLvl">
          <ac:chgData name="Sebastian Taylor" userId="14345a32-29c6-470a-9ce2-4671cac2f60b" providerId="ADAL" clId="{57C78DEB-92C1-49A6-BBB0-68D01C2FD8B5}" dt="2022-04-05T21:34:44.845" v="22072" actId="165"/>
          <ac:spMkLst>
            <pc:docMk/>
            <pc:sldMk cId="1147012367" sldId="328"/>
            <ac:spMk id="170" creationId="{94C9E2EB-8E75-4D7D-9D1A-C3358433CD0E}"/>
          </ac:spMkLst>
        </pc:spChg>
        <pc:spChg chg="mod topLvl">
          <ac:chgData name="Sebastian Taylor" userId="14345a32-29c6-470a-9ce2-4671cac2f60b" providerId="ADAL" clId="{57C78DEB-92C1-49A6-BBB0-68D01C2FD8B5}" dt="2022-04-05T21:34:44.845" v="22072" actId="165"/>
          <ac:spMkLst>
            <pc:docMk/>
            <pc:sldMk cId="1147012367" sldId="328"/>
            <ac:spMk id="172" creationId="{A5B84AC6-5850-4634-9A4F-8D3D06608066}"/>
          </ac:spMkLst>
        </pc:spChg>
        <pc:spChg chg="mod topLvl">
          <ac:chgData name="Sebastian Taylor" userId="14345a32-29c6-470a-9ce2-4671cac2f60b" providerId="ADAL" clId="{57C78DEB-92C1-49A6-BBB0-68D01C2FD8B5}" dt="2022-04-05T21:34:44.845" v="22072" actId="165"/>
          <ac:spMkLst>
            <pc:docMk/>
            <pc:sldMk cId="1147012367" sldId="328"/>
            <ac:spMk id="173" creationId="{45357D23-6C9A-403E-8E6C-A85359C5A4D8}"/>
          </ac:spMkLst>
        </pc:spChg>
        <pc:spChg chg="mod topLvl">
          <ac:chgData name="Sebastian Taylor" userId="14345a32-29c6-470a-9ce2-4671cac2f60b" providerId="ADAL" clId="{57C78DEB-92C1-49A6-BBB0-68D01C2FD8B5}" dt="2022-04-05T21:34:44.845" v="22072" actId="165"/>
          <ac:spMkLst>
            <pc:docMk/>
            <pc:sldMk cId="1147012367" sldId="328"/>
            <ac:spMk id="174" creationId="{2625AC8D-863E-431B-9421-5EC8B0E7F024}"/>
          </ac:spMkLst>
        </pc:spChg>
        <pc:spChg chg="mod topLvl">
          <ac:chgData name="Sebastian Taylor" userId="14345a32-29c6-470a-9ce2-4671cac2f60b" providerId="ADAL" clId="{57C78DEB-92C1-49A6-BBB0-68D01C2FD8B5}" dt="2022-04-05T21:34:44.845" v="22072" actId="165"/>
          <ac:spMkLst>
            <pc:docMk/>
            <pc:sldMk cId="1147012367" sldId="328"/>
            <ac:spMk id="175" creationId="{B40ECC27-F884-4890-BE2E-C5ACD48CCFB6}"/>
          </ac:spMkLst>
        </pc:spChg>
        <pc:spChg chg="mod topLvl">
          <ac:chgData name="Sebastian Taylor" userId="14345a32-29c6-470a-9ce2-4671cac2f60b" providerId="ADAL" clId="{57C78DEB-92C1-49A6-BBB0-68D01C2FD8B5}" dt="2022-04-05T21:34:44.845" v="22072" actId="165"/>
          <ac:spMkLst>
            <pc:docMk/>
            <pc:sldMk cId="1147012367" sldId="328"/>
            <ac:spMk id="176" creationId="{855AD22F-4169-4697-B1E7-72DCC68DB002}"/>
          </ac:spMkLst>
        </pc:spChg>
        <pc:spChg chg="mod topLvl">
          <ac:chgData name="Sebastian Taylor" userId="14345a32-29c6-470a-9ce2-4671cac2f60b" providerId="ADAL" clId="{57C78DEB-92C1-49A6-BBB0-68D01C2FD8B5}" dt="2022-04-05T21:34:44.845" v="22072" actId="165"/>
          <ac:spMkLst>
            <pc:docMk/>
            <pc:sldMk cId="1147012367" sldId="328"/>
            <ac:spMk id="177" creationId="{0A24F8A4-9C2C-45E9-A3FB-2A2C5B1CF5AE}"/>
          </ac:spMkLst>
        </pc:spChg>
        <pc:spChg chg="mod topLvl">
          <ac:chgData name="Sebastian Taylor" userId="14345a32-29c6-470a-9ce2-4671cac2f60b" providerId="ADAL" clId="{57C78DEB-92C1-49A6-BBB0-68D01C2FD8B5}" dt="2022-04-05T21:34:44.845" v="22072" actId="165"/>
          <ac:spMkLst>
            <pc:docMk/>
            <pc:sldMk cId="1147012367" sldId="328"/>
            <ac:spMk id="178" creationId="{254C506F-1B68-43EB-AE99-731DC02B13B8}"/>
          </ac:spMkLst>
        </pc:spChg>
        <pc:spChg chg="mod">
          <ac:chgData name="Sebastian Taylor" userId="14345a32-29c6-470a-9ce2-4671cac2f60b" providerId="ADAL" clId="{57C78DEB-92C1-49A6-BBB0-68D01C2FD8B5}" dt="2022-04-05T21:34:44.845" v="22072" actId="165"/>
          <ac:spMkLst>
            <pc:docMk/>
            <pc:sldMk cId="1147012367" sldId="328"/>
            <ac:spMk id="180" creationId="{9BD1E243-B0E4-4F12-8BBB-BD105E725EF6}"/>
          </ac:spMkLst>
        </pc:spChg>
        <pc:spChg chg="add mod">
          <ac:chgData name="Sebastian Taylor" userId="14345a32-29c6-470a-9ce2-4671cac2f60b" providerId="ADAL" clId="{57C78DEB-92C1-49A6-BBB0-68D01C2FD8B5}" dt="2022-04-05T21:33:58.780" v="22061" actId="164"/>
          <ac:spMkLst>
            <pc:docMk/>
            <pc:sldMk cId="1147012367" sldId="328"/>
            <ac:spMk id="204" creationId="{EE57C0C9-9B79-47E4-BC7A-B27C193D5ADC}"/>
          </ac:spMkLst>
        </pc:spChg>
        <pc:spChg chg="add mod">
          <ac:chgData name="Sebastian Taylor" userId="14345a32-29c6-470a-9ce2-4671cac2f60b" providerId="ADAL" clId="{57C78DEB-92C1-49A6-BBB0-68D01C2FD8B5}" dt="2022-04-05T21:33:58.780" v="22061" actId="164"/>
          <ac:spMkLst>
            <pc:docMk/>
            <pc:sldMk cId="1147012367" sldId="328"/>
            <ac:spMk id="205" creationId="{27B23349-0358-41FB-8051-F24E3329C547}"/>
          </ac:spMkLst>
        </pc:spChg>
        <pc:spChg chg="add mod">
          <ac:chgData name="Sebastian Taylor" userId="14345a32-29c6-470a-9ce2-4671cac2f60b" providerId="ADAL" clId="{57C78DEB-92C1-49A6-BBB0-68D01C2FD8B5}" dt="2022-04-05T21:33:58.780" v="22061" actId="164"/>
          <ac:spMkLst>
            <pc:docMk/>
            <pc:sldMk cId="1147012367" sldId="328"/>
            <ac:spMk id="206" creationId="{AC742E57-A201-4B72-B1FE-7B04A7B7422B}"/>
          </ac:spMkLst>
        </pc:spChg>
        <pc:spChg chg="add mod">
          <ac:chgData name="Sebastian Taylor" userId="14345a32-29c6-470a-9ce2-4671cac2f60b" providerId="ADAL" clId="{57C78DEB-92C1-49A6-BBB0-68D01C2FD8B5}" dt="2022-04-05T21:33:58.780" v="22061" actId="164"/>
          <ac:spMkLst>
            <pc:docMk/>
            <pc:sldMk cId="1147012367" sldId="328"/>
            <ac:spMk id="207" creationId="{476CAF0D-14F0-470F-8EF8-162FA9E4115F}"/>
          </ac:spMkLst>
        </pc:spChg>
        <pc:spChg chg="add mod">
          <ac:chgData name="Sebastian Taylor" userId="14345a32-29c6-470a-9ce2-4671cac2f60b" providerId="ADAL" clId="{57C78DEB-92C1-49A6-BBB0-68D01C2FD8B5}" dt="2022-04-05T21:33:58.780" v="22061" actId="164"/>
          <ac:spMkLst>
            <pc:docMk/>
            <pc:sldMk cId="1147012367" sldId="328"/>
            <ac:spMk id="208" creationId="{BEBCC545-B2DE-45CE-9B6F-60180AD45C88}"/>
          </ac:spMkLst>
        </pc:spChg>
        <pc:spChg chg="add mod">
          <ac:chgData name="Sebastian Taylor" userId="14345a32-29c6-470a-9ce2-4671cac2f60b" providerId="ADAL" clId="{57C78DEB-92C1-49A6-BBB0-68D01C2FD8B5}" dt="2022-04-05T21:33:58.780" v="22061" actId="164"/>
          <ac:spMkLst>
            <pc:docMk/>
            <pc:sldMk cId="1147012367" sldId="328"/>
            <ac:spMk id="215" creationId="{1BFFD042-9872-44E6-807B-8D77A8CD5BC2}"/>
          </ac:spMkLst>
        </pc:spChg>
        <pc:spChg chg="add mod">
          <ac:chgData name="Sebastian Taylor" userId="14345a32-29c6-470a-9ce2-4671cac2f60b" providerId="ADAL" clId="{57C78DEB-92C1-49A6-BBB0-68D01C2FD8B5}" dt="2022-04-05T21:33:58.780" v="22061" actId="164"/>
          <ac:spMkLst>
            <pc:docMk/>
            <pc:sldMk cId="1147012367" sldId="328"/>
            <ac:spMk id="216" creationId="{7FAFB5BE-D837-4B4F-BFCF-B1E2993B559A}"/>
          </ac:spMkLst>
        </pc:spChg>
        <pc:spChg chg="add mod">
          <ac:chgData name="Sebastian Taylor" userId="14345a32-29c6-470a-9ce2-4671cac2f60b" providerId="ADAL" clId="{57C78DEB-92C1-49A6-BBB0-68D01C2FD8B5}" dt="2022-04-05T21:33:58.780" v="22061" actId="164"/>
          <ac:spMkLst>
            <pc:docMk/>
            <pc:sldMk cId="1147012367" sldId="328"/>
            <ac:spMk id="217" creationId="{A4926CCE-C113-4DDD-8D09-448E646249C8}"/>
          </ac:spMkLst>
        </pc:spChg>
        <pc:spChg chg="add mod">
          <ac:chgData name="Sebastian Taylor" userId="14345a32-29c6-470a-9ce2-4671cac2f60b" providerId="ADAL" clId="{57C78DEB-92C1-49A6-BBB0-68D01C2FD8B5}" dt="2022-04-05T21:33:58.780" v="22061" actId="164"/>
          <ac:spMkLst>
            <pc:docMk/>
            <pc:sldMk cId="1147012367" sldId="328"/>
            <ac:spMk id="218" creationId="{2719FE9D-0FFF-4476-BCC9-F0CC02490D28}"/>
          </ac:spMkLst>
        </pc:spChg>
        <pc:spChg chg="add mod">
          <ac:chgData name="Sebastian Taylor" userId="14345a32-29c6-470a-9ce2-4671cac2f60b" providerId="ADAL" clId="{57C78DEB-92C1-49A6-BBB0-68D01C2FD8B5}" dt="2022-04-05T21:33:58.780" v="22061" actId="164"/>
          <ac:spMkLst>
            <pc:docMk/>
            <pc:sldMk cId="1147012367" sldId="328"/>
            <ac:spMk id="219" creationId="{770588CF-1F1D-4AB4-A80B-B5614AC29C9F}"/>
          </ac:spMkLst>
        </pc:spChg>
        <pc:spChg chg="add mod">
          <ac:chgData name="Sebastian Taylor" userId="14345a32-29c6-470a-9ce2-4671cac2f60b" providerId="ADAL" clId="{57C78DEB-92C1-49A6-BBB0-68D01C2FD8B5}" dt="2022-04-05T21:42:01.985" v="22082" actId="1038"/>
          <ac:spMkLst>
            <pc:docMk/>
            <pc:sldMk cId="1147012367" sldId="328"/>
            <ac:spMk id="220" creationId="{1C851529-B2CC-4FE3-B4EC-738A6882F3D8}"/>
          </ac:spMkLst>
        </pc:spChg>
        <pc:spChg chg="add mod">
          <ac:chgData name="Sebastian Taylor" userId="14345a32-29c6-470a-9ce2-4671cac2f60b" providerId="ADAL" clId="{57C78DEB-92C1-49A6-BBB0-68D01C2FD8B5}" dt="2022-04-05T21:42:01.985" v="22082" actId="1038"/>
          <ac:spMkLst>
            <pc:docMk/>
            <pc:sldMk cId="1147012367" sldId="328"/>
            <ac:spMk id="221" creationId="{A1C02845-E8A1-49E9-82B4-99AC581695AD}"/>
          </ac:spMkLst>
        </pc:spChg>
        <pc:spChg chg="add mod">
          <ac:chgData name="Sebastian Taylor" userId="14345a32-29c6-470a-9ce2-4671cac2f60b" providerId="ADAL" clId="{57C78DEB-92C1-49A6-BBB0-68D01C2FD8B5}" dt="2022-04-05T21:42:01.985" v="22082" actId="1038"/>
          <ac:spMkLst>
            <pc:docMk/>
            <pc:sldMk cId="1147012367" sldId="328"/>
            <ac:spMk id="222" creationId="{5DD595CB-C81A-4E9B-959C-5BEA479A271F}"/>
          </ac:spMkLst>
        </pc:spChg>
        <pc:spChg chg="add del mod">
          <ac:chgData name="Sebastian Taylor" userId="14345a32-29c6-470a-9ce2-4671cac2f60b" providerId="ADAL" clId="{57C78DEB-92C1-49A6-BBB0-68D01C2FD8B5}" dt="2022-04-05T20:27:04.345" v="22023" actId="478"/>
          <ac:spMkLst>
            <pc:docMk/>
            <pc:sldMk cId="1147012367" sldId="328"/>
            <ac:spMk id="223" creationId="{12F67416-55C1-48BA-BE07-FD64E3D3E838}"/>
          </ac:spMkLst>
        </pc:spChg>
        <pc:spChg chg="add mod">
          <ac:chgData name="Sebastian Taylor" userId="14345a32-29c6-470a-9ce2-4671cac2f60b" providerId="ADAL" clId="{57C78DEB-92C1-49A6-BBB0-68D01C2FD8B5}" dt="2022-04-05T21:42:01.985" v="22082" actId="1038"/>
          <ac:spMkLst>
            <pc:docMk/>
            <pc:sldMk cId="1147012367" sldId="328"/>
            <ac:spMk id="224" creationId="{FF8D441B-7386-4BC6-A3FA-9A40CCCC1A2F}"/>
          </ac:spMkLst>
        </pc:spChg>
        <pc:spChg chg="add mod">
          <ac:chgData name="Sebastian Taylor" userId="14345a32-29c6-470a-9ce2-4671cac2f60b" providerId="ADAL" clId="{57C78DEB-92C1-49A6-BBB0-68D01C2FD8B5}" dt="2022-04-05T21:42:01.985" v="22082" actId="1038"/>
          <ac:spMkLst>
            <pc:docMk/>
            <pc:sldMk cId="1147012367" sldId="328"/>
            <ac:spMk id="225" creationId="{12B32654-CBF7-4DE6-B631-5870D59EE245}"/>
          </ac:spMkLst>
        </pc:spChg>
        <pc:spChg chg="add mod">
          <ac:chgData name="Sebastian Taylor" userId="14345a32-29c6-470a-9ce2-4671cac2f60b" providerId="ADAL" clId="{57C78DEB-92C1-49A6-BBB0-68D01C2FD8B5}" dt="2022-04-05T21:42:11.033" v="22087" actId="1037"/>
          <ac:spMkLst>
            <pc:docMk/>
            <pc:sldMk cId="1147012367" sldId="328"/>
            <ac:spMk id="226" creationId="{383FE2E4-6942-4FEC-8410-CD8B5959FC6F}"/>
          </ac:spMkLst>
        </pc:spChg>
        <pc:spChg chg="add mod">
          <ac:chgData name="Sebastian Taylor" userId="14345a32-29c6-470a-9ce2-4671cac2f60b" providerId="ADAL" clId="{57C78DEB-92C1-49A6-BBB0-68D01C2FD8B5}" dt="2022-04-05T21:42:11.033" v="22087" actId="1037"/>
          <ac:spMkLst>
            <pc:docMk/>
            <pc:sldMk cId="1147012367" sldId="328"/>
            <ac:spMk id="227" creationId="{EEA1F0A6-718E-430F-97E8-E13A12C5CE9B}"/>
          </ac:spMkLst>
        </pc:spChg>
        <pc:spChg chg="add mod">
          <ac:chgData name="Sebastian Taylor" userId="14345a32-29c6-470a-9ce2-4671cac2f60b" providerId="ADAL" clId="{57C78DEB-92C1-49A6-BBB0-68D01C2FD8B5}" dt="2022-04-05T21:42:14.593" v="22089" actId="20577"/>
          <ac:spMkLst>
            <pc:docMk/>
            <pc:sldMk cId="1147012367" sldId="328"/>
            <ac:spMk id="228" creationId="{7E4D4FE3-B87C-4A4E-AC19-587C079602D5}"/>
          </ac:spMkLst>
        </pc:spChg>
        <pc:spChg chg="add del mod">
          <ac:chgData name="Sebastian Taylor" userId="14345a32-29c6-470a-9ce2-4671cac2f60b" providerId="ADAL" clId="{57C78DEB-92C1-49A6-BBB0-68D01C2FD8B5}" dt="2022-04-05T20:27:29.839" v="22030" actId="478"/>
          <ac:spMkLst>
            <pc:docMk/>
            <pc:sldMk cId="1147012367" sldId="328"/>
            <ac:spMk id="229" creationId="{010804B9-387E-4A55-8A0F-3701F91AABE4}"/>
          </ac:spMkLst>
        </pc:spChg>
        <pc:spChg chg="add mod">
          <ac:chgData name="Sebastian Taylor" userId="14345a32-29c6-470a-9ce2-4671cac2f60b" providerId="ADAL" clId="{57C78DEB-92C1-49A6-BBB0-68D01C2FD8B5}" dt="2022-04-05T21:42:11.033" v="22087" actId="1037"/>
          <ac:spMkLst>
            <pc:docMk/>
            <pc:sldMk cId="1147012367" sldId="328"/>
            <ac:spMk id="230" creationId="{A461CE8C-5FB1-4EF8-9EC8-D989AD5BC0D6}"/>
          </ac:spMkLst>
        </pc:spChg>
        <pc:spChg chg="add mod">
          <ac:chgData name="Sebastian Taylor" userId="14345a32-29c6-470a-9ce2-4671cac2f60b" providerId="ADAL" clId="{57C78DEB-92C1-49A6-BBB0-68D01C2FD8B5}" dt="2022-04-05T21:42:11.033" v="22087" actId="1037"/>
          <ac:spMkLst>
            <pc:docMk/>
            <pc:sldMk cId="1147012367" sldId="328"/>
            <ac:spMk id="231" creationId="{E9554873-D663-423D-B9BC-8A773273166C}"/>
          </ac:spMkLst>
        </pc:spChg>
        <pc:spChg chg="add del mod">
          <ac:chgData name="Sebastian Taylor" userId="14345a32-29c6-470a-9ce2-4671cac2f60b" providerId="ADAL" clId="{57C78DEB-92C1-49A6-BBB0-68D01C2FD8B5}" dt="2022-04-05T20:27:38.970" v="22033" actId="478"/>
          <ac:spMkLst>
            <pc:docMk/>
            <pc:sldMk cId="1147012367" sldId="328"/>
            <ac:spMk id="232" creationId="{B51EB947-ED43-40AC-9E56-D6FDA12EC568}"/>
          </ac:spMkLst>
        </pc:spChg>
        <pc:spChg chg="add del mod">
          <ac:chgData name="Sebastian Taylor" userId="14345a32-29c6-470a-9ce2-4671cac2f60b" providerId="ADAL" clId="{57C78DEB-92C1-49A6-BBB0-68D01C2FD8B5}" dt="2022-04-05T20:27:38.970" v="22033" actId="478"/>
          <ac:spMkLst>
            <pc:docMk/>
            <pc:sldMk cId="1147012367" sldId="328"/>
            <ac:spMk id="233" creationId="{39B08C79-B75A-42AE-937C-356DCCBFEE37}"/>
          </ac:spMkLst>
        </pc:spChg>
        <pc:spChg chg="add del mod">
          <ac:chgData name="Sebastian Taylor" userId="14345a32-29c6-470a-9ce2-4671cac2f60b" providerId="ADAL" clId="{57C78DEB-92C1-49A6-BBB0-68D01C2FD8B5}" dt="2022-04-05T20:27:38.970" v="22033" actId="478"/>
          <ac:spMkLst>
            <pc:docMk/>
            <pc:sldMk cId="1147012367" sldId="328"/>
            <ac:spMk id="234" creationId="{069AF283-7882-46BB-A1B1-FB48526EA92D}"/>
          </ac:spMkLst>
        </pc:spChg>
        <pc:spChg chg="add del mod">
          <ac:chgData name="Sebastian Taylor" userId="14345a32-29c6-470a-9ce2-4671cac2f60b" providerId="ADAL" clId="{57C78DEB-92C1-49A6-BBB0-68D01C2FD8B5}" dt="2022-04-05T20:27:38.970" v="22033" actId="478"/>
          <ac:spMkLst>
            <pc:docMk/>
            <pc:sldMk cId="1147012367" sldId="328"/>
            <ac:spMk id="235" creationId="{AA20F10E-F418-4933-8C3B-959FDEB80B42}"/>
          </ac:spMkLst>
        </pc:spChg>
        <pc:spChg chg="add del mod">
          <ac:chgData name="Sebastian Taylor" userId="14345a32-29c6-470a-9ce2-4671cac2f60b" providerId="ADAL" clId="{57C78DEB-92C1-49A6-BBB0-68D01C2FD8B5}" dt="2022-04-05T20:27:38.970" v="22033" actId="478"/>
          <ac:spMkLst>
            <pc:docMk/>
            <pc:sldMk cId="1147012367" sldId="328"/>
            <ac:spMk id="236" creationId="{7F01BE39-DCE9-4B84-8883-ED3075254FD6}"/>
          </ac:spMkLst>
        </pc:spChg>
        <pc:spChg chg="add del mod">
          <ac:chgData name="Sebastian Taylor" userId="14345a32-29c6-470a-9ce2-4671cac2f60b" providerId="ADAL" clId="{57C78DEB-92C1-49A6-BBB0-68D01C2FD8B5}" dt="2022-04-05T20:27:38.970" v="22033" actId="478"/>
          <ac:spMkLst>
            <pc:docMk/>
            <pc:sldMk cId="1147012367" sldId="328"/>
            <ac:spMk id="237" creationId="{21E479E8-C66A-46CE-A7B0-0D9A141FFB81}"/>
          </ac:spMkLst>
        </pc:spChg>
        <pc:spChg chg="add mod">
          <ac:chgData name="Sebastian Taylor" userId="14345a32-29c6-470a-9ce2-4671cac2f60b" providerId="ADAL" clId="{57C78DEB-92C1-49A6-BBB0-68D01C2FD8B5}" dt="2022-04-05T21:34:02.645" v="22062" actId="164"/>
          <ac:spMkLst>
            <pc:docMk/>
            <pc:sldMk cId="1147012367" sldId="328"/>
            <ac:spMk id="266" creationId="{750D384C-08CC-49B4-8DA6-FF966EC4FE51}"/>
          </ac:spMkLst>
        </pc:spChg>
        <pc:spChg chg="add mod">
          <ac:chgData name="Sebastian Taylor" userId="14345a32-29c6-470a-9ce2-4671cac2f60b" providerId="ADAL" clId="{57C78DEB-92C1-49A6-BBB0-68D01C2FD8B5}" dt="2022-04-05T21:34:02.645" v="22062" actId="164"/>
          <ac:spMkLst>
            <pc:docMk/>
            <pc:sldMk cId="1147012367" sldId="328"/>
            <ac:spMk id="267" creationId="{A8D2644C-D1DA-4650-A5E1-B20F9EBF663D}"/>
          </ac:spMkLst>
        </pc:spChg>
        <pc:spChg chg="add mod">
          <ac:chgData name="Sebastian Taylor" userId="14345a32-29c6-470a-9ce2-4671cac2f60b" providerId="ADAL" clId="{57C78DEB-92C1-49A6-BBB0-68D01C2FD8B5}" dt="2022-04-05T21:34:02.645" v="22062" actId="164"/>
          <ac:spMkLst>
            <pc:docMk/>
            <pc:sldMk cId="1147012367" sldId="328"/>
            <ac:spMk id="268" creationId="{F63040D6-E223-4D3B-9725-1882581069AF}"/>
          </ac:spMkLst>
        </pc:spChg>
        <pc:spChg chg="add mod">
          <ac:chgData name="Sebastian Taylor" userId="14345a32-29c6-470a-9ce2-4671cac2f60b" providerId="ADAL" clId="{57C78DEB-92C1-49A6-BBB0-68D01C2FD8B5}" dt="2022-04-05T21:34:02.645" v="22062" actId="164"/>
          <ac:spMkLst>
            <pc:docMk/>
            <pc:sldMk cId="1147012367" sldId="328"/>
            <ac:spMk id="269" creationId="{1E5A6D15-C8EC-41D2-AFD5-EE3C3CA03113}"/>
          </ac:spMkLst>
        </pc:spChg>
        <pc:spChg chg="add mod">
          <ac:chgData name="Sebastian Taylor" userId="14345a32-29c6-470a-9ce2-4671cac2f60b" providerId="ADAL" clId="{57C78DEB-92C1-49A6-BBB0-68D01C2FD8B5}" dt="2022-04-05T21:34:02.645" v="22062" actId="164"/>
          <ac:spMkLst>
            <pc:docMk/>
            <pc:sldMk cId="1147012367" sldId="328"/>
            <ac:spMk id="270" creationId="{6DF3A9DA-45E7-4C6F-BE6D-83047D19FB1E}"/>
          </ac:spMkLst>
        </pc:spChg>
        <pc:spChg chg="add mod">
          <ac:chgData name="Sebastian Taylor" userId="14345a32-29c6-470a-9ce2-4671cac2f60b" providerId="ADAL" clId="{57C78DEB-92C1-49A6-BBB0-68D01C2FD8B5}" dt="2022-04-05T21:34:02.645" v="22062" actId="164"/>
          <ac:spMkLst>
            <pc:docMk/>
            <pc:sldMk cId="1147012367" sldId="328"/>
            <ac:spMk id="271" creationId="{17A3C59B-8833-480F-AF20-C8E41FEBE502}"/>
          </ac:spMkLst>
        </pc:spChg>
        <pc:spChg chg="add mod">
          <ac:chgData name="Sebastian Taylor" userId="14345a32-29c6-470a-9ce2-4671cac2f60b" providerId="ADAL" clId="{57C78DEB-92C1-49A6-BBB0-68D01C2FD8B5}" dt="2022-04-05T21:34:06.366" v="22063" actId="164"/>
          <ac:spMkLst>
            <pc:docMk/>
            <pc:sldMk cId="1147012367" sldId="328"/>
            <ac:spMk id="272" creationId="{115B6421-A40F-4A33-9E7C-DBCB2B155801}"/>
          </ac:spMkLst>
        </pc:spChg>
        <pc:spChg chg="add mod">
          <ac:chgData name="Sebastian Taylor" userId="14345a32-29c6-470a-9ce2-4671cac2f60b" providerId="ADAL" clId="{57C78DEB-92C1-49A6-BBB0-68D01C2FD8B5}" dt="2022-04-05T21:34:06.366" v="22063" actId="164"/>
          <ac:spMkLst>
            <pc:docMk/>
            <pc:sldMk cId="1147012367" sldId="328"/>
            <ac:spMk id="273" creationId="{E73BF7F5-01B8-49B8-A046-9AAC2439D672}"/>
          </ac:spMkLst>
        </pc:spChg>
        <pc:spChg chg="add mod">
          <ac:chgData name="Sebastian Taylor" userId="14345a32-29c6-470a-9ce2-4671cac2f60b" providerId="ADAL" clId="{57C78DEB-92C1-49A6-BBB0-68D01C2FD8B5}" dt="2022-04-05T21:34:06.366" v="22063" actId="164"/>
          <ac:spMkLst>
            <pc:docMk/>
            <pc:sldMk cId="1147012367" sldId="328"/>
            <ac:spMk id="274" creationId="{AADE567B-FBCB-49D7-9682-C747185A8A87}"/>
          </ac:spMkLst>
        </pc:spChg>
        <pc:spChg chg="add mod">
          <ac:chgData name="Sebastian Taylor" userId="14345a32-29c6-470a-9ce2-4671cac2f60b" providerId="ADAL" clId="{57C78DEB-92C1-49A6-BBB0-68D01C2FD8B5}" dt="2022-04-05T21:34:06.366" v="22063" actId="164"/>
          <ac:spMkLst>
            <pc:docMk/>
            <pc:sldMk cId="1147012367" sldId="328"/>
            <ac:spMk id="275" creationId="{5B85A3CB-16B2-43A6-B40D-0D1EA6244928}"/>
          </ac:spMkLst>
        </pc:spChg>
        <pc:spChg chg="add mod">
          <ac:chgData name="Sebastian Taylor" userId="14345a32-29c6-470a-9ce2-4671cac2f60b" providerId="ADAL" clId="{57C78DEB-92C1-49A6-BBB0-68D01C2FD8B5}" dt="2022-04-05T21:34:06.366" v="22063" actId="164"/>
          <ac:spMkLst>
            <pc:docMk/>
            <pc:sldMk cId="1147012367" sldId="328"/>
            <ac:spMk id="276" creationId="{1401A1B2-72EB-4A19-9437-56AA1C7B47CC}"/>
          </ac:spMkLst>
        </pc:spChg>
        <pc:spChg chg="add mod">
          <ac:chgData name="Sebastian Taylor" userId="14345a32-29c6-470a-9ce2-4671cac2f60b" providerId="ADAL" clId="{57C78DEB-92C1-49A6-BBB0-68D01C2FD8B5}" dt="2022-04-05T21:34:06.366" v="22063" actId="164"/>
          <ac:spMkLst>
            <pc:docMk/>
            <pc:sldMk cId="1147012367" sldId="328"/>
            <ac:spMk id="277" creationId="{174C868D-AF0C-4350-9771-E38F40F54A6D}"/>
          </ac:spMkLst>
        </pc:spChg>
        <pc:grpChg chg="mod">
          <ac:chgData name="Sebastian Taylor" userId="14345a32-29c6-470a-9ce2-4671cac2f60b" providerId="ADAL" clId="{57C78DEB-92C1-49A6-BBB0-68D01C2FD8B5}" dt="2022-04-05T21:33:58.780" v="22061" actId="164"/>
          <ac:grpSpMkLst>
            <pc:docMk/>
            <pc:sldMk cId="1147012367" sldId="328"/>
            <ac:grpSpMk id="4" creationId="{04C442FA-7591-49B6-A6B8-714F09D44608}"/>
          </ac:grpSpMkLst>
        </pc:grpChg>
        <pc:grpChg chg="add del mod">
          <ac:chgData name="Sebastian Taylor" userId="14345a32-29c6-470a-9ce2-4671cac2f60b" providerId="ADAL" clId="{57C78DEB-92C1-49A6-BBB0-68D01C2FD8B5}" dt="2022-04-05T21:34:22.520" v="22068" actId="165"/>
          <ac:grpSpMkLst>
            <pc:docMk/>
            <pc:sldMk cId="1147012367" sldId="328"/>
            <ac:grpSpMk id="21" creationId="{80F1C762-BBCA-40A2-A86E-045EE9F5B974}"/>
          </ac:grpSpMkLst>
        </pc:grpChg>
        <pc:grpChg chg="mod topLvl">
          <ac:chgData name="Sebastian Taylor" userId="14345a32-29c6-470a-9ce2-4671cac2f60b" providerId="ADAL" clId="{57C78DEB-92C1-49A6-BBB0-68D01C2FD8B5}" dt="2022-04-05T21:34:22.520" v="22068" actId="165"/>
          <ac:grpSpMkLst>
            <pc:docMk/>
            <pc:sldMk cId="1147012367" sldId="328"/>
            <ac:grpSpMk id="22" creationId="{2356BED2-22A4-46CA-8525-3CB89F3C4350}"/>
          </ac:grpSpMkLst>
        </pc:grpChg>
        <pc:grpChg chg="mod">
          <ac:chgData name="Sebastian Taylor" userId="14345a32-29c6-470a-9ce2-4671cac2f60b" providerId="ADAL" clId="{57C78DEB-92C1-49A6-BBB0-68D01C2FD8B5}" dt="2022-04-05T21:34:22.520" v="22068" actId="165"/>
          <ac:grpSpMkLst>
            <pc:docMk/>
            <pc:sldMk cId="1147012367" sldId="328"/>
            <ac:grpSpMk id="25" creationId="{73F63BD1-6DF5-4840-87A4-0A6FA2A80C2D}"/>
          </ac:grpSpMkLst>
        </pc:grpChg>
        <pc:grpChg chg="add del mod">
          <ac:chgData name="Sebastian Taylor" userId="14345a32-29c6-470a-9ce2-4671cac2f60b" providerId="ADAL" clId="{57C78DEB-92C1-49A6-BBB0-68D01C2FD8B5}" dt="2022-04-05T20:27:42.702" v="22035" actId="478"/>
          <ac:grpSpMkLst>
            <pc:docMk/>
            <pc:sldMk cId="1147012367" sldId="328"/>
            <ac:grpSpMk id="59" creationId="{EA645BE1-9F2C-471A-8203-790FAB56BFB7}"/>
          </ac:grpSpMkLst>
        </pc:grpChg>
        <pc:grpChg chg="mod">
          <ac:chgData name="Sebastian Taylor" userId="14345a32-29c6-470a-9ce2-4671cac2f60b" providerId="ADAL" clId="{57C78DEB-92C1-49A6-BBB0-68D01C2FD8B5}" dt="2022-04-05T20:22:53.956" v="21846"/>
          <ac:grpSpMkLst>
            <pc:docMk/>
            <pc:sldMk cId="1147012367" sldId="328"/>
            <ac:grpSpMk id="71" creationId="{6FE6E51C-7C60-45C1-A52A-B2C57C6024F8}"/>
          </ac:grpSpMkLst>
        </pc:grpChg>
        <pc:grpChg chg="add del mod">
          <ac:chgData name="Sebastian Taylor" userId="14345a32-29c6-470a-9ce2-4671cac2f60b" providerId="ADAL" clId="{57C78DEB-92C1-49A6-BBB0-68D01C2FD8B5}" dt="2022-04-05T20:27:43.809" v="22036" actId="478"/>
          <ac:grpSpMkLst>
            <pc:docMk/>
            <pc:sldMk cId="1147012367" sldId="328"/>
            <ac:grpSpMk id="74" creationId="{28F0F540-CFB4-465E-B98D-F7557461F78F}"/>
          </ac:grpSpMkLst>
        </pc:grpChg>
        <pc:grpChg chg="mod">
          <ac:chgData name="Sebastian Taylor" userId="14345a32-29c6-470a-9ce2-4671cac2f60b" providerId="ADAL" clId="{57C78DEB-92C1-49A6-BBB0-68D01C2FD8B5}" dt="2022-04-05T20:22:57.226" v="21848"/>
          <ac:grpSpMkLst>
            <pc:docMk/>
            <pc:sldMk cId="1147012367" sldId="328"/>
            <ac:grpSpMk id="86" creationId="{51286F0F-5B9B-48B9-8FD8-E9BAF8F8F949}"/>
          </ac:grpSpMkLst>
        </pc:grpChg>
        <pc:grpChg chg="add mod">
          <ac:chgData name="Sebastian Taylor" userId="14345a32-29c6-470a-9ce2-4671cac2f60b" providerId="ADAL" clId="{57C78DEB-92C1-49A6-BBB0-68D01C2FD8B5}" dt="2022-04-05T20:23:42.644" v="21856" actId="1076"/>
          <ac:grpSpMkLst>
            <pc:docMk/>
            <pc:sldMk cId="1147012367" sldId="328"/>
            <ac:grpSpMk id="93" creationId="{BB8CD96E-1CB3-4860-9F3B-EFA749C71A35}"/>
          </ac:grpSpMkLst>
        </pc:grpChg>
        <pc:grpChg chg="mod">
          <ac:chgData name="Sebastian Taylor" userId="14345a32-29c6-470a-9ce2-4671cac2f60b" providerId="ADAL" clId="{57C78DEB-92C1-49A6-BBB0-68D01C2FD8B5}" dt="2022-04-05T20:23:39.335" v="21855"/>
          <ac:grpSpMkLst>
            <pc:docMk/>
            <pc:sldMk cId="1147012367" sldId="328"/>
            <ac:grpSpMk id="94" creationId="{D34C15B3-1572-417B-9DE8-74EAEE461C3C}"/>
          </ac:grpSpMkLst>
        </pc:grpChg>
        <pc:grpChg chg="mod">
          <ac:chgData name="Sebastian Taylor" userId="14345a32-29c6-470a-9ce2-4671cac2f60b" providerId="ADAL" clId="{57C78DEB-92C1-49A6-BBB0-68D01C2FD8B5}" dt="2022-04-05T20:23:39.335" v="21855"/>
          <ac:grpSpMkLst>
            <pc:docMk/>
            <pc:sldMk cId="1147012367" sldId="328"/>
            <ac:grpSpMk id="96" creationId="{426EDC7B-BBDB-4243-97D3-E6BE8A5094D2}"/>
          </ac:grpSpMkLst>
        </pc:grpChg>
        <pc:grpChg chg="add del mod">
          <ac:chgData name="Sebastian Taylor" userId="14345a32-29c6-470a-9ce2-4671cac2f60b" providerId="ADAL" clId="{57C78DEB-92C1-49A6-BBB0-68D01C2FD8B5}" dt="2022-04-05T21:34:35.776" v="22070" actId="165"/>
          <ac:grpSpMkLst>
            <pc:docMk/>
            <pc:sldMk cId="1147012367" sldId="328"/>
            <ac:grpSpMk id="119" creationId="{09B19835-9CB0-4B14-971D-A57A9F90F197}"/>
          </ac:grpSpMkLst>
        </pc:grpChg>
        <pc:grpChg chg="add mod">
          <ac:chgData name="Sebastian Taylor" userId="14345a32-29c6-470a-9ce2-4671cac2f60b" providerId="ADAL" clId="{57C78DEB-92C1-49A6-BBB0-68D01C2FD8B5}" dt="2022-04-05T20:23:42.644" v="21856" actId="1076"/>
          <ac:grpSpMkLst>
            <pc:docMk/>
            <pc:sldMk cId="1147012367" sldId="328"/>
            <ac:grpSpMk id="137" creationId="{063C12AB-5C5A-4DD1-8BFE-D57A9C34C8DD}"/>
          </ac:grpSpMkLst>
        </pc:grpChg>
        <pc:grpChg chg="mod">
          <ac:chgData name="Sebastian Taylor" userId="14345a32-29c6-470a-9ce2-4671cac2f60b" providerId="ADAL" clId="{57C78DEB-92C1-49A6-BBB0-68D01C2FD8B5}" dt="2022-04-05T20:23:39.335" v="21855"/>
          <ac:grpSpMkLst>
            <pc:docMk/>
            <pc:sldMk cId="1147012367" sldId="328"/>
            <ac:grpSpMk id="138" creationId="{3F6DCCAE-F511-466B-A219-19D8E5C0771B}"/>
          </ac:grpSpMkLst>
        </pc:grpChg>
        <pc:grpChg chg="mod">
          <ac:chgData name="Sebastian Taylor" userId="14345a32-29c6-470a-9ce2-4671cac2f60b" providerId="ADAL" clId="{57C78DEB-92C1-49A6-BBB0-68D01C2FD8B5}" dt="2022-04-05T20:23:39.335" v="21855"/>
          <ac:grpSpMkLst>
            <pc:docMk/>
            <pc:sldMk cId="1147012367" sldId="328"/>
            <ac:grpSpMk id="140" creationId="{F4FC8889-5834-47DC-8E0D-ABD10001FCC0}"/>
          </ac:grpSpMkLst>
        </pc:grpChg>
        <pc:grpChg chg="add del mod">
          <ac:chgData name="Sebastian Taylor" userId="14345a32-29c6-470a-9ce2-4671cac2f60b" providerId="ADAL" clId="{57C78DEB-92C1-49A6-BBB0-68D01C2FD8B5}" dt="2022-04-05T21:34:44.845" v="22072" actId="165"/>
          <ac:grpSpMkLst>
            <pc:docMk/>
            <pc:sldMk cId="1147012367" sldId="328"/>
            <ac:grpSpMk id="163" creationId="{91FCF26F-1324-4213-9A32-345BF5DD643F}"/>
          </ac:grpSpMkLst>
        </pc:grpChg>
        <pc:grpChg chg="mod topLvl">
          <ac:chgData name="Sebastian Taylor" userId="14345a32-29c6-470a-9ce2-4671cac2f60b" providerId="ADAL" clId="{57C78DEB-92C1-49A6-BBB0-68D01C2FD8B5}" dt="2022-04-05T21:34:44.845" v="22072" actId="165"/>
          <ac:grpSpMkLst>
            <pc:docMk/>
            <pc:sldMk cId="1147012367" sldId="328"/>
            <ac:grpSpMk id="164" creationId="{5A87CDF9-5A63-47C5-B049-FDACBACD5F1B}"/>
          </ac:grpSpMkLst>
        </pc:grpChg>
        <pc:grpChg chg="mod">
          <ac:chgData name="Sebastian Taylor" userId="14345a32-29c6-470a-9ce2-4671cac2f60b" providerId="ADAL" clId="{57C78DEB-92C1-49A6-BBB0-68D01C2FD8B5}" dt="2022-04-05T21:34:44.845" v="22072" actId="165"/>
          <ac:grpSpMkLst>
            <pc:docMk/>
            <pc:sldMk cId="1147012367" sldId="328"/>
            <ac:grpSpMk id="179" creationId="{359D3114-B039-4B99-B7CC-2259B68310ED}"/>
          </ac:grpSpMkLst>
        </pc:grpChg>
        <pc:grpChg chg="mod">
          <ac:chgData name="Sebastian Taylor" userId="14345a32-29c6-470a-9ce2-4671cac2f60b" providerId="ADAL" clId="{57C78DEB-92C1-49A6-BBB0-68D01C2FD8B5}" dt="2022-04-05T21:34:44.845" v="22072" actId="165"/>
          <ac:grpSpMkLst>
            <pc:docMk/>
            <pc:sldMk cId="1147012367" sldId="328"/>
            <ac:grpSpMk id="181" creationId="{CEE95089-F06C-47BC-8EDC-590600B9271B}"/>
          </ac:grpSpMkLst>
        </pc:grpChg>
        <pc:grpChg chg="add mod ord">
          <ac:chgData name="Sebastian Taylor" userId="14345a32-29c6-470a-9ce2-4671cac2f60b" providerId="ADAL" clId="{57C78DEB-92C1-49A6-BBB0-68D01C2FD8B5}" dt="2022-04-05T21:34:02.645" v="22062" actId="164"/>
          <ac:grpSpMkLst>
            <pc:docMk/>
            <pc:sldMk cId="1147012367" sldId="328"/>
            <ac:grpSpMk id="238" creationId="{2775FFA5-D18A-41B6-94BA-30416A719FBC}"/>
          </ac:grpSpMkLst>
        </pc:grpChg>
        <pc:grpChg chg="mod">
          <ac:chgData name="Sebastian Taylor" userId="14345a32-29c6-470a-9ce2-4671cac2f60b" providerId="ADAL" clId="{57C78DEB-92C1-49A6-BBB0-68D01C2FD8B5}" dt="2022-04-05T20:27:46.290" v="22037"/>
          <ac:grpSpMkLst>
            <pc:docMk/>
            <pc:sldMk cId="1147012367" sldId="328"/>
            <ac:grpSpMk id="249" creationId="{FD2860B5-C321-4CE2-94CD-764E15080B64}"/>
          </ac:grpSpMkLst>
        </pc:grpChg>
        <pc:grpChg chg="add mod ord">
          <ac:chgData name="Sebastian Taylor" userId="14345a32-29c6-470a-9ce2-4671cac2f60b" providerId="ADAL" clId="{57C78DEB-92C1-49A6-BBB0-68D01C2FD8B5}" dt="2022-04-05T21:34:06.366" v="22063" actId="164"/>
          <ac:grpSpMkLst>
            <pc:docMk/>
            <pc:sldMk cId="1147012367" sldId="328"/>
            <ac:grpSpMk id="252" creationId="{24735443-7AC9-442F-9ADC-DE8E4777C670}"/>
          </ac:grpSpMkLst>
        </pc:grpChg>
        <pc:grpChg chg="mod">
          <ac:chgData name="Sebastian Taylor" userId="14345a32-29c6-470a-9ce2-4671cac2f60b" providerId="ADAL" clId="{57C78DEB-92C1-49A6-BBB0-68D01C2FD8B5}" dt="2022-04-05T20:27:50.579" v="22039"/>
          <ac:grpSpMkLst>
            <pc:docMk/>
            <pc:sldMk cId="1147012367" sldId="328"/>
            <ac:grpSpMk id="263" creationId="{E3F92EFD-A1D3-4760-AC25-B54458C18CA2}"/>
          </ac:grpSpMkLst>
        </pc:grpChg>
        <pc:grpChg chg="add mod">
          <ac:chgData name="Sebastian Taylor" userId="14345a32-29c6-470a-9ce2-4671cac2f60b" providerId="ADAL" clId="{57C78DEB-92C1-49A6-BBB0-68D01C2FD8B5}" dt="2022-04-05T21:34:29.478" v="22069" actId="164"/>
          <ac:grpSpMkLst>
            <pc:docMk/>
            <pc:sldMk cId="1147012367" sldId="328"/>
            <ac:grpSpMk id="278" creationId="{9BE47F1E-78DD-48A2-9A3C-6DD7FE1DAE1B}"/>
          </ac:grpSpMkLst>
        </pc:grpChg>
        <pc:grpChg chg="add mod">
          <ac:chgData name="Sebastian Taylor" userId="14345a32-29c6-470a-9ce2-4671cac2f60b" providerId="ADAL" clId="{57C78DEB-92C1-49A6-BBB0-68D01C2FD8B5}" dt="2022-04-05T21:34:39.860" v="22071" actId="164"/>
          <ac:grpSpMkLst>
            <pc:docMk/>
            <pc:sldMk cId="1147012367" sldId="328"/>
            <ac:grpSpMk id="279" creationId="{5B8B5838-135A-4B4A-B054-892BBEDF8527}"/>
          </ac:grpSpMkLst>
        </pc:grpChg>
        <pc:grpChg chg="add mod">
          <ac:chgData name="Sebastian Taylor" userId="14345a32-29c6-470a-9ce2-4671cac2f60b" providerId="ADAL" clId="{57C78DEB-92C1-49A6-BBB0-68D01C2FD8B5}" dt="2022-04-05T21:34:49.965" v="22073" actId="164"/>
          <ac:grpSpMkLst>
            <pc:docMk/>
            <pc:sldMk cId="1147012367" sldId="328"/>
            <ac:grpSpMk id="280" creationId="{C3FD950D-5C5B-4500-8C50-4C3A9CADD64F}"/>
          </ac:grpSpMkLst>
        </pc:grpChg>
        <pc:grpChg chg="add mod">
          <ac:chgData name="Sebastian Taylor" userId="14345a32-29c6-470a-9ce2-4671cac2f60b" providerId="ADAL" clId="{57C78DEB-92C1-49A6-BBB0-68D01C2FD8B5}" dt="2022-04-05T21:41:46.840" v="22074" actId="14100"/>
          <ac:grpSpMkLst>
            <pc:docMk/>
            <pc:sldMk cId="1147012367" sldId="328"/>
            <ac:grpSpMk id="281" creationId="{F15A70B1-7ED7-4540-8BC1-2BF978C57F6B}"/>
          </ac:grpSpMkLst>
        </pc:grpChg>
        <pc:grpChg chg="add mod">
          <ac:chgData name="Sebastian Taylor" userId="14345a32-29c6-470a-9ce2-4671cac2f60b" providerId="ADAL" clId="{57C78DEB-92C1-49A6-BBB0-68D01C2FD8B5}" dt="2022-04-05T21:41:46.840" v="22074" actId="14100"/>
          <ac:grpSpMkLst>
            <pc:docMk/>
            <pc:sldMk cId="1147012367" sldId="328"/>
            <ac:grpSpMk id="282" creationId="{3DF8063C-03BF-4C63-AF6D-5661C3F361D5}"/>
          </ac:grpSpMkLst>
        </pc:grpChg>
        <pc:grpChg chg="add mod">
          <ac:chgData name="Sebastian Taylor" userId="14345a32-29c6-470a-9ce2-4671cac2f60b" providerId="ADAL" clId="{57C78DEB-92C1-49A6-BBB0-68D01C2FD8B5}" dt="2022-04-05T21:41:46.840" v="22074" actId="14100"/>
          <ac:grpSpMkLst>
            <pc:docMk/>
            <pc:sldMk cId="1147012367" sldId="328"/>
            <ac:grpSpMk id="283" creationId="{7CE5BB9E-D1C4-49CC-93FA-7AA5F55A399F}"/>
          </ac:grpSpMkLst>
        </pc:grpChg>
        <pc:cxnChg chg="mod">
          <ac:chgData name="Sebastian Taylor" userId="14345a32-29c6-470a-9ce2-4671cac2f60b" providerId="ADAL" clId="{57C78DEB-92C1-49A6-BBB0-68D01C2FD8B5}" dt="2022-04-05T20:25:46.118" v="21922" actId="14100"/>
          <ac:cxnSpMkLst>
            <pc:docMk/>
            <pc:sldMk cId="1147012367" sldId="328"/>
            <ac:cxnSpMk id="5" creationId="{CE578209-F98C-41FC-BEC4-49BBFB5AA491}"/>
          </ac:cxnSpMkLst>
        </pc:cxnChg>
        <pc:cxnChg chg="del">
          <ac:chgData name="Sebastian Taylor" userId="14345a32-29c6-470a-9ce2-4671cac2f60b" providerId="ADAL" clId="{57C78DEB-92C1-49A6-BBB0-68D01C2FD8B5}" dt="2022-04-05T20:25:27.007" v="21918" actId="478"/>
          <ac:cxnSpMkLst>
            <pc:docMk/>
            <pc:sldMk cId="1147012367" sldId="328"/>
            <ac:cxnSpMk id="6" creationId="{20AC8AC5-451A-444A-BEAF-891AF1BBAA44}"/>
          </ac:cxnSpMkLst>
        </pc:cxnChg>
        <pc:cxnChg chg="mod">
          <ac:chgData name="Sebastian Taylor" userId="14345a32-29c6-470a-9ce2-4671cac2f60b" providerId="ADAL" clId="{57C78DEB-92C1-49A6-BBB0-68D01C2FD8B5}" dt="2022-04-05T20:26:17.132" v="22007" actId="1036"/>
          <ac:cxnSpMkLst>
            <pc:docMk/>
            <pc:sldMk cId="1147012367" sldId="328"/>
            <ac:cxnSpMk id="7" creationId="{52051F6A-CE8B-4C22-937A-CDF22241857A}"/>
          </ac:cxnSpMkLst>
        </pc:cxnChg>
        <pc:cxnChg chg="mod">
          <ac:chgData name="Sebastian Taylor" userId="14345a32-29c6-470a-9ce2-4671cac2f60b" providerId="ADAL" clId="{57C78DEB-92C1-49A6-BBB0-68D01C2FD8B5}" dt="2022-04-05T20:26:15.324" v="22005" actId="1036"/>
          <ac:cxnSpMkLst>
            <pc:docMk/>
            <pc:sldMk cId="1147012367" sldId="328"/>
            <ac:cxnSpMk id="8" creationId="{7D072C9B-5534-4881-83C3-64D130DD41D4}"/>
          </ac:cxnSpMkLst>
        </pc:cxnChg>
        <pc:cxnChg chg="mod">
          <ac:chgData name="Sebastian Taylor" userId="14345a32-29c6-470a-9ce2-4671cac2f60b" providerId="ADAL" clId="{57C78DEB-92C1-49A6-BBB0-68D01C2FD8B5}" dt="2022-04-05T20:26:12.862" v="22002" actId="1035"/>
          <ac:cxnSpMkLst>
            <pc:docMk/>
            <pc:sldMk cId="1147012367" sldId="328"/>
            <ac:cxnSpMk id="9" creationId="{E15E298C-3493-4D0C-A5A6-816551450E51}"/>
          </ac:cxnSpMkLst>
        </pc:cxnChg>
        <pc:cxnChg chg="mod">
          <ac:chgData name="Sebastian Taylor" userId="14345a32-29c6-470a-9ce2-4671cac2f60b" providerId="ADAL" clId="{57C78DEB-92C1-49A6-BBB0-68D01C2FD8B5}" dt="2022-04-05T20:25:46.118" v="21922" actId="14100"/>
          <ac:cxnSpMkLst>
            <pc:docMk/>
            <pc:sldMk cId="1147012367" sldId="328"/>
            <ac:cxnSpMk id="10" creationId="{CDF9DA70-7721-4C54-B37C-F552A32B798E}"/>
          </ac:cxnSpMkLst>
        </pc:cxnChg>
        <pc:cxnChg chg="mod">
          <ac:chgData name="Sebastian Taylor" userId="14345a32-29c6-470a-9ce2-4671cac2f60b" providerId="ADAL" clId="{57C78DEB-92C1-49A6-BBB0-68D01C2FD8B5}" dt="2022-04-05T20:25:46.118" v="21922" actId="14100"/>
          <ac:cxnSpMkLst>
            <pc:docMk/>
            <pc:sldMk cId="1147012367" sldId="328"/>
            <ac:cxnSpMk id="11" creationId="{EE9369E6-365B-45A4-88A8-F0CE200712E8}"/>
          </ac:cxnSpMkLst>
        </pc:cxnChg>
        <pc:cxnChg chg="mod">
          <ac:chgData name="Sebastian Taylor" userId="14345a32-29c6-470a-9ce2-4671cac2f60b" providerId="ADAL" clId="{57C78DEB-92C1-49A6-BBB0-68D01C2FD8B5}" dt="2022-04-05T20:25:46.118" v="21922" actId="14100"/>
          <ac:cxnSpMkLst>
            <pc:docMk/>
            <pc:sldMk cId="1147012367" sldId="328"/>
            <ac:cxnSpMk id="13" creationId="{3985BE0E-7721-4D0B-B5A5-8413DD6DA373}"/>
          </ac:cxnSpMkLst>
        </pc:cxnChg>
        <pc:cxnChg chg="mod">
          <ac:chgData name="Sebastian Taylor" userId="14345a32-29c6-470a-9ce2-4671cac2f60b" providerId="ADAL" clId="{57C78DEB-92C1-49A6-BBB0-68D01C2FD8B5}" dt="2022-04-05T20:25:46.118" v="21922" actId="14100"/>
          <ac:cxnSpMkLst>
            <pc:docMk/>
            <pc:sldMk cId="1147012367" sldId="328"/>
            <ac:cxnSpMk id="14" creationId="{DB7AAC03-B172-4EAB-8022-6BEE6DA4B4D0}"/>
          </ac:cxnSpMkLst>
        </pc:cxnChg>
        <pc:cxnChg chg="mod">
          <ac:chgData name="Sebastian Taylor" userId="14345a32-29c6-470a-9ce2-4671cac2f60b" providerId="ADAL" clId="{57C78DEB-92C1-49A6-BBB0-68D01C2FD8B5}" dt="2022-04-05T20:26:08.699" v="21986" actId="1035"/>
          <ac:cxnSpMkLst>
            <pc:docMk/>
            <pc:sldMk cId="1147012367" sldId="328"/>
            <ac:cxnSpMk id="15" creationId="{0170BA08-C2BB-4520-A9C0-26401A6A17A6}"/>
          </ac:cxnSpMkLst>
        </pc:cxnChg>
        <pc:cxnChg chg="mod">
          <ac:chgData name="Sebastian Taylor" userId="14345a32-29c6-470a-9ce2-4671cac2f60b" providerId="ADAL" clId="{57C78DEB-92C1-49A6-BBB0-68D01C2FD8B5}" dt="2022-04-05T20:26:11.774" v="22001" actId="1035"/>
          <ac:cxnSpMkLst>
            <pc:docMk/>
            <pc:sldMk cId="1147012367" sldId="328"/>
            <ac:cxnSpMk id="16" creationId="{BCA789F2-D89F-449E-9DD2-00F34CCA5CA5}"/>
          </ac:cxnSpMkLst>
        </pc:cxnChg>
        <pc:cxnChg chg="mod">
          <ac:chgData name="Sebastian Taylor" userId="14345a32-29c6-470a-9ce2-4671cac2f60b" providerId="ADAL" clId="{57C78DEB-92C1-49A6-BBB0-68D01C2FD8B5}" dt="2022-04-05T20:25:46.118" v="21922" actId="14100"/>
          <ac:cxnSpMkLst>
            <pc:docMk/>
            <pc:sldMk cId="1147012367" sldId="328"/>
            <ac:cxnSpMk id="18" creationId="{0C7E226D-FA46-43D9-97F8-53D365A922CB}"/>
          </ac:cxnSpMkLst>
        </pc:cxnChg>
        <pc:cxnChg chg="mod">
          <ac:chgData name="Sebastian Taylor" userId="14345a32-29c6-470a-9ce2-4671cac2f60b" providerId="ADAL" clId="{57C78DEB-92C1-49A6-BBB0-68D01C2FD8B5}" dt="2022-04-05T21:34:22.520" v="22068" actId="165"/>
          <ac:cxnSpMkLst>
            <pc:docMk/>
            <pc:sldMk cId="1147012367" sldId="328"/>
            <ac:cxnSpMk id="26" creationId="{6CD7B20E-E14A-4AED-A339-941E784D4622}"/>
          </ac:cxnSpMkLst>
        </pc:cxnChg>
        <pc:cxnChg chg="mod">
          <ac:chgData name="Sebastian Taylor" userId="14345a32-29c6-470a-9ce2-4671cac2f60b" providerId="ADAL" clId="{57C78DEB-92C1-49A6-BBB0-68D01C2FD8B5}" dt="2022-04-05T21:34:22.520" v="22068" actId="165"/>
          <ac:cxnSpMkLst>
            <pc:docMk/>
            <pc:sldMk cId="1147012367" sldId="328"/>
            <ac:cxnSpMk id="27" creationId="{5DE62E06-F21C-4348-BBF0-DEB91D7EB862}"/>
          </ac:cxnSpMkLst>
        </pc:cxnChg>
        <pc:cxnChg chg="mod">
          <ac:chgData name="Sebastian Taylor" userId="14345a32-29c6-470a-9ce2-4671cac2f60b" providerId="ADAL" clId="{57C78DEB-92C1-49A6-BBB0-68D01C2FD8B5}" dt="2022-04-05T21:34:22.520" v="22068" actId="165"/>
          <ac:cxnSpMkLst>
            <pc:docMk/>
            <pc:sldMk cId="1147012367" sldId="328"/>
            <ac:cxnSpMk id="28" creationId="{970E9A65-8589-46EC-993A-4CB02C8F32F4}"/>
          </ac:cxnSpMkLst>
        </pc:cxnChg>
        <pc:cxnChg chg="mod">
          <ac:chgData name="Sebastian Taylor" userId="14345a32-29c6-470a-9ce2-4671cac2f60b" providerId="ADAL" clId="{57C78DEB-92C1-49A6-BBB0-68D01C2FD8B5}" dt="2022-04-05T21:34:22.520" v="22068" actId="165"/>
          <ac:cxnSpMkLst>
            <pc:docMk/>
            <pc:sldMk cId="1147012367" sldId="328"/>
            <ac:cxnSpMk id="29" creationId="{6B462BD1-7D6E-4B81-83BD-CAC3FB260B6A}"/>
          </ac:cxnSpMkLst>
        </pc:cxnChg>
        <pc:cxnChg chg="mod">
          <ac:chgData name="Sebastian Taylor" userId="14345a32-29c6-470a-9ce2-4671cac2f60b" providerId="ADAL" clId="{57C78DEB-92C1-49A6-BBB0-68D01C2FD8B5}" dt="2022-04-05T21:34:22.520" v="22068" actId="165"/>
          <ac:cxnSpMkLst>
            <pc:docMk/>
            <pc:sldMk cId="1147012367" sldId="328"/>
            <ac:cxnSpMk id="30" creationId="{E912C5EA-DF35-477B-9E51-E97B4EBD163A}"/>
          </ac:cxnSpMkLst>
        </pc:cxnChg>
        <pc:cxnChg chg="mod">
          <ac:chgData name="Sebastian Taylor" userId="14345a32-29c6-470a-9ce2-4671cac2f60b" providerId="ADAL" clId="{57C78DEB-92C1-49A6-BBB0-68D01C2FD8B5}" dt="2022-04-05T21:34:22.520" v="22068" actId="165"/>
          <ac:cxnSpMkLst>
            <pc:docMk/>
            <pc:sldMk cId="1147012367" sldId="328"/>
            <ac:cxnSpMk id="31" creationId="{63CA682E-5925-43CB-893F-2A30AE7CC63B}"/>
          </ac:cxnSpMkLst>
        </pc:cxnChg>
        <pc:cxnChg chg="mod">
          <ac:chgData name="Sebastian Taylor" userId="14345a32-29c6-470a-9ce2-4671cac2f60b" providerId="ADAL" clId="{57C78DEB-92C1-49A6-BBB0-68D01C2FD8B5}" dt="2022-04-05T21:34:22.520" v="22068" actId="165"/>
          <ac:cxnSpMkLst>
            <pc:docMk/>
            <pc:sldMk cId="1147012367" sldId="328"/>
            <ac:cxnSpMk id="32" creationId="{C79EDD2E-351A-4BCC-B5D0-37AD3861FA8F}"/>
          </ac:cxnSpMkLst>
        </pc:cxnChg>
        <pc:cxnChg chg="mod">
          <ac:chgData name="Sebastian Taylor" userId="14345a32-29c6-470a-9ce2-4671cac2f60b" providerId="ADAL" clId="{57C78DEB-92C1-49A6-BBB0-68D01C2FD8B5}" dt="2022-04-05T21:34:22.520" v="22068" actId="165"/>
          <ac:cxnSpMkLst>
            <pc:docMk/>
            <pc:sldMk cId="1147012367" sldId="328"/>
            <ac:cxnSpMk id="33" creationId="{32D1FD42-DC21-404F-B560-722A55D31BF9}"/>
          </ac:cxnSpMkLst>
        </pc:cxnChg>
        <pc:cxnChg chg="mod">
          <ac:chgData name="Sebastian Taylor" userId="14345a32-29c6-470a-9ce2-4671cac2f60b" providerId="ADAL" clId="{57C78DEB-92C1-49A6-BBB0-68D01C2FD8B5}" dt="2022-04-05T21:34:22.520" v="22068" actId="165"/>
          <ac:cxnSpMkLst>
            <pc:docMk/>
            <pc:sldMk cId="1147012367" sldId="328"/>
            <ac:cxnSpMk id="34" creationId="{7656EE81-D631-442B-93C7-308817A5650E}"/>
          </ac:cxnSpMkLst>
        </pc:cxnChg>
        <pc:cxnChg chg="mod">
          <ac:chgData name="Sebastian Taylor" userId="14345a32-29c6-470a-9ce2-4671cac2f60b" providerId="ADAL" clId="{57C78DEB-92C1-49A6-BBB0-68D01C2FD8B5}" dt="2022-04-05T21:34:22.520" v="22068" actId="165"/>
          <ac:cxnSpMkLst>
            <pc:docMk/>
            <pc:sldMk cId="1147012367" sldId="328"/>
            <ac:cxnSpMk id="35" creationId="{35BDCDDA-A88B-44F1-A1B3-6F268D2AD682}"/>
          </ac:cxnSpMkLst>
        </pc:cxnChg>
        <pc:cxnChg chg="mod">
          <ac:chgData name="Sebastian Taylor" userId="14345a32-29c6-470a-9ce2-4671cac2f60b" providerId="ADAL" clId="{57C78DEB-92C1-49A6-BBB0-68D01C2FD8B5}" dt="2022-04-05T21:34:22.520" v="22068" actId="165"/>
          <ac:cxnSpMkLst>
            <pc:docMk/>
            <pc:sldMk cId="1147012367" sldId="328"/>
            <ac:cxnSpMk id="36" creationId="{7439B90A-60E1-4357-AF32-D9FE3F2FB39F}"/>
          </ac:cxnSpMkLst>
        </pc:cxnChg>
        <pc:cxnChg chg="mod">
          <ac:chgData name="Sebastian Taylor" userId="14345a32-29c6-470a-9ce2-4671cac2f60b" providerId="ADAL" clId="{57C78DEB-92C1-49A6-BBB0-68D01C2FD8B5}" dt="2022-04-05T21:34:22.520" v="22068" actId="165"/>
          <ac:cxnSpMkLst>
            <pc:docMk/>
            <pc:sldMk cId="1147012367" sldId="328"/>
            <ac:cxnSpMk id="37" creationId="{D257F1A7-7565-4004-A64C-EABF1E75033B}"/>
          </ac:cxnSpMkLst>
        </pc:cxnChg>
        <pc:cxnChg chg="mod">
          <ac:chgData name="Sebastian Taylor" userId="14345a32-29c6-470a-9ce2-4671cac2f60b" providerId="ADAL" clId="{57C78DEB-92C1-49A6-BBB0-68D01C2FD8B5}" dt="2022-04-05T21:34:22.520" v="22068" actId="165"/>
          <ac:cxnSpMkLst>
            <pc:docMk/>
            <pc:sldMk cId="1147012367" sldId="328"/>
            <ac:cxnSpMk id="38" creationId="{4A77E6B9-B9EB-44EC-948C-8D5817852314}"/>
          </ac:cxnSpMkLst>
        </pc:cxnChg>
        <pc:cxnChg chg="mod">
          <ac:chgData name="Sebastian Taylor" userId="14345a32-29c6-470a-9ce2-4671cac2f60b" providerId="ADAL" clId="{57C78DEB-92C1-49A6-BBB0-68D01C2FD8B5}" dt="2022-04-05T21:34:22.520" v="22068" actId="165"/>
          <ac:cxnSpMkLst>
            <pc:docMk/>
            <pc:sldMk cId="1147012367" sldId="328"/>
            <ac:cxnSpMk id="39" creationId="{8EB30195-6680-47F1-83F6-F9B25067C521}"/>
          </ac:cxnSpMkLst>
        </pc:cxnChg>
        <pc:cxnChg chg="mod">
          <ac:chgData name="Sebastian Taylor" userId="14345a32-29c6-470a-9ce2-4671cac2f60b" providerId="ADAL" clId="{57C78DEB-92C1-49A6-BBB0-68D01C2FD8B5}" dt="2022-04-05T21:34:22.520" v="22068" actId="165"/>
          <ac:cxnSpMkLst>
            <pc:docMk/>
            <pc:sldMk cId="1147012367" sldId="328"/>
            <ac:cxnSpMk id="40" creationId="{520EA0EF-06A5-43A8-86EB-FE3DB63A3600}"/>
          </ac:cxnSpMkLst>
        </pc:cxnChg>
        <pc:cxnChg chg="mod">
          <ac:chgData name="Sebastian Taylor" userId="14345a32-29c6-470a-9ce2-4671cac2f60b" providerId="ADAL" clId="{57C78DEB-92C1-49A6-BBB0-68D01C2FD8B5}" dt="2022-04-05T21:34:22.520" v="22068" actId="165"/>
          <ac:cxnSpMkLst>
            <pc:docMk/>
            <pc:sldMk cId="1147012367" sldId="328"/>
            <ac:cxnSpMk id="41" creationId="{73B4FF5C-9967-45BD-A60B-B16C29D1E80B}"/>
          </ac:cxnSpMkLst>
        </pc:cxnChg>
        <pc:cxnChg chg="mod">
          <ac:chgData name="Sebastian Taylor" userId="14345a32-29c6-470a-9ce2-4671cac2f60b" providerId="ADAL" clId="{57C78DEB-92C1-49A6-BBB0-68D01C2FD8B5}" dt="2022-04-05T21:34:22.520" v="22068" actId="165"/>
          <ac:cxnSpMkLst>
            <pc:docMk/>
            <pc:sldMk cId="1147012367" sldId="328"/>
            <ac:cxnSpMk id="42" creationId="{9815F963-65CE-44D8-B609-28CCB6FFCCE4}"/>
          </ac:cxnSpMkLst>
        </pc:cxnChg>
        <pc:cxnChg chg="mod">
          <ac:chgData name="Sebastian Taylor" userId="14345a32-29c6-470a-9ce2-4671cac2f60b" providerId="ADAL" clId="{57C78DEB-92C1-49A6-BBB0-68D01C2FD8B5}" dt="2022-04-05T21:34:22.520" v="22068" actId="165"/>
          <ac:cxnSpMkLst>
            <pc:docMk/>
            <pc:sldMk cId="1147012367" sldId="328"/>
            <ac:cxnSpMk id="43" creationId="{CB854E98-4B37-42C3-B5EB-A3BAC805EF13}"/>
          </ac:cxnSpMkLst>
        </pc:cxnChg>
        <pc:cxnChg chg="mod">
          <ac:chgData name="Sebastian Taylor" userId="14345a32-29c6-470a-9ce2-4671cac2f60b" providerId="ADAL" clId="{57C78DEB-92C1-49A6-BBB0-68D01C2FD8B5}" dt="2022-04-05T21:34:22.520" v="22068" actId="165"/>
          <ac:cxnSpMkLst>
            <pc:docMk/>
            <pc:sldMk cId="1147012367" sldId="328"/>
            <ac:cxnSpMk id="44" creationId="{B3D722D4-F900-43EF-8A68-7204CBB3CF67}"/>
          </ac:cxnSpMkLst>
        </pc:cxnChg>
        <pc:cxnChg chg="mod">
          <ac:chgData name="Sebastian Taylor" userId="14345a32-29c6-470a-9ce2-4671cac2f60b" providerId="ADAL" clId="{57C78DEB-92C1-49A6-BBB0-68D01C2FD8B5}" dt="2022-04-05T21:34:22.520" v="22068" actId="165"/>
          <ac:cxnSpMkLst>
            <pc:docMk/>
            <pc:sldMk cId="1147012367" sldId="328"/>
            <ac:cxnSpMk id="45" creationId="{AAC72D53-DF65-4176-BDAA-BA894F3B0645}"/>
          </ac:cxnSpMkLst>
        </pc:cxnChg>
        <pc:cxnChg chg="mod">
          <ac:chgData name="Sebastian Taylor" userId="14345a32-29c6-470a-9ce2-4671cac2f60b" providerId="ADAL" clId="{57C78DEB-92C1-49A6-BBB0-68D01C2FD8B5}" dt="2022-04-05T21:34:22.520" v="22068" actId="165"/>
          <ac:cxnSpMkLst>
            <pc:docMk/>
            <pc:sldMk cId="1147012367" sldId="328"/>
            <ac:cxnSpMk id="46" creationId="{72107D68-925A-4183-89EF-C21DDB2A0BEE}"/>
          </ac:cxnSpMkLst>
        </pc:cxnChg>
        <pc:cxnChg chg="mod">
          <ac:chgData name="Sebastian Taylor" userId="14345a32-29c6-470a-9ce2-4671cac2f60b" providerId="ADAL" clId="{57C78DEB-92C1-49A6-BBB0-68D01C2FD8B5}" dt="2022-04-05T21:34:22.520" v="22068" actId="165"/>
          <ac:cxnSpMkLst>
            <pc:docMk/>
            <pc:sldMk cId="1147012367" sldId="328"/>
            <ac:cxnSpMk id="47" creationId="{FE17E9D5-B6C8-499C-9FED-F4A2E36D5EE0}"/>
          </ac:cxnSpMkLst>
        </pc:cxnChg>
        <pc:cxnChg chg="mod">
          <ac:chgData name="Sebastian Taylor" userId="14345a32-29c6-470a-9ce2-4671cac2f60b" providerId="ADAL" clId="{57C78DEB-92C1-49A6-BBB0-68D01C2FD8B5}" dt="2022-04-05T20:22:53.956" v="21846"/>
          <ac:cxnSpMkLst>
            <pc:docMk/>
            <pc:sldMk cId="1147012367" sldId="328"/>
            <ac:cxnSpMk id="60" creationId="{EB8B3737-8623-4C5F-80B0-BAB5414C0B52}"/>
          </ac:cxnSpMkLst>
        </pc:cxnChg>
        <pc:cxnChg chg="mod">
          <ac:chgData name="Sebastian Taylor" userId="14345a32-29c6-470a-9ce2-4671cac2f60b" providerId="ADAL" clId="{57C78DEB-92C1-49A6-BBB0-68D01C2FD8B5}" dt="2022-04-05T20:22:53.956" v="21846"/>
          <ac:cxnSpMkLst>
            <pc:docMk/>
            <pc:sldMk cId="1147012367" sldId="328"/>
            <ac:cxnSpMk id="61" creationId="{B87B384D-4392-4CB8-9551-CECFD4DFE20B}"/>
          </ac:cxnSpMkLst>
        </pc:cxnChg>
        <pc:cxnChg chg="mod">
          <ac:chgData name="Sebastian Taylor" userId="14345a32-29c6-470a-9ce2-4671cac2f60b" providerId="ADAL" clId="{57C78DEB-92C1-49A6-BBB0-68D01C2FD8B5}" dt="2022-04-05T20:22:53.956" v="21846"/>
          <ac:cxnSpMkLst>
            <pc:docMk/>
            <pc:sldMk cId="1147012367" sldId="328"/>
            <ac:cxnSpMk id="62" creationId="{748AC1D0-96FD-4239-893D-07CAB9A0A1FF}"/>
          </ac:cxnSpMkLst>
        </pc:cxnChg>
        <pc:cxnChg chg="mod">
          <ac:chgData name="Sebastian Taylor" userId="14345a32-29c6-470a-9ce2-4671cac2f60b" providerId="ADAL" clId="{57C78DEB-92C1-49A6-BBB0-68D01C2FD8B5}" dt="2022-04-05T20:22:53.956" v="21846"/>
          <ac:cxnSpMkLst>
            <pc:docMk/>
            <pc:sldMk cId="1147012367" sldId="328"/>
            <ac:cxnSpMk id="63" creationId="{3108FAB6-B2DE-4B17-A470-8066B88170FE}"/>
          </ac:cxnSpMkLst>
        </pc:cxnChg>
        <pc:cxnChg chg="mod">
          <ac:chgData name="Sebastian Taylor" userId="14345a32-29c6-470a-9ce2-4671cac2f60b" providerId="ADAL" clId="{57C78DEB-92C1-49A6-BBB0-68D01C2FD8B5}" dt="2022-04-05T20:22:53.956" v="21846"/>
          <ac:cxnSpMkLst>
            <pc:docMk/>
            <pc:sldMk cId="1147012367" sldId="328"/>
            <ac:cxnSpMk id="64" creationId="{0D266FA0-6A85-4CC8-BD87-4FE65C6DD10A}"/>
          </ac:cxnSpMkLst>
        </pc:cxnChg>
        <pc:cxnChg chg="mod">
          <ac:chgData name="Sebastian Taylor" userId="14345a32-29c6-470a-9ce2-4671cac2f60b" providerId="ADAL" clId="{57C78DEB-92C1-49A6-BBB0-68D01C2FD8B5}" dt="2022-04-05T20:22:53.956" v="21846"/>
          <ac:cxnSpMkLst>
            <pc:docMk/>
            <pc:sldMk cId="1147012367" sldId="328"/>
            <ac:cxnSpMk id="65" creationId="{E3E46D12-39C0-454B-A8F2-FACC96AD92BA}"/>
          </ac:cxnSpMkLst>
        </pc:cxnChg>
        <pc:cxnChg chg="mod">
          <ac:chgData name="Sebastian Taylor" userId="14345a32-29c6-470a-9ce2-4671cac2f60b" providerId="ADAL" clId="{57C78DEB-92C1-49A6-BBB0-68D01C2FD8B5}" dt="2022-04-05T20:22:53.956" v="21846"/>
          <ac:cxnSpMkLst>
            <pc:docMk/>
            <pc:sldMk cId="1147012367" sldId="328"/>
            <ac:cxnSpMk id="66" creationId="{9A8A676B-68DE-4413-A73D-35691C60E404}"/>
          </ac:cxnSpMkLst>
        </pc:cxnChg>
        <pc:cxnChg chg="mod">
          <ac:chgData name="Sebastian Taylor" userId="14345a32-29c6-470a-9ce2-4671cac2f60b" providerId="ADAL" clId="{57C78DEB-92C1-49A6-BBB0-68D01C2FD8B5}" dt="2022-04-05T20:22:53.956" v="21846"/>
          <ac:cxnSpMkLst>
            <pc:docMk/>
            <pc:sldMk cId="1147012367" sldId="328"/>
            <ac:cxnSpMk id="67" creationId="{572332BB-B16A-4A64-9F5E-0CCB7F7BA8DF}"/>
          </ac:cxnSpMkLst>
        </pc:cxnChg>
        <pc:cxnChg chg="mod">
          <ac:chgData name="Sebastian Taylor" userId="14345a32-29c6-470a-9ce2-4671cac2f60b" providerId="ADAL" clId="{57C78DEB-92C1-49A6-BBB0-68D01C2FD8B5}" dt="2022-04-05T20:23:04.166" v="21850" actId="14100"/>
          <ac:cxnSpMkLst>
            <pc:docMk/>
            <pc:sldMk cId="1147012367" sldId="328"/>
            <ac:cxnSpMk id="68" creationId="{284BE6FB-A533-4959-8FF0-29A3CECC3B34}"/>
          </ac:cxnSpMkLst>
        </pc:cxnChg>
        <pc:cxnChg chg="mod">
          <ac:chgData name="Sebastian Taylor" userId="14345a32-29c6-470a-9ce2-4671cac2f60b" providerId="ADAL" clId="{57C78DEB-92C1-49A6-BBB0-68D01C2FD8B5}" dt="2022-04-05T20:22:53.956" v="21846"/>
          <ac:cxnSpMkLst>
            <pc:docMk/>
            <pc:sldMk cId="1147012367" sldId="328"/>
            <ac:cxnSpMk id="69" creationId="{E558142F-3789-4D89-9375-6ED40D14548E}"/>
          </ac:cxnSpMkLst>
        </pc:cxnChg>
        <pc:cxnChg chg="mod">
          <ac:chgData name="Sebastian Taylor" userId="14345a32-29c6-470a-9ce2-4671cac2f60b" providerId="ADAL" clId="{57C78DEB-92C1-49A6-BBB0-68D01C2FD8B5}" dt="2022-04-05T20:22:53.956" v="21846"/>
          <ac:cxnSpMkLst>
            <pc:docMk/>
            <pc:sldMk cId="1147012367" sldId="328"/>
            <ac:cxnSpMk id="70" creationId="{42ADD784-58D2-4D12-89FA-12A3BDBF5E1E}"/>
          </ac:cxnSpMkLst>
        </pc:cxnChg>
        <pc:cxnChg chg="mod">
          <ac:chgData name="Sebastian Taylor" userId="14345a32-29c6-470a-9ce2-4671cac2f60b" providerId="ADAL" clId="{57C78DEB-92C1-49A6-BBB0-68D01C2FD8B5}" dt="2022-04-05T20:22:53.956" v="21846"/>
          <ac:cxnSpMkLst>
            <pc:docMk/>
            <pc:sldMk cId="1147012367" sldId="328"/>
            <ac:cxnSpMk id="72" creationId="{5F326571-3076-458D-B928-ECD842047B38}"/>
          </ac:cxnSpMkLst>
        </pc:cxnChg>
        <pc:cxnChg chg="mod">
          <ac:chgData name="Sebastian Taylor" userId="14345a32-29c6-470a-9ce2-4671cac2f60b" providerId="ADAL" clId="{57C78DEB-92C1-49A6-BBB0-68D01C2FD8B5}" dt="2022-04-05T20:22:53.956" v="21846"/>
          <ac:cxnSpMkLst>
            <pc:docMk/>
            <pc:sldMk cId="1147012367" sldId="328"/>
            <ac:cxnSpMk id="73" creationId="{421D839D-01CB-430D-884B-DABCF4B2DF93}"/>
          </ac:cxnSpMkLst>
        </pc:cxnChg>
        <pc:cxnChg chg="mod">
          <ac:chgData name="Sebastian Taylor" userId="14345a32-29c6-470a-9ce2-4671cac2f60b" providerId="ADAL" clId="{57C78DEB-92C1-49A6-BBB0-68D01C2FD8B5}" dt="2022-04-05T20:22:57.226" v="21848"/>
          <ac:cxnSpMkLst>
            <pc:docMk/>
            <pc:sldMk cId="1147012367" sldId="328"/>
            <ac:cxnSpMk id="75" creationId="{CFC838F3-F39C-4E56-A365-2B0CCABAD30C}"/>
          </ac:cxnSpMkLst>
        </pc:cxnChg>
        <pc:cxnChg chg="mod">
          <ac:chgData name="Sebastian Taylor" userId="14345a32-29c6-470a-9ce2-4671cac2f60b" providerId="ADAL" clId="{57C78DEB-92C1-49A6-BBB0-68D01C2FD8B5}" dt="2022-04-05T20:22:57.226" v="21848"/>
          <ac:cxnSpMkLst>
            <pc:docMk/>
            <pc:sldMk cId="1147012367" sldId="328"/>
            <ac:cxnSpMk id="76" creationId="{122B03C2-809F-4BF4-BFB7-C9B7852E95C3}"/>
          </ac:cxnSpMkLst>
        </pc:cxnChg>
        <pc:cxnChg chg="mod">
          <ac:chgData name="Sebastian Taylor" userId="14345a32-29c6-470a-9ce2-4671cac2f60b" providerId="ADAL" clId="{57C78DEB-92C1-49A6-BBB0-68D01C2FD8B5}" dt="2022-04-05T20:22:57.226" v="21848"/>
          <ac:cxnSpMkLst>
            <pc:docMk/>
            <pc:sldMk cId="1147012367" sldId="328"/>
            <ac:cxnSpMk id="77" creationId="{CF85B345-66B1-4C3A-BFA2-713E5B540F61}"/>
          </ac:cxnSpMkLst>
        </pc:cxnChg>
        <pc:cxnChg chg="mod">
          <ac:chgData name="Sebastian Taylor" userId="14345a32-29c6-470a-9ce2-4671cac2f60b" providerId="ADAL" clId="{57C78DEB-92C1-49A6-BBB0-68D01C2FD8B5}" dt="2022-04-05T20:22:57.226" v="21848"/>
          <ac:cxnSpMkLst>
            <pc:docMk/>
            <pc:sldMk cId="1147012367" sldId="328"/>
            <ac:cxnSpMk id="78" creationId="{6D755B59-250F-4052-AFE0-1F1BDA24F6DE}"/>
          </ac:cxnSpMkLst>
        </pc:cxnChg>
        <pc:cxnChg chg="mod">
          <ac:chgData name="Sebastian Taylor" userId="14345a32-29c6-470a-9ce2-4671cac2f60b" providerId="ADAL" clId="{57C78DEB-92C1-49A6-BBB0-68D01C2FD8B5}" dt="2022-04-05T20:22:57.226" v="21848"/>
          <ac:cxnSpMkLst>
            <pc:docMk/>
            <pc:sldMk cId="1147012367" sldId="328"/>
            <ac:cxnSpMk id="79" creationId="{9659975B-795B-4108-B8FC-F457C202F73B}"/>
          </ac:cxnSpMkLst>
        </pc:cxnChg>
        <pc:cxnChg chg="mod">
          <ac:chgData name="Sebastian Taylor" userId="14345a32-29c6-470a-9ce2-4671cac2f60b" providerId="ADAL" clId="{57C78DEB-92C1-49A6-BBB0-68D01C2FD8B5}" dt="2022-04-05T20:22:57.226" v="21848"/>
          <ac:cxnSpMkLst>
            <pc:docMk/>
            <pc:sldMk cId="1147012367" sldId="328"/>
            <ac:cxnSpMk id="80" creationId="{0ADFE876-3810-41C7-AC23-366AF63883D1}"/>
          </ac:cxnSpMkLst>
        </pc:cxnChg>
        <pc:cxnChg chg="mod">
          <ac:chgData name="Sebastian Taylor" userId="14345a32-29c6-470a-9ce2-4671cac2f60b" providerId="ADAL" clId="{57C78DEB-92C1-49A6-BBB0-68D01C2FD8B5}" dt="2022-04-05T20:22:57.226" v="21848"/>
          <ac:cxnSpMkLst>
            <pc:docMk/>
            <pc:sldMk cId="1147012367" sldId="328"/>
            <ac:cxnSpMk id="81" creationId="{7353C790-B9A4-47B2-A313-E6F4955419F3}"/>
          </ac:cxnSpMkLst>
        </pc:cxnChg>
        <pc:cxnChg chg="mod">
          <ac:chgData name="Sebastian Taylor" userId="14345a32-29c6-470a-9ce2-4671cac2f60b" providerId="ADAL" clId="{57C78DEB-92C1-49A6-BBB0-68D01C2FD8B5}" dt="2022-04-05T20:22:57.226" v="21848"/>
          <ac:cxnSpMkLst>
            <pc:docMk/>
            <pc:sldMk cId="1147012367" sldId="328"/>
            <ac:cxnSpMk id="82" creationId="{B68F47C0-3B36-42D4-993C-FF450FE3E5AC}"/>
          </ac:cxnSpMkLst>
        </pc:cxnChg>
        <pc:cxnChg chg="mod">
          <ac:chgData name="Sebastian Taylor" userId="14345a32-29c6-470a-9ce2-4671cac2f60b" providerId="ADAL" clId="{57C78DEB-92C1-49A6-BBB0-68D01C2FD8B5}" dt="2022-04-05T20:23:10.677" v="21852" actId="14100"/>
          <ac:cxnSpMkLst>
            <pc:docMk/>
            <pc:sldMk cId="1147012367" sldId="328"/>
            <ac:cxnSpMk id="83" creationId="{0EDB9D74-D856-4BDE-8981-2C996ECD5A45}"/>
          </ac:cxnSpMkLst>
        </pc:cxnChg>
        <pc:cxnChg chg="mod">
          <ac:chgData name="Sebastian Taylor" userId="14345a32-29c6-470a-9ce2-4671cac2f60b" providerId="ADAL" clId="{57C78DEB-92C1-49A6-BBB0-68D01C2FD8B5}" dt="2022-04-05T20:22:57.226" v="21848"/>
          <ac:cxnSpMkLst>
            <pc:docMk/>
            <pc:sldMk cId="1147012367" sldId="328"/>
            <ac:cxnSpMk id="84" creationId="{99071D54-52A9-44DF-A88F-DE3E1CA3D047}"/>
          </ac:cxnSpMkLst>
        </pc:cxnChg>
        <pc:cxnChg chg="mod">
          <ac:chgData name="Sebastian Taylor" userId="14345a32-29c6-470a-9ce2-4671cac2f60b" providerId="ADAL" clId="{57C78DEB-92C1-49A6-BBB0-68D01C2FD8B5}" dt="2022-04-05T20:22:57.226" v="21848"/>
          <ac:cxnSpMkLst>
            <pc:docMk/>
            <pc:sldMk cId="1147012367" sldId="328"/>
            <ac:cxnSpMk id="85" creationId="{36CEFC75-762F-4A15-B225-A54B73C3A730}"/>
          </ac:cxnSpMkLst>
        </pc:cxnChg>
        <pc:cxnChg chg="mod">
          <ac:chgData name="Sebastian Taylor" userId="14345a32-29c6-470a-9ce2-4671cac2f60b" providerId="ADAL" clId="{57C78DEB-92C1-49A6-BBB0-68D01C2FD8B5}" dt="2022-04-05T20:22:57.226" v="21848"/>
          <ac:cxnSpMkLst>
            <pc:docMk/>
            <pc:sldMk cId="1147012367" sldId="328"/>
            <ac:cxnSpMk id="87" creationId="{51E54C0A-2B25-4142-93B7-22D20157D682}"/>
          </ac:cxnSpMkLst>
        </pc:cxnChg>
        <pc:cxnChg chg="mod">
          <ac:chgData name="Sebastian Taylor" userId="14345a32-29c6-470a-9ce2-4671cac2f60b" providerId="ADAL" clId="{57C78DEB-92C1-49A6-BBB0-68D01C2FD8B5}" dt="2022-04-05T20:22:57.226" v="21848"/>
          <ac:cxnSpMkLst>
            <pc:docMk/>
            <pc:sldMk cId="1147012367" sldId="328"/>
            <ac:cxnSpMk id="88" creationId="{C1591E96-31A7-46FB-8B6A-7A3FC5CCEC2E}"/>
          </ac:cxnSpMkLst>
        </pc:cxnChg>
        <pc:cxnChg chg="mod">
          <ac:chgData name="Sebastian Taylor" userId="14345a32-29c6-470a-9ce2-4671cac2f60b" providerId="ADAL" clId="{57C78DEB-92C1-49A6-BBB0-68D01C2FD8B5}" dt="2022-04-05T20:23:39.335" v="21855"/>
          <ac:cxnSpMkLst>
            <pc:docMk/>
            <pc:sldMk cId="1147012367" sldId="328"/>
            <ac:cxnSpMk id="97" creationId="{C080798F-E033-4A54-8E61-54161DCAD385}"/>
          </ac:cxnSpMkLst>
        </pc:cxnChg>
        <pc:cxnChg chg="mod">
          <ac:chgData name="Sebastian Taylor" userId="14345a32-29c6-470a-9ce2-4671cac2f60b" providerId="ADAL" clId="{57C78DEB-92C1-49A6-BBB0-68D01C2FD8B5}" dt="2022-04-05T20:23:39.335" v="21855"/>
          <ac:cxnSpMkLst>
            <pc:docMk/>
            <pc:sldMk cId="1147012367" sldId="328"/>
            <ac:cxnSpMk id="98" creationId="{406D3EE8-0D24-4B08-96E0-0643877B239D}"/>
          </ac:cxnSpMkLst>
        </pc:cxnChg>
        <pc:cxnChg chg="mod">
          <ac:chgData name="Sebastian Taylor" userId="14345a32-29c6-470a-9ce2-4671cac2f60b" providerId="ADAL" clId="{57C78DEB-92C1-49A6-BBB0-68D01C2FD8B5}" dt="2022-04-05T20:23:39.335" v="21855"/>
          <ac:cxnSpMkLst>
            <pc:docMk/>
            <pc:sldMk cId="1147012367" sldId="328"/>
            <ac:cxnSpMk id="99" creationId="{B3CF1995-6B80-4345-9E9A-2579578177D3}"/>
          </ac:cxnSpMkLst>
        </pc:cxnChg>
        <pc:cxnChg chg="mod">
          <ac:chgData name="Sebastian Taylor" userId="14345a32-29c6-470a-9ce2-4671cac2f60b" providerId="ADAL" clId="{57C78DEB-92C1-49A6-BBB0-68D01C2FD8B5}" dt="2022-04-05T20:23:39.335" v="21855"/>
          <ac:cxnSpMkLst>
            <pc:docMk/>
            <pc:sldMk cId="1147012367" sldId="328"/>
            <ac:cxnSpMk id="100" creationId="{FDE0077F-70EB-4251-B04F-358D46D22687}"/>
          </ac:cxnSpMkLst>
        </pc:cxnChg>
        <pc:cxnChg chg="mod">
          <ac:chgData name="Sebastian Taylor" userId="14345a32-29c6-470a-9ce2-4671cac2f60b" providerId="ADAL" clId="{57C78DEB-92C1-49A6-BBB0-68D01C2FD8B5}" dt="2022-04-05T20:23:39.335" v="21855"/>
          <ac:cxnSpMkLst>
            <pc:docMk/>
            <pc:sldMk cId="1147012367" sldId="328"/>
            <ac:cxnSpMk id="101" creationId="{17BAC64F-0472-4FDF-925A-17896551DEF8}"/>
          </ac:cxnSpMkLst>
        </pc:cxnChg>
        <pc:cxnChg chg="mod">
          <ac:chgData name="Sebastian Taylor" userId="14345a32-29c6-470a-9ce2-4671cac2f60b" providerId="ADAL" clId="{57C78DEB-92C1-49A6-BBB0-68D01C2FD8B5}" dt="2022-04-05T20:23:39.335" v="21855"/>
          <ac:cxnSpMkLst>
            <pc:docMk/>
            <pc:sldMk cId="1147012367" sldId="328"/>
            <ac:cxnSpMk id="102" creationId="{5A141304-BD72-4077-ADA9-B0706549D60B}"/>
          </ac:cxnSpMkLst>
        </pc:cxnChg>
        <pc:cxnChg chg="mod">
          <ac:chgData name="Sebastian Taylor" userId="14345a32-29c6-470a-9ce2-4671cac2f60b" providerId="ADAL" clId="{57C78DEB-92C1-49A6-BBB0-68D01C2FD8B5}" dt="2022-04-05T20:23:39.335" v="21855"/>
          <ac:cxnSpMkLst>
            <pc:docMk/>
            <pc:sldMk cId="1147012367" sldId="328"/>
            <ac:cxnSpMk id="103" creationId="{5BF53AF2-D788-4D6C-9E91-66CD384C80D6}"/>
          </ac:cxnSpMkLst>
        </pc:cxnChg>
        <pc:cxnChg chg="mod">
          <ac:chgData name="Sebastian Taylor" userId="14345a32-29c6-470a-9ce2-4671cac2f60b" providerId="ADAL" clId="{57C78DEB-92C1-49A6-BBB0-68D01C2FD8B5}" dt="2022-04-05T20:23:39.335" v="21855"/>
          <ac:cxnSpMkLst>
            <pc:docMk/>
            <pc:sldMk cId="1147012367" sldId="328"/>
            <ac:cxnSpMk id="104" creationId="{70D74521-DC6E-4FB0-9F43-C2203C93D363}"/>
          </ac:cxnSpMkLst>
        </pc:cxnChg>
        <pc:cxnChg chg="mod">
          <ac:chgData name="Sebastian Taylor" userId="14345a32-29c6-470a-9ce2-4671cac2f60b" providerId="ADAL" clId="{57C78DEB-92C1-49A6-BBB0-68D01C2FD8B5}" dt="2022-04-05T20:23:39.335" v="21855"/>
          <ac:cxnSpMkLst>
            <pc:docMk/>
            <pc:sldMk cId="1147012367" sldId="328"/>
            <ac:cxnSpMk id="105" creationId="{CEA935CC-5BFA-4B58-A239-374D92323FD3}"/>
          </ac:cxnSpMkLst>
        </pc:cxnChg>
        <pc:cxnChg chg="mod">
          <ac:chgData name="Sebastian Taylor" userId="14345a32-29c6-470a-9ce2-4671cac2f60b" providerId="ADAL" clId="{57C78DEB-92C1-49A6-BBB0-68D01C2FD8B5}" dt="2022-04-05T20:23:39.335" v="21855"/>
          <ac:cxnSpMkLst>
            <pc:docMk/>
            <pc:sldMk cId="1147012367" sldId="328"/>
            <ac:cxnSpMk id="106" creationId="{ADFFCED1-B3CC-41C9-ABB8-98458E649555}"/>
          </ac:cxnSpMkLst>
        </pc:cxnChg>
        <pc:cxnChg chg="mod">
          <ac:chgData name="Sebastian Taylor" userId="14345a32-29c6-470a-9ce2-4671cac2f60b" providerId="ADAL" clId="{57C78DEB-92C1-49A6-BBB0-68D01C2FD8B5}" dt="2022-04-05T20:23:39.335" v="21855"/>
          <ac:cxnSpMkLst>
            <pc:docMk/>
            <pc:sldMk cId="1147012367" sldId="328"/>
            <ac:cxnSpMk id="107" creationId="{3822738E-FDB4-4EB0-A309-FA51AEBA2385}"/>
          </ac:cxnSpMkLst>
        </pc:cxnChg>
        <pc:cxnChg chg="mod">
          <ac:chgData name="Sebastian Taylor" userId="14345a32-29c6-470a-9ce2-4671cac2f60b" providerId="ADAL" clId="{57C78DEB-92C1-49A6-BBB0-68D01C2FD8B5}" dt="2022-04-05T20:23:39.335" v="21855"/>
          <ac:cxnSpMkLst>
            <pc:docMk/>
            <pc:sldMk cId="1147012367" sldId="328"/>
            <ac:cxnSpMk id="108" creationId="{614CC91B-6C16-4F0F-BEFF-4AA3CB86A53D}"/>
          </ac:cxnSpMkLst>
        </pc:cxnChg>
        <pc:cxnChg chg="mod">
          <ac:chgData name="Sebastian Taylor" userId="14345a32-29c6-470a-9ce2-4671cac2f60b" providerId="ADAL" clId="{57C78DEB-92C1-49A6-BBB0-68D01C2FD8B5}" dt="2022-04-05T20:23:39.335" v="21855"/>
          <ac:cxnSpMkLst>
            <pc:docMk/>
            <pc:sldMk cId="1147012367" sldId="328"/>
            <ac:cxnSpMk id="109" creationId="{E9C32696-8C62-4E9C-A959-EA06D15BDEDB}"/>
          </ac:cxnSpMkLst>
        </pc:cxnChg>
        <pc:cxnChg chg="mod">
          <ac:chgData name="Sebastian Taylor" userId="14345a32-29c6-470a-9ce2-4671cac2f60b" providerId="ADAL" clId="{57C78DEB-92C1-49A6-BBB0-68D01C2FD8B5}" dt="2022-04-05T20:23:39.335" v="21855"/>
          <ac:cxnSpMkLst>
            <pc:docMk/>
            <pc:sldMk cId="1147012367" sldId="328"/>
            <ac:cxnSpMk id="110" creationId="{0C0A3892-D759-4CE6-86DF-DDB78757AF76}"/>
          </ac:cxnSpMkLst>
        </pc:cxnChg>
        <pc:cxnChg chg="mod">
          <ac:chgData name="Sebastian Taylor" userId="14345a32-29c6-470a-9ce2-4671cac2f60b" providerId="ADAL" clId="{57C78DEB-92C1-49A6-BBB0-68D01C2FD8B5}" dt="2022-04-05T20:23:39.335" v="21855"/>
          <ac:cxnSpMkLst>
            <pc:docMk/>
            <pc:sldMk cId="1147012367" sldId="328"/>
            <ac:cxnSpMk id="111" creationId="{25E954B7-BF88-45F6-AF6A-4D79BE2DF153}"/>
          </ac:cxnSpMkLst>
        </pc:cxnChg>
        <pc:cxnChg chg="mod">
          <ac:chgData name="Sebastian Taylor" userId="14345a32-29c6-470a-9ce2-4671cac2f60b" providerId="ADAL" clId="{57C78DEB-92C1-49A6-BBB0-68D01C2FD8B5}" dt="2022-04-05T20:23:39.335" v="21855"/>
          <ac:cxnSpMkLst>
            <pc:docMk/>
            <pc:sldMk cId="1147012367" sldId="328"/>
            <ac:cxnSpMk id="112" creationId="{2CCCA912-30D4-4427-AB03-95B2846D476B}"/>
          </ac:cxnSpMkLst>
        </pc:cxnChg>
        <pc:cxnChg chg="mod">
          <ac:chgData name="Sebastian Taylor" userId="14345a32-29c6-470a-9ce2-4671cac2f60b" providerId="ADAL" clId="{57C78DEB-92C1-49A6-BBB0-68D01C2FD8B5}" dt="2022-04-05T20:23:39.335" v="21855"/>
          <ac:cxnSpMkLst>
            <pc:docMk/>
            <pc:sldMk cId="1147012367" sldId="328"/>
            <ac:cxnSpMk id="113" creationId="{212C3FE6-2FCA-4EAB-B696-011360A14DA4}"/>
          </ac:cxnSpMkLst>
        </pc:cxnChg>
        <pc:cxnChg chg="mod">
          <ac:chgData name="Sebastian Taylor" userId="14345a32-29c6-470a-9ce2-4671cac2f60b" providerId="ADAL" clId="{57C78DEB-92C1-49A6-BBB0-68D01C2FD8B5}" dt="2022-04-05T20:23:39.335" v="21855"/>
          <ac:cxnSpMkLst>
            <pc:docMk/>
            <pc:sldMk cId="1147012367" sldId="328"/>
            <ac:cxnSpMk id="114" creationId="{A4FD455B-A59B-4577-866B-4401A675F33A}"/>
          </ac:cxnSpMkLst>
        </pc:cxnChg>
        <pc:cxnChg chg="mod">
          <ac:chgData name="Sebastian Taylor" userId="14345a32-29c6-470a-9ce2-4671cac2f60b" providerId="ADAL" clId="{57C78DEB-92C1-49A6-BBB0-68D01C2FD8B5}" dt="2022-04-05T20:23:39.335" v="21855"/>
          <ac:cxnSpMkLst>
            <pc:docMk/>
            <pc:sldMk cId="1147012367" sldId="328"/>
            <ac:cxnSpMk id="115" creationId="{DD0FFC99-6D17-4D53-9857-7542CFA471F5}"/>
          </ac:cxnSpMkLst>
        </pc:cxnChg>
        <pc:cxnChg chg="mod">
          <ac:chgData name="Sebastian Taylor" userId="14345a32-29c6-470a-9ce2-4671cac2f60b" providerId="ADAL" clId="{57C78DEB-92C1-49A6-BBB0-68D01C2FD8B5}" dt="2022-04-05T20:23:39.335" v="21855"/>
          <ac:cxnSpMkLst>
            <pc:docMk/>
            <pc:sldMk cId="1147012367" sldId="328"/>
            <ac:cxnSpMk id="116" creationId="{1CA842BF-BEA2-4647-BB9D-0A4BAF2327D1}"/>
          </ac:cxnSpMkLst>
        </pc:cxnChg>
        <pc:cxnChg chg="mod">
          <ac:chgData name="Sebastian Taylor" userId="14345a32-29c6-470a-9ce2-4671cac2f60b" providerId="ADAL" clId="{57C78DEB-92C1-49A6-BBB0-68D01C2FD8B5}" dt="2022-04-05T20:23:39.335" v="21855"/>
          <ac:cxnSpMkLst>
            <pc:docMk/>
            <pc:sldMk cId="1147012367" sldId="328"/>
            <ac:cxnSpMk id="117" creationId="{21C6148C-C06E-4FFE-9C8B-AC25779A06AA}"/>
          </ac:cxnSpMkLst>
        </pc:cxnChg>
        <pc:cxnChg chg="mod">
          <ac:chgData name="Sebastian Taylor" userId="14345a32-29c6-470a-9ce2-4671cac2f60b" providerId="ADAL" clId="{57C78DEB-92C1-49A6-BBB0-68D01C2FD8B5}" dt="2022-04-05T20:23:39.335" v="21855"/>
          <ac:cxnSpMkLst>
            <pc:docMk/>
            <pc:sldMk cId="1147012367" sldId="328"/>
            <ac:cxnSpMk id="118" creationId="{F77BD55B-58FC-476C-B00F-B6D59D9847BC}"/>
          </ac:cxnSpMkLst>
        </pc:cxnChg>
        <pc:cxnChg chg="mod topLvl">
          <ac:chgData name="Sebastian Taylor" userId="14345a32-29c6-470a-9ce2-4671cac2f60b" providerId="ADAL" clId="{57C78DEB-92C1-49A6-BBB0-68D01C2FD8B5}" dt="2022-04-05T21:34:35.776" v="22070" actId="165"/>
          <ac:cxnSpMkLst>
            <pc:docMk/>
            <pc:sldMk cId="1147012367" sldId="328"/>
            <ac:cxnSpMk id="132" creationId="{C298C507-C00E-4030-96FC-5BF320891B67}"/>
          </ac:cxnSpMkLst>
        </pc:cxnChg>
        <pc:cxnChg chg="mod">
          <ac:chgData name="Sebastian Taylor" userId="14345a32-29c6-470a-9ce2-4671cac2f60b" providerId="ADAL" clId="{57C78DEB-92C1-49A6-BBB0-68D01C2FD8B5}" dt="2022-04-05T20:23:39.335" v="21855"/>
          <ac:cxnSpMkLst>
            <pc:docMk/>
            <pc:sldMk cId="1147012367" sldId="328"/>
            <ac:cxnSpMk id="141" creationId="{68938AB5-CF09-4830-8C76-F442DEFCFDEE}"/>
          </ac:cxnSpMkLst>
        </pc:cxnChg>
        <pc:cxnChg chg="mod">
          <ac:chgData name="Sebastian Taylor" userId="14345a32-29c6-470a-9ce2-4671cac2f60b" providerId="ADAL" clId="{57C78DEB-92C1-49A6-BBB0-68D01C2FD8B5}" dt="2022-04-05T20:23:39.335" v="21855"/>
          <ac:cxnSpMkLst>
            <pc:docMk/>
            <pc:sldMk cId="1147012367" sldId="328"/>
            <ac:cxnSpMk id="142" creationId="{81EF24B9-F453-4976-823C-89DD6132DDE1}"/>
          </ac:cxnSpMkLst>
        </pc:cxnChg>
        <pc:cxnChg chg="mod">
          <ac:chgData name="Sebastian Taylor" userId="14345a32-29c6-470a-9ce2-4671cac2f60b" providerId="ADAL" clId="{57C78DEB-92C1-49A6-BBB0-68D01C2FD8B5}" dt="2022-04-05T20:23:39.335" v="21855"/>
          <ac:cxnSpMkLst>
            <pc:docMk/>
            <pc:sldMk cId="1147012367" sldId="328"/>
            <ac:cxnSpMk id="143" creationId="{AABB1A20-DACD-48E2-B622-E628D81147BD}"/>
          </ac:cxnSpMkLst>
        </pc:cxnChg>
        <pc:cxnChg chg="mod">
          <ac:chgData name="Sebastian Taylor" userId="14345a32-29c6-470a-9ce2-4671cac2f60b" providerId="ADAL" clId="{57C78DEB-92C1-49A6-BBB0-68D01C2FD8B5}" dt="2022-04-05T20:23:39.335" v="21855"/>
          <ac:cxnSpMkLst>
            <pc:docMk/>
            <pc:sldMk cId="1147012367" sldId="328"/>
            <ac:cxnSpMk id="144" creationId="{B8BE25B6-FA17-48BC-8522-2909DA28BC40}"/>
          </ac:cxnSpMkLst>
        </pc:cxnChg>
        <pc:cxnChg chg="mod">
          <ac:chgData name="Sebastian Taylor" userId="14345a32-29c6-470a-9ce2-4671cac2f60b" providerId="ADAL" clId="{57C78DEB-92C1-49A6-BBB0-68D01C2FD8B5}" dt="2022-04-05T20:23:39.335" v="21855"/>
          <ac:cxnSpMkLst>
            <pc:docMk/>
            <pc:sldMk cId="1147012367" sldId="328"/>
            <ac:cxnSpMk id="145" creationId="{D44D267A-D42B-4D36-922E-DF988A2956D1}"/>
          </ac:cxnSpMkLst>
        </pc:cxnChg>
        <pc:cxnChg chg="mod">
          <ac:chgData name="Sebastian Taylor" userId="14345a32-29c6-470a-9ce2-4671cac2f60b" providerId="ADAL" clId="{57C78DEB-92C1-49A6-BBB0-68D01C2FD8B5}" dt="2022-04-05T20:23:39.335" v="21855"/>
          <ac:cxnSpMkLst>
            <pc:docMk/>
            <pc:sldMk cId="1147012367" sldId="328"/>
            <ac:cxnSpMk id="146" creationId="{3936BE20-F45C-4365-9289-6B1D7654F7C8}"/>
          </ac:cxnSpMkLst>
        </pc:cxnChg>
        <pc:cxnChg chg="mod">
          <ac:chgData name="Sebastian Taylor" userId="14345a32-29c6-470a-9ce2-4671cac2f60b" providerId="ADAL" clId="{57C78DEB-92C1-49A6-BBB0-68D01C2FD8B5}" dt="2022-04-05T20:23:39.335" v="21855"/>
          <ac:cxnSpMkLst>
            <pc:docMk/>
            <pc:sldMk cId="1147012367" sldId="328"/>
            <ac:cxnSpMk id="147" creationId="{F2D31BF3-7577-4402-BC6F-E29CA97220F5}"/>
          </ac:cxnSpMkLst>
        </pc:cxnChg>
        <pc:cxnChg chg="mod">
          <ac:chgData name="Sebastian Taylor" userId="14345a32-29c6-470a-9ce2-4671cac2f60b" providerId="ADAL" clId="{57C78DEB-92C1-49A6-BBB0-68D01C2FD8B5}" dt="2022-04-05T20:23:39.335" v="21855"/>
          <ac:cxnSpMkLst>
            <pc:docMk/>
            <pc:sldMk cId="1147012367" sldId="328"/>
            <ac:cxnSpMk id="148" creationId="{53CDB389-F919-4C70-B6F4-3DB67D868F97}"/>
          </ac:cxnSpMkLst>
        </pc:cxnChg>
        <pc:cxnChg chg="mod">
          <ac:chgData name="Sebastian Taylor" userId="14345a32-29c6-470a-9ce2-4671cac2f60b" providerId="ADAL" clId="{57C78DEB-92C1-49A6-BBB0-68D01C2FD8B5}" dt="2022-04-05T20:23:39.335" v="21855"/>
          <ac:cxnSpMkLst>
            <pc:docMk/>
            <pc:sldMk cId="1147012367" sldId="328"/>
            <ac:cxnSpMk id="149" creationId="{02ABB8F8-BDDE-4289-8D86-53A667F12B0C}"/>
          </ac:cxnSpMkLst>
        </pc:cxnChg>
        <pc:cxnChg chg="mod">
          <ac:chgData name="Sebastian Taylor" userId="14345a32-29c6-470a-9ce2-4671cac2f60b" providerId="ADAL" clId="{57C78DEB-92C1-49A6-BBB0-68D01C2FD8B5}" dt="2022-04-05T20:23:39.335" v="21855"/>
          <ac:cxnSpMkLst>
            <pc:docMk/>
            <pc:sldMk cId="1147012367" sldId="328"/>
            <ac:cxnSpMk id="150" creationId="{0B36959D-B476-4099-9063-31B568A1106B}"/>
          </ac:cxnSpMkLst>
        </pc:cxnChg>
        <pc:cxnChg chg="mod">
          <ac:chgData name="Sebastian Taylor" userId="14345a32-29c6-470a-9ce2-4671cac2f60b" providerId="ADAL" clId="{57C78DEB-92C1-49A6-BBB0-68D01C2FD8B5}" dt="2022-04-05T20:23:39.335" v="21855"/>
          <ac:cxnSpMkLst>
            <pc:docMk/>
            <pc:sldMk cId="1147012367" sldId="328"/>
            <ac:cxnSpMk id="151" creationId="{49040EC3-AB2B-4190-8CE6-AFADA3E5AEA1}"/>
          </ac:cxnSpMkLst>
        </pc:cxnChg>
        <pc:cxnChg chg="mod">
          <ac:chgData name="Sebastian Taylor" userId="14345a32-29c6-470a-9ce2-4671cac2f60b" providerId="ADAL" clId="{57C78DEB-92C1-49A6-BBB0-68D01C2FD8B5}" dt="2022-04-05T20:23:39.335" v="21855"/>
          <ac:cxnSpMkLst>
            <pc:docMk/>
            <pc:sldMk cId="1147012367" sldId="328"/>
            <ac:cxnSpMk id="152" creationId="{DCFA9085-6900-4D7A-AD5E-06E9C07AD95E}"/>
          </ac:cxnSpMkLst>
        </pc:cxnChg>
        <pc:cxnChg chg="mod">
          <ac:chgData name="Sebastian Taylor" userId="14345a32-29c6-470a-9ce2-4671cac2f60b" providerId="ADAL" clId="{57C78DEB-92C1-49A6-BBB0-68D01C2FD8B5}" dt="2022-04-05T20:23:39.335" v="21855"/>
          <ac:cxnSpMkLst>
            <pc:docMk/>
            <pc:sldMk cId="1147012367" sldId="328"/>
            <ac:cxnSpMk id="153" creationId="{E1CE140A-8206-452F-9F3B-70EDD4DF1DFB}"/>
          </ac:cxnSpMkLst>
        </pc:cxnChg>
        <pc:cxnChg chg="mod">
          <ac:chgData name="Sebastian Taylor" userId="14345a32-29c6-470a-9ce2-4671cac2f60b" providerId="ADAL" clId="{57C78DEB-92C1-49A6-BBB0-68D01C2FD8B5}" dt="2022-04-05T20:23:39.335" v="21855"/>
          <ac:cxnSpMkLst>
            <pc:docMk/>
            <pc:sldMk cId="1147012367" sldId="328"/>
            <ac:cxnSpMk id="154" creationId="{B19BC03E-E5E0-446F-A47E-F828761470BC}"/>
          </ac:cxnSpMkLst>
        </pc:cxnChg>
        <pc:cxnChg chg="mod">
          <ac:chgData name="Sebastian Taylor" userId="14345a32-29c6-470a-9ce2-4671cac2f60b" providerId="ADAL" clId="{57C78DEB-92C1-49A6-BBB0-68D01C2FD8B5}" dt="2022-04-05T20:23:39.335" v="21855"/>
          <ac:cxnSpMkLst>
            <pc:docMk/>
            <pc:sldMk cId="1147012367" sldId="328"/>
            <ac:cxnSpMk id="155" creationId="{2E66ACD4-D072-472F-A668-C401801481F0}"/>
          </ac:cxnSpMkLst>
        </pc:cxnChg>
        <pc:cxnChg chg="mod">
          <ac:chgData name="Sebastian Taylor" userId="14345a32-29c6-470a-9ce2-4671cac2f60b" providerId="ADAL" clId="{57C78DEB-92C1-49A6-BBB0-68D01C2FD8B5}" dt="2022-04-05T20:23:39.335" v="21855"/>
          <ac:cxnSpMkLst>
            <pc:docMk/>
            <pc:sldMk cId="1147012367" sldId="328"/>
            <ac:cxnSpMk id="156" creationId="{E6CEE021-2CCA-4E5A-9256-DF457E3834CF}"/>
          </ac:cxnSpMkLst>
        </pc:cxnChg>
        <pc:cxnChg chg="mod">
          <ac:chgData name="Sebastian Taylor" userId="14345a32-29c6-470a-9ce2-4671cac2f60b" providerId="ADAL" clId="{57C78DEB-92C1-49A6-BBB0-68D01C2FD8B5}" dt="2022-04-05T20:23:39.335" v="21855"/>
          <ac:cxnSpMkLst>
            <pc:docMk/>
            <pc:sldMk cId="1147012367" sldId="328"/>
            <ac:cxnSpMk id="157" creationId="{795EAEB9-6900-4A3D-9AAF-1E2B99354B62}"/>
          </ac:cxnSpMkLst>
        </pc:cxnChg>
        <pc:cxnChg chg="mod">
          <ac:chgData name="Sebastian Taylor" userId="14345a32-29c6-470a-9ce2-4671cac2f60b" providerId="ADAL" clId="{57C78DEB-92C1-49A6-BBB0-68D01C2FD8B5}" dt="2022-04-05T20:23:39.335" v="21855"/>
          <ac:cxnSpMkLst>
            <pc:docMk/>
            <pc:sldMk cId="1147012367" sldId="328"/>
            <ac:cxnSpMk id="158" creationId="{8296E6C6-0F99-4A6B-9146-FC69BF3F6ADD}"/>
          </ac:cxnSpMkLst>
        </pc:cxnChg>
        <pc:cxnChg chg="mod">
          <ac:chgData name="Sebastian Taylor" userId="14345a32-29c6-470a-9ce2-4671cac2f60b" providerId="ADAL" clId="{57C78DEB-92C1-49A6-BBB0-68D01C2FD8B5}" dt="2022-04-05T20:23:39.335" v="21855"/>
          <ac:cxnSpMkLst>
            <pc:docMk/>
            <pc:sldMk cId="1147012367" sldId="328"/>
            <ac:cxnSpMk id="159" creationId="{9CD84875-285D-4370-9909-7FF7992BB8DD}"/>
          </ac:cxnSpMkLst>
        </pc:cxnChg>
        <pc:cxnChg chg="mod">
          <ac:chgData name="Sebastian Taylor" userId="14345a32-29c6-470a-9ce2-4671cac2f60b" providerId="ADAL" clId="{57C78DEB-92C1-49A6-BBB0-68D01C2FD8B5}" dt="2022-04-05T20:23:39.335" v="21855"/>
          <ac:cxnSpMkLst>
            <pc:docMk/>
            <pc:sldMk cId="1147012367" sldId="328"/>
            <ac:cxnSpMk id="160" creationId="{F626CEF3-E201-4258-A61A-70A1A4919C1F}"/>
          </ac:cxnSpMkLst>
        </pc:cxnChg>
        <pc:cxnChg chg="mod">
          <ac:chgData name="Sebastian Taylor" userId="14345a32-29c6-470a-9ce2-4671cac2f60b" providerId="ADAL" clId="{57C78DEB-92C1-49A6-BBB0-68D01C2FD8B5}" dt="2022-04-05T20:23:39.335" v="21855"/>
          <ac:cxnSpMkLst>
            <pc:docMk/>
            <pc:sldMk cId="1147012367" sldId="328"/>
            <ac:cxnSpMk id="161" creationId="{0F4FDE1C-E8BC-47E8-8484-8788474CA714}"/>
          </ac:cxnSpMkLst>
        </pc:cxnChg>
        <pc:cxnChg chg="mod">
          <ac:chgData name="Sebastian Taylor" userId="14345a32-29c6-470a-9ce2-4671cac2f60b" providerId="ADAL" clId="{57C78DEB-92C1-49A6-BBB0-68D01C2FD8B5}" dt="2022-04-05T20:23:39.335" v="21855"/>
          <ac:cxnSpMkLst>
            <pc:docMk/>
            <pc:sldMk cId="1147012367" sldId="328"/>
            <ac:cxnSpMk id="162" creationId="{FBB02597-99AD-45CE-876D-D53038D7452D}"/>
          </ac:cxnSpMkLst>
        </pc:cxnChg>
        <pc:cxnChg chg="mod topLvl">
          <ac:chgData name="Sebastian Taylor" userId="14345a32-29c6-470a-9ce2-4671cac2f60b" providerId="ADAL" clId="{57C78DEB-92C1-49A6-BBB0-68D01C2FD8B5}" dt="2022-04-05T21:34:49.965" v="22073" actId="164"/>
          <ac:cxnSpMkLst>
            <pc:docMk/>
            <pc:sldMk cId="1147012367" sldId="328"/>
            <ac:cxnSpMk id="171" creationId="{FE11A0DC-F28B-4D52-B967-03067BB212D2}"/>
          </ac:cxnSpMkLst>
        </pc:cxnChg>
        <pc:cxnChg chg="mod">
          <ac:chgData name="Sebastian Taylor" userId="14345a32-29c6-470a-9ce2-4671cac2f60b" providerId="ADAL" clId="{57C78DEB-92C1-49A6-BBB0-68D01C2FD8B5}" dt="2022-04-05T21:34:44.845" v="22072" actId="165"/>
          <ac:cxnSpMkLst>
            <pc:docMk/>
            <pc:sldMk cId="1147012367" sldId="328"/>
            <ac:cxnSpMk id="182" creationId="{12CFAE7D-98FB-4DDE-9788-AF086BA0B630}"/>
          </ac:cxnSpMkLst>
        </pc:cxnChg>
        <pc:cxnChg chg="mod">
          <ac:chgData name="Sebastian Taylor" userId="14345a32-29c6-470a-9ce2-4671cac2f60b" providerId="ADAL" clId="{57C78DEB-92C1-49A6-BBB0-68D01C2FD8B5}" dt="2022-04-05T21:34:44.845" v="22072" actId="165"/>
          <ac:cxnSpMkLst>
            <pc:docMk/>
            <pc:sldMk cId="1147012367" sldId="328"/>
            <ac:cxnSpMk id="183" creationId="{0B0DE41F-923B-47D9-A1C0-559393686093}"/>
          </ac:cxnSpMkLst>
        </pc:cxnChg>
        <pc:cxnChg chg="mod">
          <ac:chgData name="Sebastian Taylor" userId="14345a32-29c6-470a-9ce2-4671cac2f60b" providerId="ADAL" clId="{57C78DEB-92C1-49A6-BBB0-68D01C2FD8B5}" dt="2022-04-05T21:34:44.845" v="22072" actId="165"/>
          <ac:cxnSpMkLst>
            <pc:docMk/>
            <pc:sldMk cId="1147012367" sldId="328"/>
            <ac:cxnSpMk id="184" creationId="{5CDBA291-0DE0-4513-A629-A58EF1DBAC69}"/>
          </ac:cxnSpMkLst>
        </pc:cxnChg>
        <pc:cxnChg chg="mod">
          <ac:chgData name="Sebastian Taylor" userId="14345a32-29c6-470a-9ce2-4671cac2f60b" providerId="ADAL" clId="{57C78DEB-92C1-49A6-BBB0-68D01C2FD8B5}" dt="2022-04-05T21:34:44.845" v="22072" actId="165"/>
          <ac:cxnSpMkLst>
            <pc:docMk/>
            <pc:sldMk cId="1147012367" sldId="328"/>
            <ac:cxnSpMk id="185" creationId="{ABCCB8B7-2256-4E9B-BCEF-5FDA0111192C}"/>
          </ac:cxnSpMkLst>
        </pc:cxnChg>
        <pc:cxnChg chg="mod">
          <ac:chgData name="Sebastian Taylor" userId="14345a32-29c6-470a-9ce2-4671cac2f60b" providerId="ADAL" clId="{57C78DEB-92C1-49A6-BBB0-68D01C2FD8B5}" dt="2022-04-05T21:34:44.845" v="22072" actId="165"/>
          <ac:cxnSpMkLst>
            <pc:docMk/>
            <pc:sldMk cId="1147012367" sldId="328"/>
            <ac:cxnSpMk id="186" creationId="{000DAB50-6A07-47EF-8968-62D935C76CE2}"/>
          </ac:cxnSpMkLst>
        </pc:cxnChg>
        <pc:cxnChg chg="mod">
          <ac:chgData name="Sebastian Taylor" userId="14345a32-29c6-470a-9ce2-4671cac2f60b" providerId="ADAL" clId="{57C78DEB-92C1-49A6-BBB0-68D01C2FD8B5}" dt="2022-04-05T21:34:44.845" v="22072" actId="165"/>
          <ac:cxnSpMkLst>
            <pc:docMk/>
            <pc:sldMk cId="1147012367" sldId="328"/>
            <ac:cxnSpMk id="187" creationId="{3F9A24D8-57BD-44E7-9366-8222B9878B8F}"/>
          </ac:cxnSpMkLst>
        </pc:cxnChg>
        <pc:cxnChg chg="mod">
          <ac:chgData name="Sebastian Taylor" userId="14345a32-29c6-470a-9ce2-4671cac2f60b" providerId="ADAL" clId="{57C78DEB-92C1-49A6-BBB0-68D01C2FD8B5}" dt="2022-04-05T21:34:44.845" v="22072" actId="165"/>
          <ac:cxnSpMkLst>
            <pc:docMk/>
            <pc:sldMk cId="1147012367" sldId="328"/>
            <ac:cxnSpMk id="188" creationId="{AFD6C731-47E8-492A-BD32-FFA8271EEB67}"/>
          </ac:cxnSpMkLst>
        </pc:cxnChg>
        <pc:cxnChg chg="mod">
          <ac:chgData name="Sebastian Taylor" userId="14345a32-29c6-470a-9ce2-4671cac2f60b" providerId="ADAL" clId="{57C78DEB-92C1-49A6-BBB0-68D01C2FD8B5}" dt="2022-04-05T21:34:44.845" v="22072" actId="165"/>
          <ac:cxnSpMkLst>
            <pc:docMk/>
            <pc:sldMk cId="1147012367" sldId="328"/>
            <ac:cxnSpMk id="189" creationId="{92468DE7-738F-43EC-813A-B8B3935B6488}"/>
          </ac:cxnSpMkLst>
        </pc:cxnChg>
        <pc:cxnChg chg="mod">
          <ac:chgData name="Sebastian Taylor" userId="14345a32-29c6-470a-9ce2-4671cac2f60b" providerId="ADAL" clId="{57C78DEB-92C1-49A6-BBB0-68D01C2FD8B5}" dt="2022-04-05T21:34:44.845" v="22072" actId="165"/>
          <ac:cxnSpMkLst>
            <pc:docMk/>
            <pc:sldMk cId="1147012367" sldId="328"/>
            <ac:cxnSpMk id="190" creationId="{114E3239-FA59-4D17-B985-3483918C5961}"/>
          </ac:cxnSpMkLst>
        </pc:cxnChg>
        <pc:cxnChg chg="mod">
          <ac:chgData name="Sebastian Taylor" userId="14345a32-29c6-470a-9ce2-4671cac2f60b" providerId="ADAL" clId="{57C78DEB-92C1-49A6-BBB0-68D01C2FD8B5}" dt="2022-04-05T21:34:44.845" v="22072" actId="165"/>
          <ac:cxnSpMkLst>
            <pc:docMk/>
            <pc:sldMk cId="1147012367" sldId="328"/>
            <ac:cxnSpMk id="191" creationId="{194D7FB9-9E08-4922-80F0-78D8DDBC9587}"/>
          </ac:cxnSpMkLst>
        </pc:cxnChg>
        <pc:cxnChg chg="mod">
          <ac:chgData name="Sebastian Taylor" userId="14345a32-29c6-470a-9ce2-4671cac2f60b" providerId="ADAL" clId="{57C78DEB-92C1-49A6-BBB0-68D01C2FD8B5}" dt="2022-04-05T21:34:44.845" v="22072" actId="165"/>
          <ac:cxnSpMkLst>
            <pc:docMk/>
            <pc:sldMk cId="1147012367" sldId="328"/>
            <ac:cxnSpMk id="192" creationId="{5B46C7B5-AC94-4653-82A9-9F4FA3E78A5F}"/>
          </ac:cxnSpMkLst>
        </pc:cxnChg>
        <pc:cxnChg chg="mod">
          <ac:chgData name="Sebastian Taylor" userId="14345a32-29c6-470a-9ce2-4671cac2f60b" providerId="ADAL" clId="{57C78DEB-92C1-49A6-BBB0-68D01C2FD8B5}" dt="2022-04-05T21:34:44.845" v="22072" actId="165"/>
          <ac:cxnSpMkLst>
            <pc:docMk/>
            <pc:sldMk cId="1147012367" sldId="328"/>
            <ac:cxnSpMk id="193" creationId="{D7D811B2-7E8A-4DEB-B421-9CBB1A94F4F9}"/>
          </ac:cxnSpMkLst>
        </pc:cxnChg>
        <pc:cxnChg chg="mod">
          <ac:chgData name="Sebastian Taylor" userId="14345a32-29c6-470a-9ce2-4671cac2f60b" providerId="ADAL" clId="{57C78DEB-92C1-49A6-BBB0-68D01C2FD8B5}" dt="2022-04-05T21:34:44.845" v="22072" actId="165"/>
          <ac:cxnSpMkLst>
            <pc:docMk/>
            <pc:sldMk cId="1147012367" sldId="328"/>
            <ac:cxnSpMk id="194" creationId="{4B560C1E-C18C-45D5-8136-D2F56407D991}"/>
          </ac:cxnSpMkLst>
        </pc:cxnChg>
        <pc:cxnChg chg="mod">
          <ac:chgData name="Sebastian Taylor" userId="14345a32-29c6-470a-9ce2-4671cac2f60b" providerId="ADAL" clId="{57C78DEB-92C1-49A6-BBB0-68D01C2FD8B5}" dt="2022-04-05T21:34:44.845" v="22072" actId="165"/>
          <ac:cxnSpMkLst>
            <pc:docMk/>
            <pc:sldMk cId="1147012367" sldId="328"/>
            <ac:cxnSpMk id="195" creationId="{584CCB43-EE8D-4A18-BC9A-C486A7B858A8}"/>
          </ac:cxnSpMkLst>
        </pc:cxnChg>
        <pc:cxnChg chg="mod">
          <ac:chgData name="Sebastian Taylor" userId="14345a32-29c6-470a-9ce2-4671cac2f60b" providerId="ADAL" clId="{57C78DEB-92C1-49A6-BBB0-68D01C2FD8B5}" dt="2022-04-05T21:34:44.845" v="22072" actId="165"/>
          <ac:cxnSpMkLst>
            <pc:docMk/>
            <pc:sldMk cId="1147012367" sldId="328"/>
            <ac:cxnSpMk id="196" creationId="{5C1363DC-1A00-4BA5-AD7E-008447CF500A}"/>
          </ac:cxnSpMkLst>
        </pc:cxnChg>
        <pc:cxnChg chg="mod">
          <ac:chgData name="Sebastian Taylor" userId="14345a32-29c6-470a-9ce2-4671cac2f60b" providerId="ADAL" clId="{57C78DEB-92C1-49A6-BBB0-68D01C2FD8B5}" dt="2022-04-05T21:34:44.845" v="22072" actId="165"/>
          <ac:cxnSpMkLst>
            <pc:docMk/>
            <pc:sldMk cId="1147012367" sldId="328"/>
            <ac:cxnSpMk id="197" creationId="{CB3F19EE-E830-40B7-BFFF-0396C676B351}"/>
          </ac:cxnSpMkLst>
        </pc:cxnChg>
        <pc:cxnChg chg="mod">
          <ac:chgData name="Sebastian Taylor" userId="14345a32-29c6-470a-9ce2-4671cac2f60b" providerId="ADAL" clId="{57C78DEB-92C1-49A6-BBB0-68D01C2FD8B5}" dt="2022-04-05T21:34:44.845" v="22072" actId="165"/>
          <ac:cxnSpMkLst>
            <pc:docMk/>
            <pc:sldMk cId="1147012367" sldId="328"/>
            <ac:cxnSpMk id="198" creationId="{2E869861-42DA-4CFC-B1E2-BCB89444F56D}"/>
          </ac:cxnSpMkLst>
        </pc:cxnChg>
        <pc:cxnChg chg="mod">
          <ac:chgData name="Sebastian Taylor" userId="14345a32-29c6-470a-9ce2-4671cac2f60b" providerId="ADAL" clId="{57C78DEB-92C1-49A6-BBB0-68D01C2FD8B5}" dt="2022-04-05T21:34:44.845" v="22072" actId="165"/>
          <ac:cxnSpMkLst>
            <pc:docMk/>
            <pc:sldMk cId="1147012367" sldId="328"/>
            <ac:cxnSpMk id="199" creationId="{2A05E8F0-CB45-4D67-BD28-39C6729566ED}"/>
          </ac:cxnSpMkLst>
        </pc:cxnChg>
        <pc:cxnChg chg="mod">
          <ac:chgData name="Sebastian Taylor" userId="14345a32-29c6-470a-9ce2-4671cac2f60b" providerId="ADAL" clId="{57C78DEB-92C1-49A6-BBB0-68D01C2FD8B5}" dt="2022-04-05T21:34:44.845" v="22072" actId="165"/>
          <ac:cxnSpMkLst>
            <pc:docMk/>
            <pc:sldMk cId="1147012367" sldId="328"/>
            <ac:cxnSpMk id="200" creationId="{D0134826-9676-4565-8B21-79D83B1259C1}"/>
          </ac:cxnSpMkLst>
        </pc:cxnChg>
        <pc:cxnChg chg="mod">
          <ac:chgData name="Sebastian Taylor" userId="14345a32-29c6-470a-9ce2-4671cac2f60b" providerId="ADAL" clId="{57C78DEB-92C1-49A6-BBB0-68D01C2FD8B5}" dt="2022-04-05T21:34:44.845" v="22072" actId="165"/>
          <ac:cxnSpMkLst>
            <pc:docMk/>
            <pc:sldMk cId="1147012367" sldId="328"/>
            <ac:cxnSpMk id="201" creationId="{56681CC0-0246-473A-B2DC-304113834522}"/>
          </ac:cxnSpMkLst>
        </pc:cxnChg>
        <pc:cxnChg chg="mod">
          <ac:chgData name="Sebastian Taylor" userId="14345a32-29c6-470a-9ce2-4671cac2f60b" providerId="ADAL" clId="{57C78DEB-92C1-49A6-BBB0-68D01C2FD8B5}" dt="2022-04-05T21:34:44.845" v="22072" actId="165"/>
          <ac:cxnSpMkLst>
            <pc:docMk/>
            <pc:sldMk cId="1147012367" sldId="328"/>
            <ac:cxnSpMk id="202" creationId="{85BA08C4-B01C-4EB3-91AC-C425F078D0B3}"/>
          </ac:cxnSpMkLst>
        </pc:cxnChg>
        <pc:cxnChg chg="mod">
          <ac:chgData name="Sebastian Taylor" userId="14345a32-29c6-470a-9ce2-4671cac2f60b" providerId="ADAL" clId="{57C78DEB-92C1-49A6-BBB0-68D01C2FD8B5}" dt="2022-04-05T21:34:44.845" v="22072" actId="165"/>
          <ac:cxnSpMkLst>
            <pc:docMk/>
            <pc:sldMk cId="1147012367" sldId="328"/>
            <ac:cxnSpMk id="203" creationId="{75C6D0F5-F331-4685-89F5-8C14DC3FE4AA}"/>
          </ac:cxnSpMkLst>
        </pc:cxnChg>
        <pc:cxnChg chg="mod">
          <ac:chgData name="Sebastian Taylor" userId="14345a32-29c6-470a-9ce2-4671cac2f60b" providerId="ADAL" clId="{57C78DEB-92C1-49A6-BBB0-68D01C2FD8B5}" dt="2022-04-05T20:27:46.290" v="22037"/>
          <ac:cxnSpMkLst>
            <pc:docMk/>
            <pc:sldMk cId="1147012367" sldId="328"/>
            <ac:cxnSpMk id="239" creationId="{82015D50-BC4E-45B1-8054-C956832A705F}"/>
          </ac:cxnSpMkLst>
        </pc:cxnChg>
        <pc:cxnChg chg="mod">
          <ac:chgData name="Sebastian Taylor" userId="14345a32-29c6-470a-9ce2-4671cac2f60b" providerId="ADAL" clId="{57C78DEB-92C1-49A6-BBB0-68D01C2FD8B5}" dt="2022-04-05T20:27:46.290" v="22037"/>
          <ac:cxnSpMkLst>
            <pc:docMk/>
            <pc:sldMk cId="1147012367" sldId="328"/>
            <ac:cxnSpMk id="240" creationId="{98881660-1D68-4B80-8838-0C040B3EBF98}"/>
          </ac:cxnSpMkLst>
        </pc:cxnChg>
        <pc:cxnChg chg="mod">
          <ac:chgData name="Sebastian Taylor" userId="14345a32-29c6-470a-9ce2-4671cac2f60b" providerId="ADAL" clId="{57C78DEB-92C1-49A6-BBB0-68D01C2FD8B5}" dt="2022-04-05T20:27:46.290" v="22037"/>
          <ac:cxnSpMkLst>
            <pc:docMk/>
            <pc:sldMk cId="1147012367" sldId="328"/>
            <ac:cxnSpMk id="241" creationId="{43DDF2EA-1B45-4257-89A5-8EBE0C1DCC78}"/>
          </ac:cxnSpMkLst>
        </pc:cxnChg>
        <pc:cxnChg chg="mod">
          <ac:chgData name="Sebastian Taylor" userId="14345a32-29c6-470a-9ce2-4671cac2f60b" providerId="ADAL" clId="{57C78DEB-92C1-49A6-BBB0-68D01C2FD8B5}" dt="2022-04-05T20:27:46.290" v="22037"/>
          <ac:cxnSpMkLst>
            <pc:docMk/>
            <pc:sldMk cId="1147012367" sldId="328"/>
            <ac:cxnSpMk id="242" creationId="{4323D8A0-B23D-4C32-94CF-4439DD80677F}"/>
          </ac:cxnSpMkLst>
        </pc:cxnChg>
        <pc:cxnChg chg="mod">
          <ac:chgData name="Sebastian Taylor" userId="14345a32-29c6-470a-9ce2-4671cac2f60b" providerId="ADAL" clId="{57C78DEB-92C1-49A6-BBB0-68D01C2FD8B5}" dt="2022-04-05T20:27:46.290" v="22037"/>
          <ac:cxnSpMkLst>
            <pc:docMk/>
            <pc:sldMk cId="1147012367" sldId="328"/>
            <ac:cxnSpMk id="243" creationId="{A23A693D-32F6-4EF4-94D1-732A87DAFA2F}"/>
          </ac:cxnSpMkLst>
        </pc:cxnChg>
        <pc:cxnChg chg="mod">
          <ac:chgData name="Sebastian Taylor" userId="14345a32-29c6-470a-9ce2-4671cac2f60b" providerId="ADAL" clId="{57C78DEB-92C1-49A6-BBB0-68D01C2FD8B5}" dt="2022-04-05T20:27:46.290" v="22037"/>
          <ac:cxnSpMkLst>
            <pc:docMk/>
            <pc:sldMk cId="1147012367" sldId="328"/>
            <ac:cxnSpMk id="244" creationId="{37639657-D4FD-43BE-8FE9-A593FE096DF9}"/>
          </ac:cxnSpMkLst>
        </pc:cxnChg>
        <pc:cxnChg chg="mod">
          <ac:chgData name="Sebastian Taylor" userId="14345a32-29c6-470a-9ce2-4671cac2f60b" providerId="ADAL" clId="{57C78DEB-92C1-49A6-BBB0-68D01C2FD8B5}" dt="2022-04-05T20:27:46.290" v="22037"/>
          <ac:cxnSpMkLst>
            <pc:docMk/>
            <pc:sldMk cId="1147012367" sldId="328"/>
            <ac:cxnSpMk id="245" creationId="{762B8329-B2ED-4896-80DC-554211EFB4F1}"/>
          </ac:cxnSpMkLst>
        </pc:cxnChg>
        <pc:cxnChg chg="mod">
          <ac:chgData name="Sebastian Taylor" userId="14345a32-29c6-470a-9ce2-4671cac2f60b" providerId="ADAL" clId="{57C78DEB-92C1-49A6-BBB0-68D01C2FD8B5}" dt="2022-04-05T20:27:46.290" v="22037"/>
          <ac:cxnSpMkLst>
            <pc:docMk/>
            <pc:sldMk cId="1147012367" sldId="328"/>
            <ac:cxnSpMk id="246" creationId="{18EC8210-30D3-456B-8FEF-2B312695FED9}"/>
          </ac:cxnSpMkLst>
        </pc:cxnChg>
        <pc:cxnChg chg="mod">
          <ac:chgData name="Sebastian Taylor" userId="14345a32-29c6-470a-9ce2-4671cac2f60b" providerId="ADAL" clId="{57C78DEB-92C1-49A6-BBB0-68D01C2FD8B5}" dt="2022-04-05T20:27:46.290" v="22037"/>
          <ac:cxnSpMkLst>
            <pc:docMk/>
            <pc:sldMk cId="1147012367" sldId="328"/>
            <ac:cxnSpMk id="247" creationId="{5A2CB336-2B14-4919-A793-ED23BE3E2F31}"/>
          </ac:cxnSpMkLst>
        </pc:cxnChg>
        <pc:cxnChg chg="mod">
          <ac:chgData name="Sebastian Taylor" userId="14345a32-29c6-470a-9ce2-4671cac2f60b" providerId="ADAL" clId="{57C78DEB-92C1-49A6-BBB0-68D01C2FD8B5}" dt="2022-04-05T20:27:46.290" v="22037"/>
          <ac:cxnSpMkLst>
            <pc:docMk/>
            <pc:sldMk cId="1147012367" sldId="328"/>
            <ac:cxnSpMk id="248" creationId="{7646B0B0-225F-436C-B718-31594FA1BB4F}"/>
          </ac:cxnSpMkLst>
        </pc:cxnChg>
        <pc:cxnChg chg="mod">
          <ac:chgData name="Sebastian Taylor" userId="14345a32-29c6-470a-9ce2-4671cac2f60b" providerId="ADAL" clId="{57C78DEB-92C1-49A6-BBB0-68D01C2FD8B5}" dt="2022-04-05T20:27:46.290" v="22037"/>
          <ac:cxnSpMkLst>
            <pc:docMk/>
            <pc:sldMk cId="1147012367" sldId="328"/>
            <ac:cxnSpMk id="250" creationId="{9B65E41A-2970-4D73-B15B-5B30521BE0D6}"/>
          </ac:cxnSpMkLst>
        </pc:cxnChg>
        <pc:cxnChg chg="mod">
          <ac:chgData name="Sebastian Taylor" userId="14345a32-29c6-470a-9ce2-4671cac2f60b" providerId="ADAL" clId="{57C78DEB-92C1-49A6-BBB0-68D01C2FD8B5}" dt="2022-04-05T20:27:46.290" v="22037"/>
          <ac:cxnSpMkLst>
            <pc:docMk/>
            <pc:sldMk cId="1147012367" sldId="328"/>
            <ac:cxnSpMk id="251" creationId="{85F226F9-7AAD-439B-97C3-0DEA7D5AB103}"/>
          </ac:cxnSpMkLst>
        </pc:cxnChg>
        <pc:cxnChg chg="mod">
          <ac:chgData name="Sebastian Taylor" userId="14345a32-29c6-470a-9ce2-4671cac2f60b" providerId="ADAL" clId="{57C78DEB-92C1-49A6-BBB0-68D01C2FD8B5}" dt="2022-04-05T20:27:50.579" v="22039"/>
          <ac:cxnSpMkLst>
            <pc:docMk/>
            <pc:sldMk cId="1147012367" sldId="328"/>
            <ac:cxnSpMk id="253" creationId="{EE8B170F-199C-4EEE-8A72-47376DF0B53B}"/>
          </ac:cxnSpMkLst>
        </pc:cxnChg>
        <pc:cxnChg chg="mod">
          <ac:chgData name="Sebastian Taylor" userId="14345a32-29c6-470a-9ce2-4671cac2f60b" providerId="ADAL" clId="{57C78DEB-92C1-49A6-BBB0-68D01C2FD8B5}" dt="2022-04-05T20:27:50.579" v="22039"/>
          <ac:cxnSpMkLst>
            <pc:docMk/>
            <pc:sldMk cId="1147012367" sldId="328"/>
            <ac:cxnSpMk id="254" creationId="{6DE76421-0EF3-426C-B92C-CB0ED1B52500}"/>
          </ac:cxnSpMkLst>
        </pc:cxnChg>
        <pc:cxnChg chg="mod">
          <ac:chgData name="Sebastian Taylor" userId="14345a32-29c6-470a-9ce2-4671cac2f60b" providerId="ADAL" clId="{57C78DEB-92C1-49A6-BBB0-68D01C2FD8B5}" dt="2022-04-05T20:27:50.579" v="22039"/>
          <ac:cxnSpMkLst>
            <pc:docMk/>
            <pc:sldMk cId="1147012367" sldId="328"/>
            <ac:cxnSpMk id="255" creationId="{CBD16E92-16C9-4FE6-860E-4B484BDB5007}"/>
          </ac:cxnSpMkLst>
        </pc:cxnChg>
        <pc:cxnChg chg="mod">
          <ac:chgData name="Sebastian Taylor" userId="14345a32-29c6-470a-9ce2-4671cac2f60b" providerId="ADAL" clId="{57C78DEB-92C1-49A6-BBB0-68D01C2FD8B5}" dt="2022-04-05T20:27:50.579" v="22039"/>
          <ac:cxnSpMkLst>
            <pc:docMk/>
            <pc:sldMk cId="1147012367" sldId="328"/>
            <ac:cxnSpMk id="256" creationId="{046C6608-4EBF-442C-9209-317707FD3902}"/>
          </ac:cxnSpMkLst>
        </pc:cxnChg>
        <pc:cxnChg chg="mod">
          <ac:chgData name="Sebastian Taylor" userId="14345a32-29c6-470a-9ce2-4671cac2f60b" providerId="ADAL" clId="{57C78DEB-92C1-49A6-BBB0-68D01C2FD8B5}" dt="2022-04-05T20:27:50.579" v="22039"/>
          <ac:cxnSpMkLst>
            <pc:docMk/>
            <pc:sldMk cId="1147012367" sldId="328"/>
            <ac:cxnSpMk id="257" creationId="{4FBFC41A-D6E4-430D-B4FD-86657F2DAC4E}"/>
          </ac:cxnSpMkLst>
        </pc:cxnChg>
        <pc:cxnChg chg="mod">
          <ac:chgData name="Sebastian Taylor" userId="14345a32-29c6-470a-9ce2-4671cac2f60b" providerId="ADAL" clId="{57C78DEB-92C1-49A6-BBB0-68D01C2FD8B5}" dt="2022-04-05T20:27:50.579" v="22039"/>
          <ac:cxnSpMkLst>
            <pc:docMk/>
            <pc:sldMk cId="1147012367" sldId="328"/>
            <ac:cxnSpMk id="258" creationId="{F7F5A5C8-063B-41CC-AEFF-10C64DE47B3C}"/>
          </ac:cxnSpMkLst>
        </pc:cxnChg>
        <pc:cxnChg chg="mod">
          <ac:chgData name="Sebastian Taylor" userId="14345a32-29c6-470a-9ce2-4671cac2f60b" providerId="ADAL" clId="{57C78DEB-92C1-49A6-BBB0-68D01C2FD8B5}" dt="2022-04-05T20:27:50.579" v="22039"/>
          <ac:cxnSpMkLst>
            <pc:docMk/>
            <pc:sldMk cId="1147012367" sldId="328"/>
            <ac:cxnSpMk id="259" creationId="{167D72D4-031E-40B9-9275-E34206F52E8A}"/>
          </ac:cxnSpMkLst>
        </pc:cxnChg>
        <pc:cxnChg chg="mod">
          <ac:chgData name="Sebastian Taylor" userId="14345a32-29c6-470a-9ce2-4671cac2f60b" providerId="ADAL" clId="{57C78DEB-92C1-49A6-BBB0-68D01C2FD8B5}" dt="2022-04-05T20:27:50.579" v="22039"/>
          <ac:cxnSpMkLst>
            <pc:docMk/>
            <pc:sldMk cId="1147012367" sldId="328"/>
            <ac:cxnSpMk id="260" creationId="{E6DFA9D1-4429-4058-9043-C47B6AD7B6DF}"/>
          </ac:cxnSpMkLst>
        </pc:cxnChg>
        <pc:cxnChg chg="mod">
          <ac:chgData name="Sebastian Taylor" userId="14345a32-29c6-470a-9ce2-4671cac2f60b" providerId="ADAL" clId="{57C78DEB-92C1-49A6-BBB0-68D01C2FD8B5}" dt="2022-04-05T20:27:50.579" v="22039"/>
          <ac:cxnSpMkLst>
            <pc:docMk/>
            <pc:sldMk cId="1147012367" sldId="328"/>
            <ac:cxnSpMk id="261" creationId="{01090E0B-9DB4-4D42-BC62-1DE386553EB4}"/>
          </ac:cxnSpMkLst>
        </pc:cxnChg>
        <pc:cxnChg chg="mod">
          <ac:chgData name="Sebastian Taylor" userId="14345a32-29c6-470a-9ce2-4671cac2f60b" providerId="ADAL" clId="{57C78DEB-92C1-49A6-BBB0-68D01C2FD8B5}" dt="2022-04-05T20:27:50.579" v="22039"/>
          <ac:cxnSpMkLst>
            <pc:docMk/>
            <pc:sldMk cId="1147012367" sldId="328"/>
            <ac:cxnSpMk id="262" creationId="{342691B4-4B10-493F-A2CB-64EA2CD0F938}"/>
          </ac:cxnSpMkLst>
        </pc:cxnChg>
        <pc:cxnChg chg="mod">
          <ac:chgData name="Sebastian Taylor" userId="14345a32-29c6-470a-9ce2-4671cac2f60b" providerId="ADAL" clId="{57C78DEB-92C1-49A6-BBB0-68D01C2FD8B5}" dt="2022-04-05T20:27:50.579" v="22039"/>
          <ac:cxnSpMkLst>
            <pc:docMk/>
            <pc:sldMk cId="1147012367" sldId="328"/>
            <ac:cxnSpMk id="264" creationId="{EE8DEA7B-E83A-4616-B29E-B3F8D643B309}"/>
          </ac:cxnSpMkLst>
        </pc:cxnChg>
        <pc:cxnChg chg="mod">
          <ac:chgData name="Sebastian Taylor" userId="14345a32-29c6-470a-9ce2-4671cac2f60b" providerId="ADAL" clId="{57C78DEB-92C1-49A6-BBB0-68D01C2FD8B5}" dt="2022-04-05T20:27:50.579" v="22039"/>
          <ac:cxnSpMkLst>
            <pc:docMk/>
            <pc:sldMk cId="1147012367" sldId="328"/>
            <ac:cxnSpMk id="265" creationId="{CA03570B-3D5F-4D2B-9989-E7A43FDC6157}"/>
          </ac:cxnSpMkLst>
        </pc:cxnChg>
      </pc:sldChg>
      <pc:sldChg chg="del">
        <pc:chgData name="Sebastian Taylor" userId="14345a32-29c6-470a-9ce2-4671cac2f60b" providerId="ADAL" clId="{57C78DEB-92C1-49A6-BBB0-68D01C2FD8B5}" dt="2022-03-16T22:34:03.072" v="5609" actId="47"/>
        <pc:sldMkLst>
          <pc:docMk/>
          <pc:sldMk cId="0" sldId="329"/>
        </pc:sldMkLst>
      </pc:sldChg>
      <pc:sldChg chg="del">
        <pc:chgData name="Sebastian Taylor" userId="14345a32-29c6-470a-9ce2-4671cac2f60b" providerId="ADAL" clId="{57C78DEB-92C1-49A6-BBB0-68D01C2FD8B5}" dt="2022-03-16T22:34:03.072" v="5609" actId="47"/>
        <pc:sldMkLst>
          <pc:docMk/>
          <pc:sldMk cId="2378268639" sldId="1452"/>
        </pc:sldMkLst>
      </pc:sldChg>
      <pc:sldChg chg="del">
        <pc:chgData name="Sebastian Taylor" userId="14345a32-29c6-470a-9ce2-4671cac2f60b" providerId="ADAL" clId="{57C78DEB-92C1-49A6-BBB0-68D01C2FD8B5}" dt="2022-03-16T22:34:03.072" v="5609" actId="47"/>
        <pc:sldMkLst>
          <pc:docMk/>
          <pc:sldMk cId="1360462128" sldId="1456"/>
        </pc:sldMkLst>
      </pc:sldChg>
      <pc:sldChg chg="del">
        <pc:chgData name="Sebastian Taylor" userId="14345a32-29c6-470a-9ce2-4671cac2f60b" providerId="ADAL" clId="{57C78DEB-92C1-49A6-BBB0-68D01C2FD8B5}" dt="2022-03-16T22:34:03.072" v="5609" actId="47"/>
        <pc:sldMkLst>
          <pc:docMk/>
          <pc:sldMk cId="3010524081" sldId="1462"/>
        </pc:sldMkLst>
      </pc:sldChg>
      <pc:sldChg chg="del">
        <pc:chgData name="Sebastian Taylor" userId="14345a32-29c6-470a-9ce2-4671cac2f60b" providerId="ADAL" clId="{57C78DEB-92C1-49A6-BBB0-68D01C2FD8B5}" dt="2022-03-16T22:34:03.072" v="5609" actId="47"/>
        <pc:sldMkLst>
          <pc:docMk/>
          <pc:sldMk cId="2807644608" sldId="1464"/>
        </pc:sldMkLst>
      </pc:sldChg>
      <pc:sldChg chg="del">
        <pc:chgData name="Sebastian Taylor" userId="14345a32-29c6-470a-9ce2-4671cac2f60b" providerId="ADAL" clId="{57C78DEB-92C1-49A6-BBB0-68D01C2FD8B5}" dt="2022-03-16T22:34:03.072" v="5609" actId="47"/>
        <pc:sldMkLst>
          <pc:docMk/>
          <pc:sldMk cId="334940562" sldId="1466"/>
        </pc:sldMkLst>
      </pc:sldChg>
      <pc:sldChg chg="del">
        <pc:chgData name="Sebastian Taylor" userId="14345a32-29c6-470a-9ce2-4671cac2f60b" providerId="ADAL" clId="{57C78DEB-92C1-49A6-BBB0-68D01C2FD8B5}" dt="2022-03-16T22:34:03.072" v="5609" actId="47"/>
        <pc:sldMkLst>
          <pc:docMk/>
          <pc:sldMk cId="2364534437" sldId="1468"/>
        </pc:sldMkLst>
      </pc:sldChg>
      <pc:sldChg chg="del">
        <pc:chgData name="Sebastian Taylor" userId="14345a32-29c6-470a-9ce2-4671cac2f60b" providerId="ADAL" clId="{57C78DEB-92C1-49A6-BBB0-68D01C2FD8B5}" dt="2022-03-16T22:34:03.072" v="5609" actId="47"/>
        <pc:sldMkLst>
          <pc:docMk/>
          <pc:sldMk cId="3939136496" sldId="1470"/>
        </pc:sldMkLst>
      </pc:sldChg>
      <pc:sldChg chg="del">
        <pc:chgData name="Sebastian Taylor" userId="14345a32-29c6-470a-9ce2-4671cac2f60b" providerId="ADAL" clId="{57C78DEB-92C1-49A6-BBB0-68D01C2FD8B5}" dt="2022-03-16T22:34:03.072" v="5609" actId="47"/>
        <pc:sldMkLst>
          <pc:docMk/>
          <pc:sldMk cId="3227727147" sldId="1481"/>
        </pc:sldMkLst>
      </pc:sldChg>
      <pc:sldChg chg="del">
        <pc:chgData name="Sebastian Taylor" userId="14345a32-29c6-470a-9ce2-4671cac2f60b" providerId="ADAL" clId="{57C78DEB-92C1-49A6-BBB0-68D01C2FD8B5}" dt="2022-03-16T22:34:03.072" v="5609" actId="47"/>
        <pc:sldMkLst>
          <pc:docMk/>
          <pc:sldMk cId="751463813" sldId="1569"/>
        </pc:sldMkLst>
      </pc:sldChg>
      <pc:sldChg chg="add del">
        <pc:chgData name="Sebastian Taylor" userId="14345a32-29c6-470a-9ce2-4671cac2f60b" providerId="ADAL" clId="{57C78DEB-92C1-49A6-BBB0-68D01C2FD8B5}" dt="2022-03-17T20:28:27.519" v="12144" actId="47"/>
        <pc:sldMkLst>
          <pc:docMk/>
          <pc:sldMk cId="269963492" sldId="1619"/>
        </pc:sldMkLst>
      </pc:sldChg>
      <pc:sldChg chg="add addCm modCm">
        <pc:chgData name="Sebastian Taylor" userId="14345a32-29c6-470a-9ce2-4671cac2f60b" providerId="ADAL" clId="{57C78DEB-92C1-49A6-BBB0-68D01C2FD8B5}" dt="2022-03-17T16:22:01.913" v="7564"/>
        <pc:sldMkLst>
          <pc:docMk/>
          <pc:sldMk cId="1271573301" sldId="1628"/>
        </pc:sldMkLst>
      </pc:sldChg>
      <pc:sldChg chg="addSp modSp add mod">
        <pc:chgData name="Sebastian Taylor" userId="14345a32-29c6-470a-9ce2-4671cac2f60b" providerId="ADAL" clId="{57C78DEB-92C1-49A6-BBB0-68D01C2FD8B5}" dt="2022-03-17T00:25:25.375" v="6986" actId="207"/>
        <pc:sldMkLst>
          <pc:docMk/>
          <pc:sldMk cId="2431275379" sldId="1630"/>
        </pc:sldMkLst>
        <pc:spChg chg="add mod">
          <ac:chgData name="Sebastian Taylor" userId="14345a32-29c6-470a-9ce2-4671cac2f60b" providerId="ADAL" clId="{57C78DEB-92C1-49A6-BBB0-68D01C2FD8B5}" dt="2022-03-17T00:24:10.547" v="6975" actId="14100"/>
          <ac:spMkLst>
            <pc:docMk/>
            <pc:sldMk cId="2431275379" sldId="1630"/>
            <ac:spMk id="26" creationId="{7A4E42D0-AA24-4B59-B726-BA240D02A3A5}"/>
          </ac:spMkLst>
        </pc:spChg>
        <pc:spChg chg="add mod">
          <ac:chgData name="Sebastian Taylor" userId="14345a32-29c6-470a-9ce2-4671cac2f60b" providerId="ADAL" clId="{57C78DEB-92C1-49A6-BBB0-68D01C2FD8B5}" dt="2022-03-17T00:24:54.550" v="6983" actId="1036"/>
          <ac:spMkLst>
            <pc:docMk/>
            <pc:sldMk cId="2431275379" sldId="1630"/>
            <ac:spMk id="27" creationId="{0DCC36EE-C259-4075-ADB9-A803A6EEBA6B}"/>
          </ac:spMkLst>
        </pc:spChg>
        <pc:spChg chg="mod">
          <ac:chgData name="Sebastian Taylor" userId="14345a32-29c6-470a-9ce2-4671cac2f60b" providerId="ADAL" clId="{57C78DEB-92C1-49A6-BBB0-68D01C2FD8B5}" dt="2022-03-17T00:25:18.591" v="6985" actId="207"/>
          <ac:spMkLst>
            <pc:docMk/>
            <pc:sldMk cId="2431275379" sldId="1630"/>
            <ac:spMk id="51" creationId="{CA68C506-7D10-1348-ACA1-D84DA7CEE282}"/>
          </ac:spMkLst>
        </pc:spChg>
        <pc:spChg chg="mod">
          <ac:chgData name="Sebastian Taylor" userId="14345a32-29c6-470a-9ce2-4671cac2f60b" providerId="ADAL" clId="{57C78DEB-92C1-49A6-BBB0-68D01C2FD8B5}" dt="2022-03-17T00:24:14.156" v="6976" actId="207"/>
          <ac:spMkLst>
            <pc:docMk/>
            <pc:sldMk cId="2431275379" sldId="1630"/>
            <ac:spMk id="53" creationId="{279B80A3-A762-ED45-892D-47DE6DB4E4BF}"/>
          </ac:spMkLst>
        </pc:spChg>
        <pc:spChg chg="mod">
          <ac:chgData name="Sebastian Taylor" userId="14345a32-29c6-470a-9ce2-4671cac2f60b" providerId="ADAL" clId="{57C78DEB-92C1-49A6-BBB0-68D01C2FD8B5}" dt="2022-03-17T00:25:14.849" v="6984" actId="207"/>
          <ac:spMkLst>
            <pc:docMk/>
            <pc:sldMk cId="2431275379" sldId="1630"/>
            <ac:spMk id="55" creationId="{6C5ECBF9-E998-2D4A-876D-F615C3EEF9C6}"/>
          </ac:spMkLst>
        </pc:spChg>
        <pc:spChg chg="mod">
          <ac:chgData name="Sebastian Taylor" userId="14345a32-29c6-470a-9ce2-4671cac2f60b" providerId="ADAL" clId="{57C78DEB-92C1-49A6-BBB0-68D01C2FD8B5}" dt="2022-03-17T00:25:25.375" v="6986" actId="207"/>
          <ac:spMkLst>
            <pc:docMk/>
            <pc:sldMk cId="2431275379" sldId="1630"/>
            <ac:spMk id="57" creationId="{7F5B7DA0-FD99-1047-A112-019B3329EEC8}"/>
          </ac:spMkLst>
        </pc:spChg>
      </pc:sldChg>
      <pc:sldChg chg="addSp delSp modSp add mod delAnim modAnim addCm modCm">
        <pc:chgData name="Sebastian Taylor" userId="14345a32-29c6-470a-9ce2-4671cac2f60b" providerId="ADAL" clId="{57C78DEB-92C1-49A6-BBB0-68D01C2FD8B5}" dt="2022-03-17T20:49:11.846" v="12826" actId="20577"/>
        <pc:sldMkLst>
          <pc:docMk/>
          <pc:sldMk cId="4106124204" sldId="1631"/>
        </pc:sldMkLst>
        <pc:spChg chg="mod">
          <ac:chgData name="Sebastian Taylor" userId="14345a32-29c6-470a-9ce2-4671cac2f60b" providerId="ADAL" clId="{57C78DEB-92C1-49A6-BBB0-68D01C2FD8B5}" dt="2022-03-17T20:40:28.821" v="12540" actId="14100"/>
          <ac:spMkLst>
            <pc:docMk/>
            <pc:sldMk cId="4106124204" sldId="1631"/>
            <ac:spMk id="3" creationId="{88B969C6-7EF0-7E4E-AAC5-7520C5AA56CD}"/>
          </ac:spMkLst>
        </pc:spChg>
        <pc:spChg chg="mod">
          <ac:chgData name="Sebastian Taylor" userId="14345a32-29c6-470a-9ce2-4671cac2f60b" providerId="ADAL" clId="{57C78DEB-92C1-49A6-BBB0-68D01C2FD8B5}" dt="2022-03-17T20:48:04.862" v="12746" actId="1035"/>
          <ac:spMkLst>
            <pc:docMk/>
            <pc:sldMk cId="4106124204" sldId="1631"/>
            <ac:spMk id="7" creationId="{54CE8F61-2C7B-B745-BC3E-C63E32C67F65}"/>
          </ac:spMkLst>
        </pc:spChg>
        <pc:spChg chg="mod">
          <ac:chgData name="Sebastian Taylor" userId="14345a32-29c6-470a-9ce2-4671cac2f60b" providerId="ADAL" clId="{57C78DEB-92C1-49A6-BBB0-68D01C2FD8B5}" dt="2022-03-17T20:48:04.862" v="12746" actId="1035"/>
          <ac:spMkLst>
            <pc:docMk/>
            <pc:sldMk cId="4106124204" sldId="1631"/>
            <ac:spMk id="14" creationId="{F8B0DCB2-F516-0744-83AE-A636240DC419}"/>
          </ac:spMkLst>
        </pc:spChg>
        <pc:spChg chg="add mod">
          <ac:chgData name="Sebastian Taylor" userId="14345a32-29c6-470a-9ce2-4671cac2f60b" providerId="ADAL" clId="{57C78DEB-92C1-49A6-BBB0-68D01C2FD8B5}" dt="2022-03-17T20:48:15.524" v="12780" actId="1035"/>
          <ac:spMkLst>
            <pc:docMk/>
            <pc:sldMk cId="4106124204" sldId="1631"/>
            <ac:spMk id="16" creationId="{85348D96-309A-4463-9760-40462FDB8044}"/>
          </ac:spMkLst>
        </pc:spChg>
        <pc:spChg chg="add mod">
          <ac:chgData name="Sebastian Taylor" userId="14345a32-29c6-470a-9ce2-4671cac2f60b" providerId="ADAL" clId="{57C78DEB-92C1-49A6-BBB0-68D01C2FD8B5}" dt="2022-03-17T20:48:04.862" v="12746" actId="1035"/>
          <ac:spMkLst>
            <pc:docMk/>
            <pc:sldMk cId="4106124204" sldId="1631"/>
            <ac:spMk id="17" creationId="{F014704C-A614-4297-A8CE-66AB34E3D5F5}"/>
          </ac:spMkLst>
        </pc:spChg>
        <pc:spChg chg="add mod">
          <ac:chgData name="Sebastian Taylor" userId="14345a32-29c6-470a-9ce2-4671cac2f60b" providerId="ADAL" clId="{57C78DEB-92C1-49A6-BBB0-68D01C2FD8B5}" dt="2022-03-17T20:40:45.830" v="12547" actId="208"/>
          <ac:spMkLst>
            <pc:docMk/>
            <pc:sldMk cId="4106124204" sldId="1631"/>
            <ac:spMk id="20" creationId="{47489F7A-CFDE-4DF4-9B74-8AB10DC22C7E}"/>
          </ac:spMkLst>
        </pc:spChg>
        <pc:spChg chg="add mod">
          <ac:chgData name="Sebastian Taylor" userId="14345a32-29c6-470a-9ce2-4671cac2f60b" providerId="ADAL" clId="{57C78DEB-92C1-49A6-BBB0-68D01C2FD8B5}" dt="2022-03-17T20:48:04.862" v="12746" actId="1035"/>
          <ac:spMkLst>
            <pc:docMk/>
            <pc:sldMk cId="4106124204" sldId="1631"/>
            <ac:spMk id="21" creationId="{7C89154D-9223-473A-8E9E-692E08DAD81B}"/>
          </ac:spMkLst>
        </pc:spChg>
        <pc:spChg chg="add mod">
          <ac:chgData name="Sebastian Taylor" userId="14345a32-29c6-470a-9ce2-4671cac2f60b" providerId="ADAL" clId="{57C78DEB-92C1-49A6-BBB0-68D01C2FD8B5}" dt="2022-03-17T20:48:13.424" v="12768" actId="1035"/>
          <ac:spMkLst>
            <pc:docMk/>
            <pc:sldMk cId="4106124204" sldId="1631"/>
            <ac:spMk id="22" creationId="{D7AE55F5-2580-464B-B007-78DBAE3D125C}"/>
          </ac:spMkLst>
        </pc:spChg>
        <pc:spChg chg="add mod">
          <ac:chgData name="Sebastian Taylor" userId="14345a32-29c6-470a-9ce2-4671cac2f60b" providerId="ADAL" clId="{57C78DEB-92C1-49A6-BBB0-68D01C2FD8B5}" dt="2022-03-17T20:49:11.846" v="12826" actId="20577"/>
          <ac:spMkLst>
            <pc:docMk/>
            <pc:sldMk cId="4106124204" sldId="1631"/>
            <ac:spMk id="25" creationId="{1BBBA8DF-E123-46C0-B132-90C4090EBDEF}"/>
          </ac:spMkLst>
        </pc:spChg>
        <pc:spChg chg="add del mod">
          <ac:chgData name="Sebastian Taylor" userId="14345a32-29c6-470a-9ce2-4671cac2f60b" providerId="ADAL" clId="{57C78DEB-92C1-49A6-BBB0-68D01C2FD8B5}" dt="2022-03-17T20:46:27.672" v="12673" actId="478"/>
          <ac:spMkLst>
            <pc:docMk/>
            <pc:sldMk cId="4106124204" sldId="1631"/>
            <ac:spMk id="28" creationId="{9CFCF1C3-6320-47D8-8353-CF703E41AC69}"/>
          </ac:spMkLst>
        </pc:spChg>
        <pc:spChg chg="add mod">
          <ac:chgData name="Sebastian Taylor" userId="14345a32-29c6-470a-9ce2-4671cac2f60b" providerId="ADAL" clId="{57C78DEB-92C1-49A6-BBB0-68D01C2FD8B5}" dt="2022-03-17T20:48:04.862" v="12746" actId="1035"/>
          <ac:spMkLst>
            <pc:docMk/>
            <pc:sldMk cId="4106124204" sldId="1631"/>
            <ac:spMk id="32" creationId="{7A27D3FE-6531-405D-909F-94B938B9B906}"/>
          </ac:spMkLst>
        </pc:spChg>
        <pc:spChg chg="add mod">
          <ac:chgData name="Sebastian Taylor" userId="14345a32-29c6-470a-9ce2-4671cac2f60b" providerId="ADAL" clId="{57C78DEB-92C1-49A6-BBB0-68D01C2FD8B5}" dt="2022-03-17T20:48:04.862" v="12746" actId="1035"/>
          <ac:spMkLst>
            <pc:docMk/>
            <pc:sldMk cId="4106124204" sldId="1631"/>
            <ac:spMk id="33" creationId="{190F5FB9-80F2-4768-8B24-74D4327498C8}"/>
          </ac:spMkLst>
        </pc:spChg>
        <pc:spChg chg="add del mod">
          <ac:chgData name="Sebastian Taylor" userId="14345a32-29c6-470a-9ce2-4671cac2f60b" providerId="ADAL" clId="{57C78DEB-92C1-49A6-BBB0-68D01C2FD8B5}" dt="2022-03-17T20:48:21.670" v="12782" actId="478"/>
          <ac:spMkLst>
            <pc:docMk/>
            <pc:sldMk cId="4106124204" sldId="1631"/>
            <ac:spMk id="34" creationId="{1492A6EA-836E-4896-8158-F2E89AF5DF50}"/>
          </ac:spMkLst>
        </pc:spChg>
        <pc:grpChg chg="del">
          <ac:chgData name="Sebastian Taylor" userId="14345a32-29c6-470a-9ce2-4671cac2f60b" providerId="ADAL" clId="{57C78DEB-92C1-49A6-BBB0-68D01C2FD8B5}" dt="2022-03-17T20:39:58.825" v="12500" actId="478"/>
          <ac:grpSpMkLst>
            <pc:docMk/>
            <pc:sldMk cId="4106124204" sldId="1631"/>
            <ac:grpSpMk id="4" creationId="{6A0402D6-C5CB-1B4B-9999-2F8B87C46C10}"/>
          </ac:grpSpMkLst>
        </pc:grpChg>
        <pc:grpChg chg="del">
          <ac:chgData name="Sebastian Taylor" userId="14345a32-29c6-470a-9ce2-4671cac2f60b" providerId="ADAL" clId="{57C78DEB-92C1-49A6-BBB0-68D01C2FD8B5}" dt="2022-03-17T20:39:58.112" v="12499" actId="478"/>
          <ac:grpSpMkLst>
            <pc:docMk/>
            <pc:sldMk cId="4106124204" sldId="1631"/>
            <ac:grpSpMk id="8" creationId="{1EC038F5-2B3C-414D-B6F5-8A3631CB7C9D}"/>
          </ac:grpSpMkLst>
        </pc:grpChg>
        <pc:grpChg chg="add mod">
          <ac:chgData name="Sebastian Taylor" userId="14345a32-29c6-470a-9ce2-4671cac2f60b" providerId="ADAL" clId="{57C78DEB-92C1-49A6-BBB0-68D01C2FD8B5}" dt="2022-03-17T20:48:10.052" v="12766" actId="1035"/>
          <ac:grpSpMkLst>
            <pc:docMk/>
            <pc:sldMk cId="4106124204" sldId="1631"/>
            <ac:grpSpMk id="10" creationId="{F5CD4949-3C32-451B-A44D-807B9317E5C1}"/>
          </ac:grpSpMkLst>
        </pc:grpChg>
        <pc:picChg chg="del">
          <ac:chgData name="Sebastian Taylor" userId="14345a32-29c6-470a-9ce2-4671cac2f60b" providerId="ADAL" clId="{57C78DEB-92C1-49A6-BBB0-68D01C2FD8B5}" dt="2022-03-17T20:39:52.979" v="12496" actId="478"/>
          <ac:picMkLst>
            <pc:docMk/>
            <pc:sldMk cId="4106124204" sldId="1631"/>
            <ac:picMk id="9" creationId="{426AAFFD-5E5C-E245-9E8B-932C8A9A828B}"/>
          </ac:picMkLst>
        </pc:picChg>
        <pc:picChg chg="del">
          <ac:chgData name="Sebastian Taylor" userId="14345a32-29c6-470a-9ce2-4671cac2f60b" providerId="ADAL" clId="{57C78DEB-92C1-49A6-BBB0-68D01C2FD8B5}" dt="2022-03-17T20:39:53.991" v="12497" actId="478"/>
          <ac:picMkLst>
            <pc:docMk/>
            <pc:sldMk cId="4106124204" sldId="1631"/>
            <ac:picMk id="15" creationId="{2DCA27A0-A08D-C044-B839-9FD06C1E08DB}"/>
          </ac:picMkLst>
        </pc:picChg>
        <pc:cxnChg chg="add mod">
          <ac:chgData name="Sebastian Taylor" userId="14345a32-29c6-470a-9ce2-4671cac2f60b" providerId="ADAL" clId="{57C78DEB-92C1-49A6-BBB0-68D01C2FD8B5}" dt="2022-03-17T20:40:49.152" v="12548" actId="208"/>
          <ac:cxnSpMkLst>
            <pc:docMk/>
            <pc:sldMk cId="4106124204" sldId="1631"/>
            <ac:cxnSpMk id="18" creationId="{7C0E8560-DA2E-47F0-8631-57BF708E0A2E}"/>
          </ac:cxnSpMkLst>
        </pc:cxnChg>
        <pc:cxnChg chg="add mod">
          <ac:chgData name="Sebastian Taylor" userId="14345a32-29c6-470a-9ce2-4671cac2f60b" providerId="ADAL" clId="{57C78DEB-92C1-49A6-BBB0-68D01C2FD8B5}" dt="2022-03-17T20:41:18.043" v="12557" actId="208"/>
          <ac:cxnSpMkLst>
            <pc:docMk/>
            <pc:sldMk cId="4106124204" sldId="1631"/>
            <ac:cxnSpMk id="19" creationId="{0F9239E8-6195-4B87-8F9C-D778CDE09926}"/>
          </ac:cxnSpMkLst>
        </pc:cxnChg>
        <pc:cxnChg chg="add mod">
          <ac:chgData name="Sebastian Taylor" userId="14345a32-29c6-470a-9ce2-4671cac2f60b" providerId="ADAL" clId="{57C78DEB-92C1-49A6-BBB0-68D01C2FD8B5}" dt="2022-03-17T20:48:04.862" v="12746" actId="1035"/>
          <ac:cxnSpMkLst>
            <pc:docMk/>
            <pc:sldMk cId="4106124204" sldId="1631"/>
            <ac:cxnSpMk id="23" creationId="{DDD79789-B0CC-4054-AAFE-5134C5262E11}"/>
          </ac:cxnSpMkLst>
        </pc:cxnChg>
        <pc:cxnChg chg="add del mod">
          <ac:chgData name="Sebastian Taylor" userId="14345a32-29c6-470a-9ce2-4671cac2f60b" providerId="ADAL" clId="{57C78DEB-92C1-49A6-BBB0-68D01C2FD8B5}" dt="2022-03-17T20:46:40.337" v="12674" actId="478"/>
          <ac:cxnSpMkLst>
            <pc:docMk/>
            <pc:sldMk cId="4106124204" sldId="1631"/>
            <ac:cxnSpMk id="26" creationId="{AA754C58-DE22-4CC3-84E8-2B8C32631236}"/>
          </ac:cxnSpMkLst>
        </pc:cxnChg>
        <pc:cxnChg chg="add mod">
          <ac:chgData name="Sebastian Taylor" userId="14345a32-29c6-470a-9ce2-4671cac2f60b" providerId="ADAL" clId="{57C78DEB-92C1-49A6-BBB0-68D01C2FD8B5}" dt="2022-03-17T20:48:04.862" v="12746" actId="1035"/>
          <ac:cxnSpMkLst>
            <pc:docMk/>
            <pc:sldMk cId="4106124204" sldId="1631"/>
            <ac:cxnSpMk id="30" creationId="{1A99EDDE-1D44-4677-BAD6-FD771C169205}"/>
          </ac:cxnSpMkLst>
        </pc:cxnChg>
      </pc:sldChg>
      <pc:sldChg chg="addSp delSp modSp add del mod ord delAnim modAnim addCm modCm">
        <pc:chgData name="Sebastian Taylor" userId="14345a32-29c6-470a-9ce2-4671cac2f60b" providerId="ADAL" clId="{57C78DEB-92C1-49A6-BBB0-68D01C2FD8B5}" dt="2022-04-06T00:12:58.506" v="24147"/>
        <pc:sldMkLst>
          <pc:docMk/>
          <pc:sldMk cId="735121778" sldId="1633"/>
        </pc:sldMkLst>
        <pc:spChg chg="mod">
          <ac:chgData name="Sebastian Taylor" userId="14345a32-29c6-470a-9ce2-4671cac2f60b" providerId="ADAL" clId="{57C78DEB-92C1-49A6-BBB0-68D01C2FD8B5}" dt="2022-04-05T23:57:10.282" v="23776" actId="20577"/>
          <ac:spMkLst>
            <pc:docMk/>
            <pc:sldMk cId="735121778" sldId="1633"/>
            <ac:spMk id="2" creationId="{6828D1E8-D68C-594E-965B-CE10343353FE}"/>
          </ac:spMkLst>
        </pc:spChg>
        <pc:spChg chg="mod">
          <ac:chgData name="Sebastian Taylor" userId="14345a32-29c6-470a-9ce2-4671cac2f60b" providerId="ADAL" clId="{57C78DEB-92C1-49A6-BBB0-68D01C2FD8B5}" dt="2022-04-06T00:11:37.768" v="24135" actId="20577"/>
          <ac:spMkLst>
            <pc:docMk/>
            <pc:sldMk cId="735121778" sldId="1633"/>
            <ac:spMk id="3" creationId="{88B969C6-7EF0-7E4E-AAC5-7520C5AA56CD}"/>
          </ac:spMkLst>
        </pc:spChg>
        <pc:spChg chg="add del">
          <ac:chgData name="Sebastian Taylor" userId="14345a32-29c6-470a-9ce2-4671cac2f60b" providerId="ADAL" clId="{57C78DEB-92C1-49A6-BBB0-68D01C2FD8B5}" dt="2022-04-05T23:56:30.485" v="23756" actId="478"/>
          <ac:spMkLst>
            <pc:docMk/>
            <pc:sldMk cId="735121778" sldId="1633"/>
            <ac:spMk id="4" creationId="{ECEDB5D6-86A2-45AE-A78B-67D07F9949E3}"/>
          </ac:spMkLst>
        </pc:spChg>
        <pc:spChg chg="mod topLvl">
          <ac:chgData name="Sebastian Taylor" userId="14345a32-29c6-470a-9ce2-4671cac2f60b" providerId="ADAL" clId="{57C78DEB-92C1-49A6-BBB0-68D01C2FD8B5}" dt="2022-04-06T00:07:18.350" v="23956" actId="164"/>
          <ac:spMkLst>
            <pc:docMk/>
            <pc:sldMk cId="735121778" sldId="1633"/>
            <ac:spMk id="39" creationId="{EED4B589-07F4-6040-8789-B5A88597FDFD}"/>
          </ac:spMkLst>
        </pc:spChg>
        <pc:spChg chg="mod topLvl">
          <ac:chgData name="Sebastian Taylor" userId="14345a32-29c6-470a-9ce2-4671cac2f60b" providerId="ADAL" clId="{57C78DEB-92C1-49A6-BBB0-68D01C2FD8B5}" dt="2022-04-06T00:07:18.350" v="23956" actId="164"/>
          <ac:spMkLst>
            <pc:docMk/>
            <pc:sldMk cId="735121778" sldId="1633"/>
            <ac:spMk id="40" creationId="{25A1EA95-7818-4C45-B39D-A595235DEFD5}"/>
          </ac:spMkLst>
        </pc:spChg>
        <pc:spChg chg="mod">
          <ac:chgData name="Sebastian Taylor" userId="14345a32-29c6-470a-9ce2-4671cac2f60b" providerId="ADAL" clId="{57C78DEB-92C1-49A6-BBB0-68D01C2FD8B5}" dt="2022-04-05T23:55:18.239" v="23708"/>
          <ac:spMkLst>
            <pc:docMk/>
            <pc:sldMk cId="735121778" sldId="1633"/>
            <ac:spMk id="43" creationId="{904E319E-CA56-4284-85FE-B0DFB65DC30C}"/>
          </ac:spMkLst>
        </pc:spChg>
        <pc:spChg chg="mod topLvl">
          <ac:chgData name="Sebastian Taylor" userId="14345a32-29c6-470a-9ce2-4671cac2f60b" providerId="ADAL" clId="{57C78DEB-92C1-49A6-BBB0-68D01C2FD8B5}" dt="2022-04-06T00:08:20.950" v="24031" actId="1037"/>
          <ac:spMkLst>
            <pc:docMk/>
            <pc:sldMk cId="735121778" sldId="1633"/>
            <ac:spMk id="44" creationId="{CCC6615A-CE98-474A-BBFE-273AC0322CAB}"/>
          </ac:spMkLst>
        </pc:spChg>
        <pc:spChg chg="mod topLvl">
          <ac:chgData name="Sebastian Taylor" userId="14345a32-29c6-470a-9ce2-4671cac2f60b" providerId="ADAL" clId="{57C78DEB-92C1-49A6-BBB0-68D01C2FD8B5}" dt="2022-04-06T00:08:20.950" v="24031" actId="1037"/>
          <ac:spMkLst>
            <pc:docMk/>
            <pc:sldMk cId="735121778" sldId="1633"/>
            <ac:spMk id="45" creationId="{2D636EB7-4DCB-D140-A43B-264D4BC03D8E}"/>
          </ac:spMkLst>
        </pc:spChg>
        <pc:spChg chg="mod topLvl">
          <ac:chgData name="Sebastian Taylor" userId="14345a32-29c6-470a-9ce2-4671cac2f60b" providerId="ADAL" clId="{57C78DEB-92C1-49A6-BBB0-68D01C2FD8B5}" dt="2022-04-06T00:08:20.950" v="24031" actId="1037"/>
          <ac:spMkLst>
            <pc:docMk/>
            <pc:sldMk cId="735121778" sldId="1633"/>
            <ac:spMk id="46" creationId="{E41E4FB2-D34E-AB4E-8AB7-8466F8879C97}"/>
          </ac:spMkLst>
        </pc:spChg>
        <pc:spChg chg="mod topLvl">
          <ac:chgData name="Sebastian Taylor" userId="14345a32-29c6-470a-9ce2-4671cac2f60b" providerId="ADAL" clId="{57C78DEB-92C1-49A6-BBB0-68D01C2FD8B5}" dt="2022-04-06T00:08:20.950" v="24031" actId="1037"/>
          <ac:spMkLst>
            <pc:docMk/>
            <pc:sldMk cId="735121778" sldId="1633"/>
            <ac:spMk id="47" creationId="{594711D1-7E7E-B44B-8BC5-99A6C68EE8FC}"/>
          </ac:spMkLst>
        </pc:spChg>
        <pc:spChg chg="mod topLvl">
          <ac:chgData name="Sebastian Taylor" userId="14345a32-29c6-470a-9ce2-4671cac2f60b" providerId="ADAL" clId="{57C78DEB-92C1-49A6-BBB0-68D01C2FD8B5}" dt="2022-04-06T00:08:20.950" v="24031" actId="1037"/>
          <ac:spMkLst>
            <pc:docMk/>
            <pc:sldMk cId="735121778" sldId="1633"/>
            <ac:spMk id="48" creationId="{27704A63-1DE0-6347-963D-F7CFD41BB57B}"/>
          </ac:spMkLst>
        </pc:spChg>
        <pc:spChg chg="mod topLvl">
          <ac:chgData name="Sebastian Taylor" userId="14345a32-29c6-470a-9ce2-4671cac2f60b" providerId="ADAL" clId="{57C78DEB-92C1-49A6-BBB0-68D01C2FD8B5}" dt="2022-04-06T00:08:20.950" v="24031" actId="1037"/>
          <ac:spMkLst>
            <pc:docMk/>
            <pc:sldMk cId="735121778" sldId="1633"/>
            <ac:spMk id="49" creationId="{E13BBEC5-BB66-7A49-A04C-7F59197184B1}"/>
          </ac:spMkLst>
        </pc:spChg>
        <pc:spChg chg="mod topLvl">
          <ac:chgData name="Sebastian Taylor" userId="14345a32-29c6-470a-9ce2-4671cac2f60b" providerId="ADAL" clId="{57C78DEB-92C1-49A6-BBB0-68D01C2FD8B5}" dt="2022-04-06T00:08:20.950" v="24031" actId="1037"/>
          <ac:spMkLst>
            <pc:docMk/>
            <pc:sldMk cId="735121778" sldId="1633"/>
            <ac:spMk id="50" creationId="{D2FFBFFD-7630-A440-B8D2-2CF569CCE768}"/>
          </ac:spMkLst>
        </pc:spChg>
        <pc:spChg chg="mod topLvl">
          <ac:chgData name="Sebastian Taylor" userId="14345a32-29c6-470a-9ce2-4671cac2f60b" providerId="ADAL" clId="{57C78DEB-92C1-49A6-BBB0-68D01C2FD8B5}" dt="2022-04-06T00:09:02.634" v="24061" actId="1076"/>
          <ac:spMkLst>
            <pc:docMk/>
            <pc:sldMk cId="735121778" sldId="1633"/>
            <ac:spMk id="51" creationId="{645B4D20-E7A9-E347-A846-09D4C5E5AA61}"/>
          </ac:spMkLst>
        </pc:spChg>
        <pc:spChg chg="mod">
          <ac:chgData name="Sebastian Taylor" userId="14345a32-29c6-470a-9ce2-4671cac2f60b" providerId="ADAL" clId="{57C78DEB-92C1-49A6-BBB0-68D01C2FD8B5}" dt="2022-04-05T23:55:18.239" v="23708"/>
          <ac:spMkLst>
            <pc:docMk/>
            <pc:sldMk cId="735121778" sldId="1633"/>
            <ac:spMk id="52" creationId="{4393C1A8-E0F6-4301-9375-22486057339F}"/>
          </ac:spMkLst>
        </pc:spChg>
        <pc:spChg chg="mod">
          <ac:chgData name="Sebastian Taylor" userId="14345a32-29c6-470a-9ce2-4671cac2f60b" providerId="ADAL" clId="{57C78DEB-92C1-49A6-BBB0-68D01C2FD8B5}" dt="2022-04-05T23:55:18.239" v="23708"/>
          <ac:spMkLst>
            <pc:docMk/>
            <pc:sldMk cId="735121778" sldId="1633"/>
            <ac:spMk id="53" creationId="{CEB85F1E-DC7A-4B3F-9770-9FF4BC4F5D0F}"/>
          </ac:spMkLst>
        </pc:spChg>
        <pc:spChg chg="mod">
          <ac:chgData name="Sebastian Taylor" userId="14345a32-29c6-470a-9ce2-4671cac2f60b" providerId="ADAL" clId="{57C78DEB-92C1-49A6-BBB0-68D01C2FD8B5}" dt="2022-04-05T23:55:18.239" v="23708"/>
          <ac:spMkLst>
            <pc:docMk/>
            <pc:sldMk cId="735121778" sldId="1633"/>
            <ac:spMk id="54" creationId="{DD75790B-7376-4AD1-AA8D-88E56A9AC219}"/>
          </ac:spMkLst>
        </pc:spChg>
        <pc:spChg chg="mod topLvl">
          <ac:chgData name="Sebastian Taylor" userId="14345a32-29c6-470a-9ce2-4671cac2f60b" providerId="ADAL" clId="{57C78DEB-92C1-49A6-BBB0-68D01C2FD8B5}" dt="2022-04-06T00:10:53.876" v="24129" actId="164"/>
          <ac:spMkLst>
            <pc:docMk/>
            <pc:sldMk cId="735121778" sldId="1633"/>
            <ac:spMk id="55" creationId="{DAF953B9-15D1-6448-BF2D-68DE1EFA8421}"/>
          </ac:spMkLst>
        </pc:spChg>
        <pc:spChg chg="mod">
          <ac:chgData name="Sebastian Taylor" userId="14345a32-29c6-470a-9ce2-4671cac2f60b" providerId="ADAL" clId="{57C78DEB-92C1-49A6-BBB0-68D01C2FD8B5}" dt="2022-04-05T23:55:18.239" v="23708"/>
          <ac:spMkLst>
            <pc:docMk/>
            <pc:sldMk cId="735121778" sldId="1633"/>
            <ac:spMk id="56" creationId="{11C3656D-F46B-4669-BEE7-17CB7994DB54}"/>
          </ac:spMkLst>
        </pc:spChg>
        <pc:spChg chg="mod topLvl">
          <ac:chgData name="Sebastian Taylor" userId="14345a32-29c6-470a-9ce2-4671cac2f60b" providerId="ADAL" clId="{57C78DEB-92C1-49A6-BBB0-68D01C2FD8B5}" dt="2022-04-06T00:12:35.584" v="24145" actId="207"/>
          <ac:spMkLst>
            <pc:docMk/>
            <pc:sldMk cId="735121778" sldId="1633"/>
            <ac:spMk id="57" creationId="{3DD28E59-FC24-D04F-AFA3-20D7359E017D}"/>
          </ac:spMkLst>
        </pc:spChg>
        <pc:spChg chg="mod">
          <ac:chgData name="Sebastian Taylor" userId="14345a32-29c6-470a-9ce2-4671cac2f60b" providerId="ADAL" clId="{57C78DEB-92C1-49A6-BBB0-68D01C2FD8B5}" dt="2022-04-05T23:55:18.239" v="23708"/>
          <ac:spMkLst>
            <pc:docMk/>
            <pc:sldMk cId="735121778" sldId="1633"/>
            <ac:spMk id="58" creationId="{A0D6F827-0E98-417D-BC18-7A877BE3EBEB}"/>
          </ac:spMkLst>
        </pc:spChg>
        <pc:spChg chg="mod">
          <ac:chgData name="Sebastian Taylor" userId="14345a32-29c6-470a-9ce2-4671cac2f60b" providerId="ADAL" clId="{57C78DEB-92C1-49A6-BBB0-68D01C2FD8B5}" dt="2022-04-05T23:55:18.239" v="23708"/>
          <ac:spMkLst>
            <pc:docMk/>
            <pc:sldMk cId="735121778" sldId="1633"/>
            <ac:spMk id="60" creationId="{FBE374FF-C308-46EE-9778-ACECCFD9DDC8}"/>
          </ac:spMkLst>
        </pc:spChg>
        <pc:spChg chg="mod">
          <ac:chgData name="Sebastian Taylor" userId="14345a32-29c6-470a-9ce2-4671cac2f60b" providerId="ADAL" clId="{57C78DEB-92C1-49A6-BBB0-68D01C2FD8B5}" dt="2022-04-05T23:55:18.239" v="23708"/>
          <ac:spMkLst>
            <pc:docMk/>
            <pc:sldMk cId="735121778" sldId="1633"/>
            <ac:spMk id="62" creationId="{8E31DD3B-34C6-40CD-BE3E-972376F94A17}"/>
          </ac:spMkLst>
        </pc:spChg>
        <pc:spChg chg="mod">
          <ac:chgData name="Sebastian Taylor" userId="14345a32-29c6-470a-9ce2-4671cac2f60b" providerId="ADAL" clId="{57C78DEB-92C1-49A6-BBB0-68D01C2FD8B5}" dt="2022-04-05T23:55:18.239" v="23708"/>
          <ac:spMkLst>
            <pc:docMk/>
            <pc:sldMk cId="735121778" sldId="1633"/>
            <ac:spMk id="63" creationId="{902FCDF8-D954-4D74-9AC4-D65954A12E3A}"/>
          </ac:spMkLst>
        </pc:spChg>
        <pc:spChg chg="mod">
          <ac:chgData name="Sebastian Taylor" userId="14345a32-29c6-470a-9ce2-4671cac2f60b" providerId="ADAL" clId="{57C78DEB-92C1-49A6-BBB0-68D01C2FD8B5}" dt="2022-04-05T23:55:18.239" v="23708"/>
          <ac:spMkLst>
            <pc:docMk/>
            <pc:sldMk cId="735121778" sldId="1633"/>
            <ac:spMk id="64" creationId="{DE8E560E-E92E-4788-B40D-E5A9EFAC9D9E}"/>
          </ac:spMkLst>
        </pc:spChg>
        <pc:spChg chg="mod">
          <ac:chgData name="Sebastian Taylor" userId="14345a32-29c6-470a-9ce2-4671cac2f60b" providerId="ADAL" clId="{57C78DEB-92C1-49A6-BBB0-68D01C2FD8B5}" dt="2022-04-05T23:55:18.239" v="23708"/>
          <ac:spMkLst>
            <pc:docMk/>
            <pc:sldMk cId="735121778" sldId="1633"/>
            <ac:spMk id="65" creationId="{A036C55C-CA55-4BFF-8DB4-E9EE0782D8D0}"/>
          </ac:spMkLst>
        </pc:spChg>
        <pc:spChg chg="mod">
          <ac:chgData name="Sebastian Taylor" userId="14345a32-29c6-470a-9ce2-4671cac2f60b" providerId="ADAL" clId="{57C78DEB-92C1-49A6-BBB0-68D01C2FD8B5}" dt="2022-04-06T00:01:50.127" v="23905" actId="20577"/>
          <ac:spMkLst>
            <pc:docMk/>
            <pc:sldMk cId="735121778" sldId="1633"/>
            <ac:spMk id="66" creationId="{4DF7DA27-8EA7-4DBA-997A-9D87A9C6300F}"/>
          </ac:spMkLst>
        </pc:spChg>
        <pc:spChg chg="mod">
          <ac:chgData name="Sebastian Taylor" userId="14345a32-29c6-470a-9ce2-4671cac2f60b" providerId="ADAL" clId="{57C78DEB-92C1-49A6-BBB0-68D01C2FD8B5}" dt="2022-04-06T00:01:50.829" v="23906" actId="20577"/>
          <ac:spMkLst>
            <pc:docMk/>
            <pc:sldMk cId="735121778" sldId="1633"/>
            <ac:spMk id="67" creationId="{EA4EB55A-DCDE-4F32-8B8A-58753171D8C2}"/>
          </ac:spMkLst>
        </pc:spChg>
        <pc:spChg chg="mod">
          <ac:chgData name="Sebastian Taylor" userId="14345a32-29c6-470a-9ce2-4671cac2f60b" providerId="ADAL" clId="{57C78DEB-92C1-49A6-BBB0-68D01C2FD8B5}" dt="2022-04-06T00:01:44.840" v="23898" actId="20577"/>
          <ac:spMkLst>
            <pc:docMk/>
            <pc:sldMk cId="735121778" sldId="1633"/>
            <ac:spMk id="68" creationId="{0D79C262-49D2-47F3-B598-4E6C5C3C8B53}"/>
          </ac:spMkLst>
        </pc:spChg>
        <pc:spChg chg="mod">
          <ac:chgData name="Sebastian Taylor" userId="14345a32-29c6-470a-9ce2-4671cac2f60b" providerId="ADAL" clId="{57C78DEB-92C1-49A6-BBB0-68D01C2FD8B5}" dt="2022-04-06T00:01:48.044" v="23904" actId="20577"/>
          <ac:spMkLst>
            <pc:docMk/>
            <pc:sldMk cId="735121778" sldId="1633"/>
            <ac:spMk id="69" creationId="{9C51A131-DB63-449C-8390-B78355D309BF}"/>
          </ac:spMkLst>
        </pc:spChg>
        <pc:spChg chg="mod">
          <ac:chgData name="Sebastian Taylor" userId="14345a32-29c6-470a-9ce2-4671cac2f60b" providerId="ADAL" clId="{57C78DEB-92C1-49A6-BBB0-68D01C2FD8B5}" dt="2022-04-05T23:55:18.239" v="23708"/>
          <ac:spMkLst>
            <pc:docMk/>
            <pc:sldMk cId="735121778" sldId="1633"/>
            <ac:spMk id="70" creationId="{134391DF-626B-4ACC-BD3B-6FD192F12F66}"/>
          </ac:spMkLst>
        </pc:spChg>
        <pc:spChg chg="mod">
          <ac:chgData name="Sebastian Taylor" userId="14345a32-29c6-470a-9ce2-4671cac2f60b" providerId="ADAL" clId="{57C78DEB-92C1-49A6-BBB0-68D01C2FD8B5}" dt="2022-04-05T23:55:18.239" v="23708"/>
          <ac:spMkLst>
            <pc:docMk/>
            <pc:sldMk cId="735121778" sldId="1633"/>
            <ac:spMk id="71" creationId="{A1E2B9CE-8484-4E0E-B48B-EE0934FB2E8B}"/>
          </ac:spMkLst>
        </pc:spChg>
        <pc:spChg chg="mod">
          <ac:chgData name="Sebastian Taylor" userId="14345a32-29c6-470a-9ce2-4671cac2f60b" providerId="ADAL" clId="{57C78DEB-92C1-49A6-BBB0-68D01C2FD8B5}" dt="2022-04-05T23:55:18.239" v="23708"/>
          <ac:spMkLst>
            <pc:docMk/>
            <pc:sldMk cId="735121778" sldId="1633"/>
            <ac:spMk id="72" creationId="{353272C9-F79E-4EBB-9BCB-07E05E3B8124}"/>
          </ac:spMkLst>
        </pc:spChg>
        <pc:spChg chg="add mod ord">
          <ac:chgData name="Sebastian Taylor" userId="14345a32-29c6-470a-9ce2-4671cac2f60b" providerId="ADAL" clId="{57C78DEB-92C1-49A6-BBB0-68D01C2FD8B5}" dt="2022-04-06T00:08:58.306" v="24060" actId="167"/>
          <ac:spMkLst>
            <pc:docMk/>
            <pc:sldMk cId="735121778" sldId="1633"/>
            <ac:spMk id="73" creationId="{B8C680BF-412C-4279-9CEB-7E7981C5D24F}"/>
          </ac:spMkLst>
        </pc:spChg>
        <pc:spChg chg="add mod">
          <ac:chgData name="Sebastian Taylor" userId="14345a32-29c6-470a-9ce2-4671cac2f60b" providerId="ADAL" clId="{57C78DEB-92C1-49A6-BBB0-68D01C2FD8B5}" dt="2022-04-06T00:08:42.608" v="24057" actId="1076"/>
          <ac:spMkLst>
            <pc:docMk/>
            <pc:sldMk cId="735121778" sldId="1633"/>
            <ac:spMk id="74" creationId="{AECF94FD-D109-48C7-BBC5-7A83DB58D9AE}"/>
          </ac:spMkLst>
        </pc:spChg>
        <pc:spChg chg="add del mod">
          <ac:chgData name="Sebastian Taylor" userId="14345a32-29c6-470a-9ce2-4671cac2f60b" providerId="ADAL" clId="{57C78DEB-92C1-49A6-BBB0-68D01C2FD8B5}" dt="2022-04-06T00:06:20.861" v="23954" actId="478"/>
          <ac:spMkLst>
            <pc:docMk/>
            <pc:sldMk cId="735121778" sldId="1633"/>
            <ac:spMk id="75" creationId="{982DDBBE-8180-4504-A739-B79CF499A3F7}"/>
          </ac:spMkLst>
        </pc:spChg>
        <pc:grpChg chg="del">
          <ac:chgData name="Sebastian Taylor" userId="14345a32-29c6-470a-9ce2-4671cac2f60b" providerId="ADAL" clId="{57C78DEB-92C1-49A6-BBB0-68D01C2FD8B5}" dt="2022-04-05T23:55:13.357" v="23707" actId="478"/>
          <ac:grpSpMkLst>
            <pc:docMk/>
            <pc:sldMk cId="735121778" sldId="1633"/>
            <ac:grpSpMk id="5" creationId="{DDB940E9-C77F-C241-A167-F8E22EEC6DDD}"/>
          </ac:grpSpMkLst>
        </pc:grpChg>
        <pc:grpChg chg="add del mod">
          <ac:chgData name="Sebastian Taylor" userId="14345a32-29c6-470a-9ce2-4671cac2f60b" providerId="ADAL" clId="{57C78DEB-92C1-49A6-BBB0-68D01C2FD8B5}" dt="2022-04-06T00:03:11.458" v="23942" actId="165"/>
          <ac:grpSpMkLst>
            <pc:docMk/>
            <pc:sldMk cId="735121778" sldId="1633"/>
            <ac:grpSpMk id="6" creationId="{9DCA4246-77D4-438C-B1C1-1183440C9183}"/>
          </ac:grpSpMkLst>
        </pc:grpChg>
        <pc:grpChg chg="add del mod">
          <ac:chgData name="Sebastian Taylor" userId="14345a32-29c6-470a-9ce2-4671cac2f60b" providerId="ADAL" clId="{57C78DEB-92C1-49A6-BBB0-68D01C2FD8B5}" dt="2022-04-06T00:03:26.104" v="23945" actId="165"/>
          <ac:grpSpMkLst>
            <pc:docMk/>
            <pc:sldMk cId="735121778" sldId="1633"/>
            <ac:grpSpMk id="7" creationId="{906B1248-31D9-435B-AD5A-CE3BD30AC7DF}"/>
          </ac:grpSpMkLst>
        </pc:grpChg>
        <pc:grpChg chg="add del mod">
          <ac:chgData name="Sebastian Taylor" userId="14345a32-29c6-470a-9ce2-4671cac2f60b" providerId="ADAL" clId="{57C78DEB-92C1-49A6-BBB0-68D01C2FD8B5}" dt="2022-04-06T00:07:02.519" v="23955" actId="165"/>
          <ac:grpSpMkLst>
            <pc:docMk/>
            <pc:sldMk cId="735121778" sldId="1633"/>
            <ac:grpSpMk id="9" creationId="{B2C8F26B-AF69-428E-B702-34B0C89F3CF9}"/>
          </ac:grpSpMkLst>
        </pc:grpChg>
        <pc:grpChg chg="add mod">
          <ac:chgData name="Sebastian Taylor" userId="14345a32-29c6-470a-9ce2-4671cac2f60b" providerId="ADAL" clId="{57C78DEB-92C1-49A6-BBB0-68D01C2FD8B5}" dt="2022-04-06T00:07:58.840" v="23986" actId="1038"/>
          <ac:grpSpMkLst>
            <pc:docMk/>
            <pc:sldMk cId="735121778" sldId="1633"/>
            <ac:grpSpMk id="10" creationId="{C734326D-C9B2-4B1D-AA2F-162C596FCB44}"/>
          </ac:grpSpMkLst>
        </pc:grpChg>
        <pc:grpChg chg="add mod">
          <ac:chgData name="Sebastian Taylor" userId="14345a32-29c6-470a-9ce2-4671cac2f60b" providerId="ADAL" clId="{57C78DEB-92C1-49A6-BBB0-68D01C2FD8B5}" dt="2022-04-06T00:10:53.876" v="24129" actId="164"/>
          <ac:grpSpMkLst>
            <pc:docMk/>
            <pc:sldMk cId="735121778" sldId="1633"/>
            <ac:grpSpMk id="11" creationId="{DC55603A-FD10-4727-999F-8D3CE08DFEA0}"/>
          </ac:grpSpMkLst>
        </pc:grpChg>
        <pc:grpChg chg="del mod">
          <ac:chgData name="Sebastian Taylor" userId="14345a32-29c6-470a-9ce2-4671cac2f60b" providerId="ADAL" clId="{57C78DEB-92C1-49A6-BBB0-68D01C2FD8B5}" dt="2022-04-06T00:07:49.542" v="23964" actId="478"/>
          <ac:grpSpMkLst>
            <pc:docMk/>
            <pc:sldMk cId="735121778" sldId="1633"/>
            <ac:grpSpMk id="32" creationId="{30A6B417-CF76-A74A-B618-3DB30309596E}"/>
          </ac:grpSpMkLst>
        </pc:grpChg>
        <pc:grpChg chg="del mod">
          <ac:chgData name="Sebastian Taylor" userId="14345a32-29c6-470a-9ce2-4671cac2f60b" providerId="ADAL" clId="{57C78DEB-92C1-49A6-BBB0-68D01C2FD8B5}" dt="2022-04-06T00:07:47.989" v="23963" actId="478"/>
          <ac:grpSpMkLst>
            <pc:docMk/>
            <pc:sldMk cId="735121778" sldId="1633"/>
            <ac:grpSpMk id="35" creationId="{74FCFFC3-4995-774C-881F-463D45819650}"/>
          </ac:grpSpMkLst>
        </pc:grpChg>
        <pc:grpChg chg="add mod">
          <ac:chgData name="Sebastian Taylor" userId="14345a32-29c6-470a-9ce2-4671cac2f60b" providerId="ADAL" clId="{57C78DEB-92C1-49A6-BBB0-68D01C2FD8B5}" dt="2022-04-06T00:08:40.659" v="24056" actId="1076"/>
          <ac:grpSpMkLst>
            <pc:docMk/>
            <pc:sldMk cId="735121778" sldId="1633"/>
            <ac:grpSpMk id="41" creationId="{6DAEA9FC-7557-4871-81CF-E496353EF070}"/>
          </ac:grpSpMkLst>
        </pc:grpChg>
        <pc:grpChg chg="mod">
          <ac:chgData name="Sebastian Taylor" userId="14345a32-29c6-470a-9ce2-4671cac2f60b" providerId="ADAL" clId="{57C78DEB-92C1-49A6-BBB0-68D01C2FD8B5}" dt="2022-04-05T23:55:18.239" v="23708"/>
          <ac:grpSpMkLst>
            <pc:docMk/>
            <pc:sldMk cId="735121778" sldId="1633"/>
            <ac:grpSpMk id="61" creationId="{24C29025-9E41-47C3-B12B-CCCB393C41DE}"/>
          </ac:grpSpMkLst>
        </pc:grpChg>
        <pc:picChg chg="mod">
          <ac:chgData name="Sebastian Taylor" userId="14345a32-29c6-470a-9ce2-4671cac2f60b" providerId="ADAL" clId="{57C78DEB-92C1-49A6-BBB0-68D01C2FD8B5}" dt="2022-04-05T23:55:58.350" v="23736" actId="1036"/>
          <ac:picMkLst>
            <pc:docMk/>
            <pc:sldMk cId="735121778" sldId="1633"/>
            <ac:picMk id="34" creationId="{CD9D27B9-F206-0A4D-9B58-9139EAE0554F}"/>
          </ac:picMkLst>
        </pc:picChg>
        <pc:cxnChg chg="mod topLvl">
          <ac:chgData name="Sebastian Taylor" userId="14345a32-29c6-470a-9ce2-4671cac2f60b" providerId="ADAL" clId="{57C78DEB-92C1-49A6-BBB0-68D01C2FD8B5}" dt="2022-04-06T00:07:18.350" v="23956" actId="164"/>
          <ac:cxnSpMkLst>
            <pc:docMk/>
            <pc:sldMk cId="735121778" sldId="1633"/>
            <ac:cxnSpMk id="8" creationId="{9E66FF57-4CC7-4D47-B8CF-0C74B396DB40}"/>
          </ac:cxnSpMkLst>
        </pc:cxnChg>
        <pc:cxnChg chg="mod topLvl">
          <ac:chgData name="Sebastian Taylor" userId="14345a32-29c6-470a-9ce2-4671cac2f60b" providerId="ADAL" clId="{57C78DEB-92C1-49A6-BBB0-68D01C2FD8B5}" dt="2022-04-06T00:07:18.350" v="23956" actId="164"/>
          <ac:cxnSpMkLst>
            <pc:docMk/>
            <pc:sldMk cId="735121778" sldId="1633"/>
            <ac:cxnSpMk id="38" creationId="{02632079-5804-4344-8491-C96E396742A5}"/>
          </ac:cxnSpMkLst>
        </pc:cxnChg>
        <pc:cxnChg chg="mod ord topLvl">
          <ac:chgData name="Sebastian Taylor" userId="14345a32-29c6-470a-9ce2-4671cac2f60b" providerId="ADAL" clId="{57C78DEB-92C1-49A6-BBB0-68D01C2FD8B5}" dt="2022-04-06T00:09:49.399" v="24115" actId="1038"/>
          <ac:cxnSpMkLst>
            <pc:docMk/>
            <pc:sldMk cId="735121778" sldId="1633"/>
            <ac:cxnSpMk id="42" creationId="{9431E38B-B7C6-2A4C-B0B8-19A4685DAC30}"/>
          </ac:cxnSpMkLst>
        </pc:cxnChg>
        <pc:cxnChg chg="mod topLvl">
          <ac:chgData name="Sebastian Taylor" userId="14345a32-29c6-470a-9ce2-4671cac2f60b" providerId="ADAL" clId="{57C78DEB-92C1-49A6-BBB0-68D01C2FD8B5}" dt="2022-04-06T00:10:53.876" v="24129" actId="164"/>
          <ac:cxnSpMkLst>
            <pc:docMk/>
            <pc:sldMk cId="735121778" sldId="1633"/>
            <ac:cxnSpMk id="59" creationId="{BC832BE3-A88E-684A-BA59-DB9879CCC3C0}"/>
          </ac:cxnSpMkLst>
        </pc:cxnChg>
      </pc:sldChg>
      <pc:sldChg chg="modCm">
        <pc:chgData name="Sebastian Taylor" userId="14345a32-29c6-470a-9ce2-4671cac2f60b" providerId="ADAL" clId="{57C78DEB-92C1-49A6-BBB0-68D01C2FD8B5}" dt="2022-04-08T17:25:39.296" v="24548" actId="5900"/>
        <pc:sldMkLst>
          <pc:docMk/>
          <pc:sldMk cId="1424361662" sldId="1636"/>
        </pc:sldMkLst>
      </pc:sldChg>
      <pc:sldChg chg="addSp delSp modSp add mod">
        <pc:chgData name="Sebastian Taylor" userId="14345a32-29c6-470a-9ce2-4671cac2f60b" providerId="ADAL" clId="{57C78DEB-92C1-49A6-BBB0-68D01C2FD8B5}" dt="2022-04-20T20:58:58.678" v="24596" actId="478"/>
        <pc:sldMkLst>
          <pc:docMk/>
          <pc:sldMk cId="2944211987" sldId="1641"/>
        </pc:sldMkLst>
        <pc:spChg chg="add del">
          <ac:chgData name="Sebastian Taylor" userId="14345a32-29c6-470a-9ce2-4671cac2f60b" providerId="ADAL" clId="{57C78DEB-92C1-49A6-BBB0-68D01C2FD8B5}" dt="2022-04-20T20:58:58.678" v="24596" actId="478"/>
          <ac:spMkLst>
            <pc:docMk/>
            <pc:sldMk cId="2944211987" sldId="1641"/>
            <ac:spMk id="5" creationId="{FEDF3867-BA50-4076-BB45-2213F57FE4DC}"/>
          </ac:spMkLst>
        </pc:spChg>
        <pc:spChg chg="mod">
          <ac:chgData name="Sebastian Taylor" userId="14345a32-29c6-470a-9ce2-4671cac2f60b" providerId="ADAL" clId="{57C78DEB-92C1-49A6-BBB0-68D01C2FD8B5}" dt="2022-04-20T20:57:56.284" v="24592" actId="20577"/>
          <ac:spMkLst>
            <pc:docMk/>
            <pc:sldMk cId="2944211987" sldId="1641"/>
            <ac:spMk id="273" creationId="{00000000-0000-0000-0000-000000000000}"/>
          </ac:spMkLst>
        </pc:spChg>
      </pc:sldChg>
      <pc:sldChg chg="del">
        <pc:chgData name="Sebastian Taylor" userId="14345a32-29c6-470a-9ce2-4671cac2f60b" providerId="ADAL" clId="{57C78DEB-92C1-49A6-BBB0-68D01C2FD8B5}" dt="2022-03-16T22:34:03.072" v="5609" actId="47"/>
        <pc:sldMkLst>
          <pc:docMk/>
          <pc:sldMk cId="1703760798" sldId="1642"/>
        </pc:sldMkLst>
      </pc:sldChg>
      <pc:sldChg chg="modSp add mod">
        <pc:chgData name="Sebastian Taylor" userId="14345a32-29c6-470a-9ce2-4671cac2f60b" providerId="ADAL" clId="{57C78DEB-92C1-49A6-BBB0-68D01C2FD8B5}" dt="2022-04-20T21:00:19.020" v="24647" actId="20577"/>
        <pc:sldMkLst>
          <pc:docMk/>
          <pc:sldMk cId="2213569464" sldId="1642"/>
        </pc:sldMkLst>
        <pc:spChg chg="mod">
          <ac:chgData name="Sebastian Taylor" userId="14345a32-29c6-470a-9ce2-4671cac2f60b" providerId="ADAL" clId="{57C78DEB-92C1-49A6-BBB0-68D01C2FD8B5}" dt="2022-04-20T21:00:07.750" v="24630" actId="20577"/>
          <ac:spMkLst>
            <pc:docMk/>
            <pc:sldMk cId="2213569464" sldId="1642"/>
            <ac:spMk id="282" creationId="{00000000-0000-0000-0000-000000000000}"/>
          </ac:spMkLst>
        </pc:spChg>
        <pc:spChg chg="mod">
          <ac:chgData name="Sebastian Taylor" userId="14345a32-29c6-470a-9ce2-4671cac2f60b" providerId="ADAL" clId="{57C78DEB-92C1-49A6-BBB0-68D01C2FD8B5}" dt="2022-04-20T20:59:12.336" v="24627" actId="20577"/>
          <ac:spMkLst>
            <pc:docMk/>
            <pc:sldMk cId="2213569464" sldId="1642"/>
            <ac:spMk id="283" creationId="{00000000-0000-0000-0000-000000000000}"/>
          </ac:spMkLst>
        </pc:spChg>
        <pc:spChg chg="mod">
          <ac:chgData name="Sebastian Taylor" userId="14345a32-29c6-470a-9ce2-4671cac2f60b" providerId="ADAL" clId="{57C78DEB-92C1-49A6-BBB0-68D01C2FD8B5}" dt="2022-04-20T21:00:09.765" v="24633" actId="20577"/>
          <ac:spMkLst>
            <pc:docMk/>
            <pc:sldMk cId="2213569464" sldId="1642"/>
            <ac:spMk id="284" creationId="{00000000-0000-0000-0000-000000000000}"/>
          </ac:spMkLst>
        </pc:spChg>
        <pc:spChg chg="mod">
          <ac:chgData name="Sebastian Taylor" userId="14345a32-29c6-470a-9ce2-4671cac2f60b" providerId="ADAL" clId="{57C78DEB-92C1-49A6-BBB0-68D01C2FD8B5}" dt="2022-04-20T21:00:10.900" v="24636" actId="20577"/>
          <ac:spMkLst>
            <pc:docMk/>
            <pc:sldMk cId="2213569464" sldId="1642"/>
            <ac:spMk id="285" creationId="{00000000-0000-0000-0000-000000000000}"/>
          </ac:spMkLst>
        </pc:spChg>
        <pc:spChg chg="mod">
          <ac:chgData name="Sebastian Taylor" userId="14345a32-29c6-470a-9ce2-4671cac2f60b" providerId="ADAL" clId="{57C78DEB-92C1-49A6-BBB0-68D01C2FD8B5}" dt="2022-04-20T21:00:19.020" v="24647" actId="20577"/>
          <ac:spMkLst>
            <pc:docMk/>
            <pc:sldMk cId="2213569464" sldId="1642"/>
            <ac:spMk id="286" creationId="{00000000-0000-0000-0000-000000000000}"/>
          </ac:spMkLst>
        </pc:spChg>
        <pc:spChg chg="mod">
          <ac:chgData name="Sebastian Taylor" userId="14345a32-29c6-470a-9ce2-4671cac2f60b" providerId="ADAL" clId="{57C78DEB-92C1-49A6-BBB0-68D01C2FD8B5}" dt="2022-04-20T21:00:17.321" v="24644" actId="20577"/>
          <ac:spMkLst>
            <pc:docMk/>
            <pc:sldMk cId="2213569464" sldId="1642"/>
            <ac:spMk id="287" creationId="{00000000-0000-0000-0000-000000000000}"/>
          </ac:spMkLst>
        </pc:spChg>
        <pc:spChg chg="mod">
          <ac:chgData name="Sebastian Taylor" userId="14345a32-29c6-470a-9ce2-4671cac2f60b" providerId="ADAL" clId="{57C78DEB-92C1-49A6-BBB0-68D01C2FD8B5}" dt="2022-04-20T21:00:12.507" v="24639" actId="20577"/>
          <ac:spMkLst>
            <pc:docMk/>
            <pc:sldMk cId="2213569464" sldId="1642"/>
            <ac:spMk id="288" creationId="{00000000-0000-0000-0000-000000000000}"/>
          </ac:spMkLst>
        </pc:spChg>
      </pc:sldChg>
      <pc:sldChg chg="modSp mod modShow addCm modCm">
        <pc:chgData name="Sebastian Taylor" userId="14345a32-29c6-470a-9ce2-4671cac2f60b" providerId="ADAL" clId="{57C78DEB-92C1-49A6-BBB0-68D01C2FD8B5}" dt="2022-03-17T16:46:59.488" v="7697"/>
        <pc:sldMkLst>
          <pc:docMk/>
          <pc:sldMk cId="2184325245" sldId="1644"/>
        </pc:sldMkLst>
        <pc:spChg chg="mod">
          <ac:chgData name="Sebastian Taylor" userId="14345a32-29c6-470a-9ce2-4671cac2f60b" providerId="ADAL" clId="{57C78DEB-92C1-49A6-BBB0-68D01C2FD8B5}" dt="2022-03-17T16:20:01.119" v="7560" actId="20577"/>
          <ac:spMkLst>
            <pc:docMk/>
            <pc:sldMk cId="2184325245" sldId="1644"/>
            <ac:spMk id="2" creationId="{B85976E2-2B3C-4DDD-8463-EE369E78EB60}"/>
          </ac:spMkLst>
        </pc:spChg>
        <pc:spChg chg="mod">
          <ac:chgData name="Sebastian Taylor" userId="14345a32-29c6-470a-9ce2-4671cac2f60b" providerId="ADAL" clId="{57C78DEB-92C1-49A6-BBB0-68D01C2FD8B5}" dt="2022-03-17T16:19:42.626" v="7556" actId="20577"/>
          <ac:spMkLst>
            <pc:docMk/>
            <pc:sldMk cId="2184325245" sldId="1644"/>
            <ac:spMk id="3" creationId="{5267D31A-E035-49B9-9DF1-2998F6B6EEB9}"/>
          </ac:spMkLst>
        </pc:spChg>
      </pc:sldChg>
      <pc:sldChg chg="addCm modCm">
        <pc:chgData name="Sebastian Taylor" userId="14345a32-29c6-470a-9ce2-4671cac2f60b" providerId="ADAL" clId="{57C78DEB-92C1-49A6-BBB0-68D01C2FD8B5}" dt="2022-03-17T00:19:16.783" v="6817"/>
        <pc:sldMkLst>
          <pc:docMk/>
          <pc:sldMk cId="1989104679" sldId="1645"/>
        </pc:sldMkLst>
      </pc:sldChg>
      <pc:sldChg chg="addCm modCm">
        <pc:chgData name="Sebastian Taylor" userId="14345a32-29c6-470a-9ce2-4671cac2f60b" providerId="ADAL" clId="{57C78DEB-92C1-49A6-BBB0-68D01C2FD8B5}" dt="2022-03-17T00:17:47.863" v="6813"/>
        <pc:sldMkLst>
          <pc:docMk/>
          <pc:sldMk cId="3031819767" sldId="1646"/>
        </pc:sldMkLst>
      </pc:sldChg>
      <pc:sldChg chg="modSp mod addCm modCm">
        <pc:chgData name="Sebastian Taylor" userId="14345a32-29c6-470a-9ce2-4671cac2f60b" providerId="ADAL" clId="{57C78DEB-92C1-49A6-BBB0-68D01C2FD8B5}" dt="2022-03-17T00:16:38.474" v="6808"/>
        <pc:sldMkLst>
          <pc:docMk/>
          <pc:sldMk cId="4099770684" sldId="1647"/>
        </pc:sldMkLst>
        <pc:spChg chg="mod">
          <ac:chgData name="Sebastian Taylor" userId="14345a32-29c6-470a-9ce2-4671cac2f60b" providerId="ADAL" clId="{57C78DEB-92C1-49A6-BBB0-68D01C2FD8B5}" dt="2022-03-17T00:15:27.476" v="6801" actId="113"/>
          <ac:spMkLst>
            <pc:docMk/>
            <pc:sldMk cId="4099770684" sldId="1647"/>
            <ac:spMk id="38" creationId="{7FB2BB3C-BD62-47ED-A1A0-4C878F49C20B}"/>
          </ac:spMkLst>
        </pc:spChg>
      </pc:sldChg>
      <pc:sldChg chg="addCm modCm">
        <pc:chgData name="Sebastian Taylor" userId="14345a32-29c6-470a-9ce2-4671cac2f60b" providerId="ADAL" clId="{57C78DEB-92C1-49A6-BBB0-68D01C2FD8B5}" dt="2022-03-17T16:35:19.078" v="7609"/>
        <pc:sldMkLst>
          <pc:docMk/>
          <pc:sldMk cId="2716728583" sldId="1648"/>
        </pc:sldMkLst>
      </pc:sldChg>
      <pc:sldChg chg="modSp mod">
        <pc:chgData name="Sebastian Taylor" userId="14345a32-29c6-470a-9ce2-4671cac2f60b" providerId="ADAL" clId="{57C78DEB-92C1-49A6-BBB0-68D01C2FD8B5}" dt="2022-03-17T00:20:53.837" v="6839" actId="6549"/>
        <pc:sldMkLst>
          <pc:docMk/>
          <pc:sldMk cId="997139223" sldId="1649"/>
        </pc:sldMkLst>
        <pc:spChg chg="mod">
          <ac:chgData name="Sebastian Taylor" userId="14345a32-29c6-470a-9ce2-4671cac2f60b" providerId="ADAL" clId="{57C78DEB-92C1-49A6-BBB0-68D01C2FD8B5}" dt="2022-03-17T00:20:53.837" v="6839" actId="6549"/>
          <ac:spMkLst>
            <pc:docMk/>
            <pc:sldMk cId="997139223" sldId="1649"/>
            <ac:spMk id="2" creationId="{D03DB48B-6000-4D0F-986A-4D7EA0E2E41A}"/>
          </ac:spMkLst>
        </pc:spChg>
      </pc:sldChg>
      <pc:sldChg chg="delSp modSp mod">
        <pc:chgData name="Sebastian Taylor" userId="14345a32-29c6-470a-9ce2-4671cac2f60b" providerId="ADAL" clId="{57C78DEB-92C1-49A6-BBB0-68D01C2FD8B5}" dt="2022-03-17T16:36:07.088" v="7611" actId="478"/>
        <pc:sldMkLst>
          <pc:docMk/>
          <pc:sldMk cId="3358909541" sldId="1650"/>
        </pc:sldMkLst>
        <pc:spChg chg="mod">
          <ac:chgData name="Sebastian Taylor" userId="14345a32-29c6-470a-9ce2-4671cac2f60b" providerId="ADAL" clId="{57C78DEB-92C1-49A6-BBB0-68D01C2FD8B5}" dt="2022-03-17T00:22:06.911" v="6961" actId="20577"/>
          <ac:spMkLst>
            <pc:docMk/>
            <pc:sldMk cId="3358909541" sldId="1650"/>
            <ac:spMk id="12" creationId="{B863C60D-7BED-453E-8605-5417F62CCE00}"/>
          </ac:spMkLst>
        </pc:spChg>
        <pc:picChg chg="del">
          <ac:chgData name="Sebastian Taylor" userId="14345a32-29c6-470a-9ce2-4671cac2f60b" providerId="ADAL" clId="{57C78DEB-92C1-49A6-BBB0-68D01C2FD8B5}" dt="2022-03-17T16:36:07.088" v="7611" actId="478"/>
          <ac:picMkLst>
            <pc:docMk/>
            <pc:sldMk cId="3358909541" sldId="1650"/>
            <ac:picMk id="15" creationId="{A7058791-4DF6-4DB3-9A41-E6DCB12755FA}"/>
          </ac:picMkLst>
        </pc:picChg>
        <pc:picChg chg="del">
          <ac:chgData name="Sebastian Taylor" userId="14345a32-29c6-470a-9ce2-4671cac2f60b" providerId="ADAL" clId="{57C78DEB-92C1-49A6-BBB0-68D01C2FD8B5}" dt="2022-03-17T16:36:06.502" v="7610" actId="478"/>
          <ac:picMkLst>
            <pc:docMk/>
            <pc:sldMk cId="3358909541" sldId="1650"/>
            <ac:picMk id="17" creationId="{2EF2B98C-84ED-4767-9AB7-113F815EA31C}"/>
          </ac:picMkLst>
        </pc:picChg>
      </pc:sldChg>
      <pc:sldChg chg="modSp mod ord addCm modCm">
        <pc:chgData name="Sebastian Taylor" userId="14345a32-29c6-470a-9ce2-4671cac2f60b" providerId="ADAL" clId="{57C78DEB-92C1-49A6-BBB0-68D01C2FD8B5}" dt="2022-03-17T20:48:43.999" v="12799"/>
        <pc:sldMkLst>
          <pc:docMk/>
          <pc:sldMk cId="4251264762" sldId="1652"/>
        </pc:sldMkLst>
        <pc:spChg chg="mod">
          <ac:chgData name="Sebastian Taylor" userId="14345a32-29c6-470a-9ce2-4671cac2f60b" providerId="ADAL" clId="{57C78DEB-92C1-49A6-BBB0-68D01C2FD8B5}" dt="2022-03-17T16:44:40.584" v="7694" actId="14100"/>
          <ac:spMkLst>
            <pc:docMk/>
            <pc:sldMk cId="4251264762" sldId="1652"/>
            <ac:spMk id="2" creationId="{4F917AD2-16F5-4E98-9A1C-BF63C1338A67}"/>
          </ac:spMkLst>
        </pc:spChg>
        <pc:grpChg chg="mod">
          <ac:chgData name="Sebastian Taylor" userId="14345a32-29c6-470a-9ce2-4671cac2f60b" providerId="ADAL" clId="{57C78DEB-92C1-49A6-BBB0-68D01C2FD8B5}" dt="2022-03-17T16:44:37.511" v="7693" actId="1076"/>
          <ac:grpSpMkLst>
            <pc:docMk/>
            <pc:sldMk cId="4251264762" sldId="1652"/>
            <ac:grpSpMk id="103" creationId="{17A586FB-9357-4C68-ABE7-C67351E5D790}"/>
          </ac:grpSpMkLst>
        </pc:grpChg>
      </pc:sldChg>
      <pc:sldChg chg="mod ord modShow">
        <pc:chgData name="Sebastian Taylor" userId="14345a32-29c6-470a-9ce2-4671cac2f60b" providerId="ADAL" clId="{57C78DEB-92C1-49A6-BBB0-68D01C2FD8B5}" dt="2022-03-17T00:41:02.165" v="7063" actId="729"/>
        <pc:sldMkLst>
          <pc:docMk/>
          <pc:sldMk cId="1430620949" sldId="1653"/>
        </pc:sldMkLst>
      </pc:sldChg>
      <pc:sldChg chg="ord addCm modCm">
        <pc:chgData name="Sebastian Taylor" userId="14345a32-29c6-470a-9ce2-4671cac2f60b" providerId="ADAL" clId="{57C78DEB-92C1-49A6-BBB0-68D01C2FD8B5}" dt="2022-03-17T20:39:01.911" v="12487"/>
        <pc:sldMkLst>
          <pc:docMk/>
          <pc:sldMk cId="3399631446" sldId="1654"/>
        </pc:sldMkLst>
      </pc:sldChg>
      <pc:sldChg chg="ord addCm modCm">
        <pc:chgData name="Sebastian Taylor" userId="14345a32-29c6-470a-9ce2-4671cac2f60b" providerId="ADAL" clId="{57C78DEB-92C1-49A6-BBB0-68D01C2FD8B5}" dt="2022-03-17T16:39:22.615" v="7616"/>
        <pc:sldMkLst>
          <pc:docMk/>
          <pc:sldMk cId="1351622626" sldId="1655"/>
        </pc:sldMkLst>
      </pc:sldChg>
      <pc:sldChg chg="ord addCm modCm">
        <pc:chgData name="Sebastian Taylor" userId="14345a32-29c6-470a-9ce2-4671cac2f60b" providerId="ADAL" clId="{57C78DEB-92C1-49A6-BBB0-68D01C2FD8B5}" dt="2022-03-17T00:37:20.071" v="7045"/>
        <pc:sldMkLst>
          <pc:docMk/>
          <pc:sldMk cId="243582939" sldId="1656"/>
        </pc:sldMkLst>
      </pc:sldChg>
      <pc:sldChg chg="modSp mod ord addCm modCm">
        <pc:chgData name="Sebastian Taylor" userId="14345a32-29c6-470a-9ce2-4671cac2f60b" providerId="ADAL" clId="{57C78DEB-92C1-49A6-BBB0-68D01C2FD8B5}" dt="2022-03-17T16:45:12.535" v="7696"/>
        <pc:sldMkLst>
          <pc:docMk/>
          <pc:sldMk cId="276402764" sldId="1657"/>
        </pc:sldMkLst>
        <pc:spChg chg="mod">
          <ac:chgData name="Sebastian Taylor" userId="14345a32-29c6-470a-9ce2-4671cac2f60b" providerId="ADAL" clId="{57C78DEB-92C1-49A6-BBB0-68D01C2FD8B5}" dt="2022-03-17T00:25:54.460" v="6996" actId="1036"/>
          <ac:spMkLst>
            <pc:docMk/>
            <pc:sldMk cId="276402764" sldId="1657"/>
            <ac:spMk id="2" creationId="{1C814D71-9664-4F94-8924-77D62E9B60CA}"/>
          </ac:spMkLst>
        </pc:spChg>
        <pc:spChg chg="mod">
          <ac:chgData name="Sebastian Taylor" userId="14345a32-29c6-470a-9ce2-4671cac2f60b" providerId="ADAL" clId="{57C78DEB-92C1-49A6-BBB0-68D01C2FD8B5}" dt="2022-03-17T00:37:06.214" v="7043" actId="20577"/>
          <ac:spMkLst>
            <pc:docMk/>
            <pc:sldMk cId="276402764" sldId="1657"/>
            <ac:spMk id="3" creationId="{031A3BE3-0CB9-43DD-AF50-5DBAF9D726BA}"/>
          </ac:spMkLst>
        </pc:spChg>
      </pc:sldChg>
      <pc:sldChg chg="del">
        <pc:chgData name="Sebastian Taylor" userId="14345a32-29c6-470a-9ce2-4671cac2f60b" providerId="ADAL" clId="{57C78DEB-92C1-49A6-BBB0-68D01C2FD8B5}" dt="2022-03-17T00:25:39.659" v="6987" actId="47"/>
        <pc:sldMkLst>
          <pc:docMk/>
          <pc:sldMk cId="3675087234" sldId="1658"/>
        </pc:sldMkLst>
      </pc:sldChg>
      <pc:sldChg chg="addSp delSp modSp del mod">
        <pc:chgData name="Sebastian Taylor" userId="14345a32-29c6-470a-9ce2-4671cac2f60b" providerId="ADAL" clId="{57C78DEB-92C1-49A6-BBB0-68D01C2FD8B5}" dt="2022-03-17T00:10:37.242" v="6790" actId="47"/>
        <pc:sldMkLst>
          <pc:docMk/>
          <pc:sldMk cId="1096079721" sldId="1659"/>
        </pc:sldMkLst>
        <pc:spChg chg="mod">
          <ac:chgData name="Sebastian Taylor" userId="14345a32-29c6-470a-9ce2-4671cac2f60b" providerId="ADAL" clId="{57C78DEB-92C1-49A6-BBB0-68D01C2FD8B5}" dt="2022-03-17T00:09:15.282" v="6779" actId="27636"/>
          <ac:spMkLst>
            <pc:docMk/>
            <pc:sldMk cId="1096079721" sldId="1659"/>
            <ac:spMk id="2" creationId="{641145E8-F59B-4787-A9DC-BCD5F6FC1816}"/>
          </ac:spMkLst>
        </pc:spChg>
        <pc:spChg chg="mod">
          <ac:chgData name="Sebastian Taylor" userId="14345a32-29c6-470a-9ce2-4671cac2f60b" providerId="ADAL" clId="{57C78DEB-92C1-49A6-BBB0-68D01C2FD8B5}" dt="2022-03-16T23:40:39.616" v="6436" actId="1037"/>
          <ac:spMkLst>
            <pc:docMk/>
            <pc:sldMk cId="1096079721" sldId="1659"/>
            <ac:spMk id="7" creationId="{CCC2E8E3-B6AE-4ED3-B4FB-BCE6610D07CC}"/>
          </ac:spMkLst>
        </pc:spChg>
        <pc:spChg chg="add del mod">
          <ac:chgData name="Sebastian Taylor" userId="14345a32-29c6-470a-9ce2-4671cac2f60b" providerId="ADAL" clId="{57C78DEB-92C1-49A6-BBB0-68D01C2FD8B5}" dt="2022-03-17T00:08:55.507" v="6740" actId="478"/>
          <ac:spMkLst>
            <pc:docMk/>
            <pc:sldMk cId="1096079721" sldId="1659"/>
            <ac:spMk id="10" creationId="{E17E91C3-63C5-44B3-9DEC-0D3E4C2B0AFD}"/>
          </ac:spMkLst>
        </pc:spChg>
      </pc:sldChg>
      <pc:sldChg chg="addSp delSp modSp mod">
        <pc:chgData name="Sebastian Taylor" userId="14345a32-29c6-470a-9ce2-4671cac2f60b" providerId="ADAL" clId="{57C78DEB-92C1-49A6-BBB0-68D01C2FD8B5}" dt="2022-03-17T00:08:15.488" v="6646" actId="113"/>
        <pc:sldMkLst>
          <pc:docMk/>
          <pc:sldMk cId="262001646" sldId="1660"/>
        </pc:sldMkLst>
        <pc:spChg chg="mod">
          <ac:chgData name="Sebastian Taylor" userId="14345a32-29c6-470a-9ce2-4671cac2f60b" providerId="ADAL" clId="{57C78DEB-92C1-49A6-BBB0-68D01C2FD8B5}" dt="2022-03-17T00:08:15.488" v="6646" actId="113"/>
          <ac:spMkLst>
            <pc:docMk/>
            <pc:sldMk cId="262001646" sldId="1660"/>
            <ac:spMk id="2" creationId="{754CDCC6-4E91-4F44-B273-08F67231885D}"/>
          </ac:spMkLst>
        </pc:spChg>
        <pc:spChg chg="mod">
          <ac:chgData name="Sebastian Taylor" userId="14345a32-29c6-470a-9ce2-4671cac2f60b" providerId="ADAL" clId="{57C78DEB-92C1-49A6-BBB0-68D01C2FD8B5}" dt="2022-03-17T00:05:58.203" v="6452" actId="20577"/>
          <ac:spMkLst>
            <pc:docMk/>
            <pc:sldMk cId="262001646" sldId="1660"/>
            <ac:spMk id="3" creationId="{25A7BBEA-972D-4F37-B1C8-41BA62531B12}"/>
          </ac:spMkLst>
        </pc:spChg>
        <pc:spChg chg="mod">
          <ac:chgData name="Sebastian Taylor" userId="14345a32-29c6-470a-9ce2-4671cac2f60b" providerId="ADAL" clId="{57C78DEB-92C1-49A6-BBB0-68D01C2FD8B5}" dt="2022-03-17T00:06:23.372" v="6453" actId="1076"/>
          <ac:spMkLst>
            <pc:docMk/>
            <pc:sldMk cId="262001646" sldId="1660"/>
            <ac:spMk id="6" creationId="{75348A5A-1595-4034-B08E-619F2FE332B1}"/>
          </ac:spMkLst>
        </pc:spChg>
        <pc:spChg chg="add del mod">
          <ac:chgData name="Sebastian Taylor" userId="14345a32-29c6-470a-9ce2-4671cac2f60b" providerId="ADAL" clId="{57C78DEB-92C1-49A6-BBB0-68D01C2FD8B5}" dt="2022-03-16T23:29:38.171" v="6423" actId="478"/>
          <ac:spMkLst>
            <pc:docMk/>
            <pc:sldMk cId="262001646" sldId="1660"/>
            <ac:spMk id="12" creationId="{AD257836-8A0F-4354-BA6B-B6880BA0BE35}"/>
          </ac:spMkLst>
        </pc:spChg>
        <pc:spChg chg="add del mod">
          <ac:chgData name="Sebastian Taylor" userId="14345a32-29c6-470a-9ce2-4671cac2f60b" providerId="ADAL" clId="{57C78DEB-92C1-49A6-BBB0-68D01C2FD8B5}" dt="2022-03-17T00:08:03.816" v="6642" actId="21"/>
          <ac:spMkLst>
            <pc:docMk/>
            <pc:sldMk cId="262001646" sldId="1660"/>
            <ac:spMk id="14" creationId="{EF2EF4BB-6020-4602-B171-B1C04ECDD5BD}"/>
          </ac:spMkLst>
        </pc:spChg>
        <pc:grpChg chg="mod">
          <ac:chgData name="Sebastian Taylor" userId="14345a32-29c6-470a-9ce2-4671cac2f60b" providerId="ADAL" clId="{57C78DEB-92C1-49A6-BBB0-68D01C2FD8B5}" dt="2022-03-16T23:29:26.824" v="6411" actId="1076"/>
          <ac:grpSpMkLst>
            <pc:docMk/>
            <pc:sldMk cId="262001646" sldId="1660"/>
            <ac:grpSpMk id="5" creationId="{49C83417-311C-46A6-8636-3D344128898A}"/>
          </ac:grpSpMkLst>
        </pc:grpChg>
      </pc:sldChg>
      <pc:sldChg chg="modSp mod addCm delCm modCm">
        <pc:chgData name="Sebastian Taylor" userId="14345a32-29c6-470a-9ce2-4671cac2f60b" providerId="ADAL" clId="{57C78DEB-92C1-49A6-BBB0-68D01C2FD8B5}" dt="2022-02-14T21:56:25.093" v="488"/>
        <pc:sldMkLst>
          <pc:docMk/>
          <pc:sldMk cId="3699035300" sldId="1660"/>
        </pc:sldMkLst>
        <pc:spChg chg="mod">
          <ac:chgData name="Sebastian Taylor" userId="14345a32-29c6-470a-9ce2-4671cac2f60b" providerId="ADAL" clId="{57C78DEB-92C1-49A6-BBB0-68D01C2FD8B5}" dt="2022-02-14T21:56:16.106" v="486" actId="207"/>
          <ac:spMkLst>
            <pc:docMk/>
            <pc:sldMk cId="3699035300" sldId="1660"/>
            <ac:spMk id="2" creationId="{B3465352-4014-4C6B-B636-5C0F2B7FDA83}"/>
          </ac:spMkLst>
        </pc:spChg>
        <pc:spChg chg="mod">
          <ac:chgData name="Sebastian Taylor" userId="14345a32-29c6-470a-9ce2-4671cac2f60b" providerId="ADAL" clId="{57C78DEB-92C1-49A6-BBB0-68D01C2FD8B5}" dt="2022-02-14T21:56:14.241" v="485" actId="207"/>
          <ac:spMkLst>
            <pc:docMk/>
            <pc:sldMk cId="3699035300" sldId="1660"/>
            <ac:spMk id="3" creationId="{8C69DC46-E045-45F0-A8A1-9F6B94485E4B}"/>
          </ac:spMkLst>
        </pc:spChg>
      </pc:sldChg>
      <pc:sldChg chg="mod modShow">
        <pc:chgData name="Sebastian Taylor" userId="14345a32-29c6-470a-9ce2-4671cac2f60b" providerId="ADAL" clId="{57C78DEB-92C1-49A6-BBB0-68D01C2FD8B5}" dt="2022-03-16T23:27:48.665" v="6381" actId="729"/>
        <pc:sldMkLst>
          <pc:docMk/>
          <pc:sldMk cId="1018902143" sldId="1661"/>
        </pc:sldMkLst>
      </pc:sldChg>
      <pc:sldChg chg="addCm modCm">
        <pc:chgData name="Sebastian Taylor" userId="14345a32-29c6-470a-9ce2-4671cac2f60b" providerId="ADAL" clId="{57C78DEB-92C1-49A6-BBB0-68D01C2FD8B5}" dt="2022-03-16T23:27:33.991" v="6380"/>
        <pc:sldMkLst>
          <pc:docMk/>
          <pc:sldMk cId="3823549948" sldId="1662"/>
        </pc:sldMkLst>
      </pc:sldChg>
      <pc:sldChg chg="addCm modCm">
        <pc:chgData name="Sebastian Taylor" userId="14345a32-29c6-470a-9ce2-4671cac2f60b" providerId="ADAL" clId="{57C78DEB-92C1-49A6-BBB0-68D01C2FD8B5}" dt="2022-03-16T23:27:24.424" v="6378"/>
        <pc:sldMkLst>
          <pc:docMk/>
          <pc:sldMk cId="691253466" sldId="1663"/>
        </pc:sldMkLst>
      </pc:sldChg>
      <pc:sldChg chg="modSp mod ord addCm modCm">
        <pc:chgData name="Sebastian Taylor" userId="14345a32-29c6-470a-9ce2-4671cac2f60b" providerId="ADAL" clId="{57C78DEB-92C1-49A6-BBB0-68D01C2FD8B5}" dt="2022-03-16T23:25:45.901" v="6375"/>
        <pc:sldMkLst>
          <pc:docMk/>
          <pc:sldMk cId="101179675" sldId="1664"/>
        </pc:sldMkLst>
        <pc:spChg chg="mod">
          <ac:chgData name="Sebastian Taylor" userId="14345a32-29c6-470a-9ce2-4671cac2f60b" providerId="ADAL" clId="{57C78DEB-92C1-49A6-BBB0-68D01C2FD8B5}" dt="2022-03-16T23:25:07.250" v="6371" actId="20577"/>
          <ac:spMkLst>
            <pc:docMk/>
            <pc:sldMk cId="101179675" sldId="1664"/>
            <ac:spMk id="2" creationId="{3B578C77-871E-453A-848E-B274E952EC82}"/>
          </ac:spMkLst>
        </pc:spChg>
        <pc:spChg chg="mod">
          <ac:chgData name="Sebastian Taylor" userId="14345a32-29c6-470a-9ce2-4671cac2f60b" providerId="ADAL" clId="{57C78DEB-92C1-49A6-BBB0-68D01C2FD8B5}" dt="2022-03-16T23:25:01.613" v="6355" actId="20577"/>
          <ac:spMkLst>
            <pc:docMk/>
            <pc:sldMk cId="101179675" sldId="1664"/>
            <ac:spMk id="3" creationId="{6017E962-1374-4C2E-B1C0-F87497F9BE6C}"/>
          </ac:spMkLst>
        </pc:spChg>
      </pc:sldChg>
      <pc:sldChg chg="addSp modSp mod ord modAnim addCm modCm">
        <pc:chgData name="Sebastian Taylor" userId="14345a32-29c6-470a-9ce2-4671cac2f60b" providerId="ADAL" clId="{57C78DEB-92C1-49A6-BBB0-68D01C2FD8B5}" dt="2022-02-15T18:37:49.614" v="852" actId="1076"/>
        <pc:sldMkLst>
          <pc:docMk/>
          <pc:sldMk cId="179082681" sldId="1665"/>
        </pc:sldMkLst>
        <pc:spChg chg="mod">
          <ac:chgData name="Sebastian Taylor" userId="14345a32-29c6-470a-9ce2-4671cac2f60b" providerId="ADAL" clId="{57C78DEB-92C1-49A6-BBB0-68D01C2FD8B5}" dt="2022-02-15T18:33:23.132" v="840" actId="1076"/>
          <ac:spMkLst>
            <pc:docMk/>
            <pc:sldMk cId="179082681" sldId="1665"/>
            <ac:spMk id="7" creationId="{51391C51-9A50-4EF7-8DB9-0C20EEDEA353}"/>
          </ac:spMkLst>
        </pc:spChg>
        <pc:spChg chg="mod">
          <ac:chgData name="Sebastian Taylor" userId="14345a32-29c6-470a-9ce2-4671cac2f60b" providerId="ADAL" clId="{57C78DEB-92C1-49A6-BBB0-68D01C2FD8B5}" dt="2022-02-15T18:36:52.954" v="845"/>
          <ac:spMkLst>
            <pc:docMk/>
            <pc:sldMk cId="179082681" sldId="1665"/>
            <ac:spMk id="54" creationId="{E55CFEDB-E5AE-486A-BF30-1E9B54DBAE62}"/>
          </ac:spMkLst>
        </pc:spChg>
        <pc:spChg chg="mod">
          <ac:chgData name="Sebastian Taylor" userId="14345a32-29c6-470a-9ce2-4671cac2f60b" providerId="ADAL" clId="{57C78DEB-92C1-49A6-BBB0-68D01C2FD8B5}" dt="2022-02-15T18:36:52.954" v="845"/>
          <ac:spMkLst>
            <pc:docMk/>
            <pc:sldMk cId="179082681" sldId="1665"/>
            <ac:spMk id="55" creationId="{347B1A1C-001E-496E-BDD2-D1D1D617E50B}"/>
          </ac:spMkLst>
        </pc:spChg>
        <pc:spChg chg="mod">
          <ac:chgData name="Sebastian Taylor" userId="14345a32-29c6-470a-9ce2-4671cac2f60b" providerId="ADAL" clId="{57C78DEB-92C1-49A6-BBB0-68D01C2FD8B5}" dt="2022-02-15T18:36:52.954" v="845"/>
          <ac:spMkLst>
            <pc:docMk/>
            <pc:sldMk cId="179082681" sldId="1665"/>
            <ac:spMk id="56" creationId="{E10FEFF1-8814-4950-BC92-8B33D44A7C74}"/>
          </ac:spMkLst>
        </pc:spChg>
        <pc:spChg chg="mod">
          <ac:chgData name="Sebastian Taylor" userId="14345a32-29c6-470a-9ce2-4671cac2f60b" providerId="ADAL" clId="{57C78DEB-92C1-49A6-BBB0-68D01C2FD8B5}" dt="2022-02-15T18:36:52.954" v="845"/>
          <ac:spMkLst>
            <pc:docMk/>
            <pc:sldMk cId="179082681" sldId="1665"/>
            <ac:spMk id="57" creationId="{5C2800C0-7E66-4C5D-82F0-E24DD092F0F1}"/>
          </ac:spMkLst>
        </pc:spChg>
        <pc:spChg chg="mod">
          <ac:chgData name="Sebastian Taylor" userId="14345a32-29c6-470a-9ce2-4671cac2f60b" providerId="ADAL" clId="{57C78DEB-92C1-49A6-BBB0-68D01C2FD8B5}" dt="2022-02-15T18:36:52.954" v="845"/>
          <ac:spMkLst>
            <pc:docMk/>
            <pc:sldMk cId="179082681" sldId="1665"/>
            <ac:spMk id="58" creationId="{F6B7B6C0-25EC-4A2E-A8AA-557103A2960F}"/>
          </ac:spMkLst>
        </pc:spChg>
        <pc:spChg chg="mod">
          <ac:chgData name="Sebastian Taylor" userId="14345a32-29c6-470a-9ce2-4671cac2f60b" providerId="ADAL" clId="{57C78DEB-92C1-49A6-BBB0-68D01C2FD8B5}" dt="2022-02-15T18:36:52.954" v="845"/>
          <ac:spMkLst>
            <pc:docMk/>
            <pc:sldMk cId="179082681" sldId="1665"/>
            <ac:spMk id="60" creationId="{3E98A727-D5D0-47DF-9EB8-F05AD890BB3B}"/>
          </ac:spMkLst>
        </pc:spChg>
        <pc:spChg chg="mod">
          <ac:chgData name="Sebastian Taylor" userId="14345a32-29c6-470a-9ce2-4671cac2f60b" providerId="ADAL" clId="{57C78DEB-92C1-49A6-BBB0-68D01C2FD8B5}" dt="2022-02-15T18:36:52.954" v="845"/>
          <ac:spMkLst>
            <pc:docMk/>
            <pc:sldMk cId="179082681" sldId="1665"/>
            <ac:spMk id="61" creationId="{474CCD8B-A6FB-481F-A4E2-1D2452645528}"/>
          </ac:spMkLst>
        </pc:spChg>
        <pc:spChg chg="mod">
          <ac:chgData name="Sebastian Taylor" userId="14345a32-29c6-470a-9ce2-4671cac2f60b" providerId="ADAL" clId="{57C78DEB-92C1-49A6-BBB0-68D01C2FD8B5}" dt="2022-02-15T18:36:52.954" v="845"/>
          <ac:spMkLst>
            <pc:docMk/>
            <pc:sldMk cId="179082681" sldId="1665"/>
            <ac:spMk id="62" creationId="{B9F7FAD7-2647-4694-AC9D-AABDDE346549}"/>
          </ac:spMkLst>
        </pc:spChg>
        <pc:spChg chg="mod">
          <ac:chgData name="Sebastian Taylor" userId="14345a32-29c6-470a-9ce2-4671cac2f60b" providerId="ADAL" clId="{57C78DEB-92C1-49A6-BBB0-68D01C2FD8B5}" dt="2022-02-15T18:36:52.954" v="845"/>
          <ac:spMkLst>
            <pc:docMk/>
            <pc:sldMk cId="179082681" sldId="1665"/>
            <ac:spMk id="63" creationId="{4B6EEED1-60B6-4E1D-B584-712AC5D1299E}"/>
          </ac:spMkLst>
        </pc:spChg>
        <pc:spChg chg="mod">
          <ac:chgData name="Sebastian Taylor" userId="14345a32-29c6-470a-9ce2-4671cac2f60b" providerId="ADAL" clId="{57C78DEB-92C1-49A6-BBB0-68D01C2FD8B5}" dt="2022-02-15T18:36:52.954" v="845"/>
          <ac:spMkLst>
            <pc:docMk/>
            <pc:sldMk cId="179082681" sldId="1665"/>
            <ac:spMk id="64" creationId="{E4AD8B59-CB26-4820-B064-C892218D1F95}"/>
          </ac:spMkLst>
        </pc:spChg>
        <pc:spChg chg="mod">
          <ac:chgData name="Sebastian Taylor" userId="14345a32-29c6-470a-9ce2-4671cac2f60b" providerId="ADAL" clId="{57C78DEB-92C1-49A6-BBB0-68D01C2FD8B5}" dt="2022-02-15T18:36:52.954" v="845"/>
          <ac:spMkLst>
            <pc:docMk/>
            <pc:sldMk cId="179082681" sldId="1665"/>
            <ac:spMk id="65" creationId="{737DD114-2DCD-452D-852D-9BF84BE587D5}"/>
          </ac:spMkLst>
        </pc:spChg>
        <pc:spChg chg="mod">
          <ac:chgData name="Sebastian Taylor" userId="14345a32-29c6-470a-9ce2-4671cac2f60b" providerId="ADAL" clId="{57C78DEB-92C1-49A6-BBB0-68D01C2FD8B5}" dt="2022-02-15T18:36:52.954" v="845"/>
          <ac:spMkLst>
            <pc:docMk/>
            <pc:sldMk cId="179082681" sldId="1665"/>
            <ac:spMk id="66" creationId="{458706F9-0511-4FA4-8172-4E04A8608131}"/>
          </ac:spMkLst>
        </pc:spChg>
        <pc:spChg chg="mod">
          <ac:chgData name="Sebastian Taylor" userId="14345a32-29c6-470a-9ce2-4671cac2f60b" providerId="ADAL" clId="{57C78DEB-92C1-49A6-BBB0-68D01C2FD8B5}" dt="2022-02-15T18:36:52.954" v="845"/>
          <ac:spMkLst>
            <pc:docMk/>
            <pc:sldMk cId="179082681" sldId="1665"/>
            <ac:spMk id="67" creationId="{B06ED9CA-BDE9-43FD-BDD2-A487D2328FDF}"/>
          </ac:spMkLst>
        </pc:spChg>
        <pc:spChg chg="mod">
          <ac:chgData name="Sebastian Taylor" userId="14345a32-29c6-470a-9ce2-4671cac2f60b" providerId="ADAL" clId="{57C78DEB-92C1-49A6-BBB0-68D01C2FD8B5}" dt="2022-02-15T18:36:52.954" v="845"/>
          <ac:spMkLst>
            <pc:docMk/>
            <pc:sldMk cId="179082681" sldId="1665"/>
            <ac:spMk id="68" creationId="{4D6A84A4-0F0A-4EB9-A25D-FF084497F812}"/>
          </ac:spMkLst>
        </pc:spChg>
        <pc:spChg chg="mod">
          <ac:chgData name="Sebastian Taylor" userId="14345a32-29c6-470a-9ce2-4671cac2f60b" providerId="ADAL" clId="{57C78DEB-92C1-49A6-BBB0-68D01C2FD8B5}" dt="2022-02-15T18:36:52.954" v="845"/>
          <ac:spMkLst>
            <pc:docMk/>
            <pc:sldMk cId="179082681" sldId="1665"/>
            <ac:spMk id="69" creationId="{0EC9DCE3-B9E8-4E5C-97C4-49FC8DE94B5D}"/>
          </ac:spMkLst>
        </pc:spChg>
        <pc:spChg chg="mod">
          <ac:chgData name="Sebastian Taylor" userId="14345a32-29c6-470a-9ce2-4671cac2f60b" providerId="ADAL" clId="{57C78DEB-92C1-49A6-BBB0-68D01C2FD8B5}" dt="2022-02-15T18:36:52.954" v="845"/>
          <ac:spMkLst>
            <pc:docMk/>
            <pc:sldMk cId="179082681" sldId="1665"/>
            <ac:spMk id="70" creationId="{1C03BDB4-64D5-4A27-9794-620DEC8DA04C}"/>
          </ac:spMkLst>
        </pc:spChg>
        <pc:spChg chg="mod">
          <ac:chgData name="Sebastian Taylor" userId="14345a32-29c6-470a-9ce2-4671cac2f60b" providerId="ADAL" clId="{57C78DEB-92C1-49A6-BBB0-68D01C2FD8B5}" dt="2022-02-15T18:36:52.954" v="845"/>
          <ac:spMkLst>
            <pc:docMk/>
            <pc:sldMk cId="179082681" sldId="1665"/>
            <ac:spMk id="71" creationId="{4260FC39-FBAC-41C1-B3F7-7815A3032A72}"/>
          </ac:spMkLst>
        </pc:spChg>
        <pc:spChg chg="mod">
          <ac:chgData name="Sebastian Taylor" userId="14345a32-29c6-470a-9ce2-4671cac2f60b" providerId="ADAL" clId="{57C78DEB-92C1-49A6-BBB0-68D01C2FD8B5}" dt="2022-02-15T18:36:52.954" v="845"/>
          <ac:spMkLst>
            <pc:docMk/>
            <pc:sldMk cId="179082681" sldId="1665"/>
            <ac:spMk id="72" creationId="{0F0D35F7-E451-4D77-A2C7-275F5F10F579}"/>
          </ac:spMkLst>
        </pc:spChg>
        <pc:spChg chg="mod">
          <ac:chgData name="Sebastian Taylor" userId="14345a32-29c6-470a-9ce2-4671cac2f60b" providerId="ADAL" clId="{57C78DEB-92C1-49A6-BBB0-68D01C2FD8B5}" dt="2022-02-15T18:36:52.954" v="845"/>
          <ac:spMkLst>
            <pc:docMk/>
            <pc:sldMk cId="179082681" sldId="1665"/>
            <ac:spMk id="73" creationId="{C0D2765F-7411-442E-8808-A74452C02928}"/>
          </ac:spMkLst>
        </pc:spChg>
        <pc:spChg chg="mod">
          <ac:chgData name="Sebastian Taylor" userId="14345a32-29c6-470a-9ce2-4671cac2f60b" providerId="ADAL" clId="{57C78DEB-92C1-49A6-BBB0-68D01C2FD8B5}" dt="2022-02-15T18:36:52.954" v="845"/>
          <ac:spMkLst>
            <pc:docMk/>
            <pc:sldMk cId="179082681" sldId="1665"/>
            <ac:spMk id="74" creationId="{36C2CBE4-D0A9-4641-965A-B2734265EDAF}"/>
          </ac:spMkLst>
        </pc:spChg>
        <pc:spChg chg="mod">
          <ac:chgData name="Sebastian Taylor" userId="14345a32-29c6-470a-9ce2-4671cac2f60b" providerId="ADAL" clId="{57C78DEB-92C1-49A6-BBB0-68D01C2FD8B5}" dt="2022-02-15T18:36:52.954" v="845"/>
          <ac:spMkLst>
            <pc:docMk/>
            <pc:sldMk cId="179082681" sldId="1665"/>
            <ac:spMk id="75" creationId="{7A5AAA4D-5F17-4B0C-A8F8-F65C0276BFD9}"/>
          </ac:spMkLst>
        </pc:spChg>
        <pc:spChg chg="mod">
          <ac:chgData name="Sebastian Taylor" userId="14345a32-29c6-470a-9ce2-4671cac2f60b" providerId="ADAL" clId="{57C78DEB-92C1-49A6-BBB0-68D01C2FD8B5}" dt="2022-02-15T18:36:52.954" v="845"/>
          <ac:spMkLst>
            <pc:docMk/>
            <pc:sldMk cId="179082681" sldId="1665"/>
            <ac:spMk id="76" creationId="{66FC216E-9C75-4C73-A9A5-43A7BA983D90}"/>
          </ac:spMkLst>
        </pc:spChg>
        <pc:spChg chg="mod">
          <ac:chgData name="Sebastian Taylor" userId="14345a32-29c6-470a-9ce2-4671cac2f60b" providerId="ADAL" clId="{57C78DEB-92C1-49A6-BBB0-68D01C2FD8B5}" dt="2022-02-15T18:36:52.954" v="845"/>
          <ac:spMkLst>
            <pc:docMk/>
            <pc:sldMk cId="179082681" sldId="1665"/>
            <ac:spMk id="77" creationId="{94D2206A-2026-4E89-A3CF-C64B9D5BDC6B}"/>
          </ac:spMkLst>
        </pc:spChg>
        <pc:spChg chg="mod">
          <ac:chgData name="Sebastian Taylor" userId="14345a32-29c6-470a-9ce2-4671cac2f60b" providerId="ADAL" clId="{57C78DEB-92C1-49A6-BBB0-68D01C2FD8B5}" dt="2022-02-15T18:36:52.954" v="845"/>
          <ac:spMkLst>
            <pc:docMk/>
            <pc:sldMk cId="179082681" sldId="1665"/>
            <ac:spMk id="78" creationId="{24C37AFA-B7AB-483A-B866-5F6F565158E3}"/>
          </ac:spMkLst>
        </pc:spChg>
        <pc:spChg chg="mod">
          <ac:chgData name="Sebastian Taylor" userId="14345a32-29c6-470a-9ce2-4671cac2f60b" providerId="ADAL" clId="{57C78DEB-92C1-49A6-BBB0-68D01C2FD8B5}" dt="2022-02-15T18:36:52.954" v="845"/>
          <ac:spMkLst>
            <pc:docMk/>
            <pc:sldMk cId="179082681" sldId="1665"/>
            <ac:spMk id="79" creationId="{870E397C-B26E-4CB4-8FE8-E29725E8018A}"/>
          </ac:spMkLst>
        </pc:spChg>
        <pc:spChg chg="mod">
          <ac:chgData name="Sebastian Taylor" userId="14345a32-29c6-470a-9ce2-4671cac2f60b" providerId="ADAL" clId="{57C78DEB-92C1-49A6-BBB0-68D01C2FD8B5}" dt="2022-02-15T18:36:52.954" v="845"/>
          <ac:spMkLst>
            <pc:docMk/>
            <pc:sldMk cId="179082681" sldId="1665"/>
            <ac:spMk id="80" creationId="{4205D990-0DFA-472A-8867-0AC3C38150BA}"/>
          </ac:spMkLst>
        </pc:spChg>
        <pc:spChg chg="mod">
          <ac:chgData name="Sebastian Taylor" userId="14345a32-29c6-470a-9ce2-4671cac2f60b" providerId="ADAL" clId="{57C78DEB-92C1-49A6-BBB0-68D01C2FD8B5}" dt="2022-02-15T18:36:52.954" v="845"/>
          <ac:spMkLst>
            <pc:docMk/>
            <pc:sldMk cId="179082681" sldId="1665"/>
            <ac:spMk id="81" creationId="{29998FBD-80F3-4EA1-9D67-965EFBA0024B}"/>
          </ac:spMkLst>
        </pc:spChg>
        <pc:spChg chg="mod">
          <ac:chgData name="Sebastian Taylor" userId="14345a32-29c6-470a-9ce2-4671cac2f60b" providerId="ADAL" clId="{57C78DEB-92C1-49A6-BBB0-68D01C2FD8B5}" dt="2022-02-15T18:36:52.954" v="845"/>
          <ac:spMkLst>
            <pc:docMk/>
            <pc:sldMk cId="179082681" sldId="1665"/>
            <ac:spMk id="82" creationId="{FDA4EFC5-D1CE-44CA-9330-5856BBFF0B25}"/>
          </ac:spMkLst>
        </pc:spChg>
        <pc:spChg chg="mod">
          <ac:chgData name="Sebastian Taylor" userId="14345a32-29c6-470a-9ce2-4671cac2f60b" providerId="ADAL" clId="{57C78DEB-92C1-49A6-BBB0-68D01C2FD8B5}" dt="2022-02-15T18:36:52.954" v="845"/>
          <ac:spMkLst>
            <pc:docMk/>
            <pc:sldMk cId="179082681" sldId="1665"/>
            <ac:spMk id="85" creationId="{8A38EC1B-FC2D-473E-8F62-C5C90BF92041}"/>
          </ac:spMkLst>
        </pc:spChg>
        <pc:spChg chg="mod">
          <ac:chgData name="Sebastian Taylor" userId="14345a32-29c6-470a-9ce2-4671cac2f60b" providerId="ADAL" clId="{57C78DEB-92C1-49A6-BBB0-68D01C2FD8B5}" dt="2022-02-15T18:36:52.954" v="845"/>
          <ac:spMkLst>
            <pc:docMk/>
            <pc:sldMk cId="179082681" sldId="1665"/>
            <ac:spMk id="86" creationId="{A9DD2F11-DC8D-48D2-9ABD-D27FB9175699}"/>
          </ac:spMkLst>
        </pc:spChg>
        <pc:spChg chg="mod">
          <ac:chgData name="Sebastian Taylor" userId="14345a32-29c6-470a-9ce2-4671cac2f60b" providerId="ADAL" clId="{57C78DEB-92C1-49A6-BBB0-68D01C2FD8B5}" dt="2022-02-15T18:36:52.954" v="845"/>
          <ac:spMkLst>
            <pc:docMk/>
            <pc:sldMk cId="179082681" sldId="1665"/>
            <ac:spMk id="87" creationId="{46011610-B61C-4C03-9013-DD3140D861AA}"/>
          </ac:spMkLst>
        </pc:spChg>
        <pc:spChg chg="mod">
          <ac:chgData name="Sebastian Taylor" userId="14345a32-29c6-470a-9ce2-4671cac2f60b" providerId="ADAL" clId="{57C78DEB-92C1-49A6-BBB0-68D01C2FD8B5}" dt="2022-02-15T18:36:52.954" v="845"/>
          <ac:spMkLst>
            <pc:docMk/>
            <pc:sldMk cId="179082681" sldId="1665"/>
            <ac:spMk id="88" creationId="{8B9D7EA7-B002-400F-B005-829A2B59E9BF}"/>
          </ac:spMkLst>
        </pc:spChg>
        <pc:spChg chg="mod">
          <ac:chgData name="Sebastian Taylor" userId="14345a32-29c6-470a-9ce2-4671cac2f60b" providerId="ADAL" clId="{57C78DEB-92C1-49A6-BBB0-68D01C2FD8B5}" dt="2022-02-15T18:36:52.954" v="845"/>
          <ac:spMkLst>
            <pc:docMk/>
            <pc:sldMk cId="179082681" sldId="1665"/>
            <ac:spMk id="89" creationId="{29C5DAA7-B8FB-428F-8775-A1DA5ADE1430}"/>
          </ac:spMkLst>
        </pc:spChg>
        <pc:spChg chg="mod">
          <ac:chgData name="Sebastian Taylor" userId="14345a32-29c6-470a-9ce2-4671cac2f60b" providerId="ADAL" clId="{57C78DEB-92C1-49A6-BBB0-68D01C2FD8B5}" dt="2022-02-15T18:36:52.954" v="845"/>
          <ac:spMkLst>
            <pc:docMk/>
            <pc:sldMk cId="179082681" sldId="1665"/>
            <ac:spMk id="90" creationId="{812A65DC-5F54-492C-B139-CC1F7E500471}"/>
          </ac:spMkLst>
        </pc:spChg>
        <pc:spChg chg="mod">
          <ac:chgData name="Sebastian Taylor" userId="14345a32-29c6-470a-9ce2-4671cac2f60b" providerId="ADAL" clId="{57C78DEB-92C1-49A6-BBB0-68D01C2FD8B5}" dt="2022-02-15T18:36:52.954" v="845"/>
          <ac:spMkLst>
            <pc:docMk/>
            <pc:sldMk cId="179082681" sldId="1665"/>
            <ac:spMk id="91" creationId="{2F9258FB-A808-4C4D-83B4-CA38684AEB33}"/>
          </ac:spMkLst>
        </pc:spChg>
        <pc:spChg chg="mod">
          <ac:chgData name="Sebastian Taylor" userId="14345a32-29c6-470a-9ce2-4671cac2f60b" providerId="ADAL" clId="{57C78DEB-92C1-49A6-BBB0-68D01C2FD8B5}" dt="2022-02-15T18:36:52.954" v="845"/>
          <ac:spMkLst>
            <pc:docMk/>
            <pc:sldMk cId="179082681" sldId="1665"/>
            <ac:spMk id="92" creationId="{42040E19-CFDD-4D9C-A289-2518155AEFD3}"/>
          </ac:spMkLst>
        </pc:spChg>
        <pc:spChg chg="mod">
          <ac:chgData name="Sebastian Taylor" userId="14345a32-29c6-470a-9ce2-4671cac2f60b" providerId="ADAL" clId="{57C78DEB-92C1-49A6-BBB0-68D01C2FD8B5}" dt="2022-02-15T18:36:52.954" v="845"/>
          <ac:spMkLst>
            <pc:docMk/>
            <pc:sldMk cId="179082681" sldId="1665"/>
            <ac:spMk id="93" creationId="{12FB0E4F-FEDC-4569-81C1-F619BCE765D7}"/>
          </ac:spMkLst>
        </pc:spChg>
        <pc:spChg chg="mod">
          <ac:chgData name="Sebastian Taylor" userId="14345a32-29c6-470a-9ce2-4671cac2f60b" providerId="ADAL" clId="{57C78DEB-92C1-49A6-BBB0-68D01C2FD8B5}" dt="2022-02-15T18:37:47.291" v="851"/>
          <ac:spMkLst>
            <pc:docMk/>
            <pc:sldMk cId="179082681" sldId="1665"/>
            <ac:spMk id="98" creationId="{E8B77288-7CD5-4137-9FDD-8A6C4DE6EAEF}"/>
          </ac:spMkLst>
        </pc:spChg>
        <pc:spChg chg="mod">
          <ac:chgData name="Sebastian Taylor" userId="14345a32-29c6-470a-9ce2-4671cac2f60b" providerId="ADAL" clId="{57C78DEB-92C1-49A6-BBB0-68D01C2FD8B5}" dt="2022-02-15T18:37:47.291" v="851"/>
          <ac:spMkLst>
            <pc:docMk/>
            <pc:sldMk cId="179082681" sldId="1665"/>
            <ac:spMk id="99" creationId="{ED1D196B-CD8A-4043-86B1-80E27E3CA5CE}"/>
          </ac:spMkLst>
        </pc:spChg>
        <pc:spChg chg="mod">
          <ac:chgData name="Sebastian Taylor" userId="14345a32-29c6-470a-9ce2-4671cac2f60b" providerId="ADAL" clId="{57C78DEB-92C1-49A6-BBB0-68D01C2FD8B5}" dt="2022-02-15T18:37:47.291" v="851"/>
          <ac:spMkLst>
            <pc:docMk/>
            <pc:sldMk cId="179082681" sldId="1665"/>
            <ac:spMk id="100" creationId="{3637C788-9A9A-45DF-832D-D4E5157B6141}"/>
          </ac:spMkLst>
        </pc:spChg>
        <pc:spChg chg="mod">
          <ac:chgData name="Sebastian Taylor" userId="14345a32-29c6-470a-9ce2-4671cac2f60b" providerId="ADAL" clId="{57C78DEB-92C1-49A6-BBB0-68D01C2FD8B5}" dt="2022-02-15T18:37:47.291" v="851"/>
          <ac:spMkLst>
            <pc:docMk/>
            <pc:sldMk cId="179082681" sldId="1665"/>
            <ac:spMk id="101" creationId="{78F06D30-9BB8-40B0-8D8E-A98B515FCBCE}"/>
          </ac:spMkLst>
        </pc:spChg>
        <pc:spChg chg="mod">
          <ac:chgData name="Sebastian Taylor" userId="14345a32-29c6-470a-9ce2-4671cac2f60b" providerId="ADAL" clId="{57C78DEB-92C1-49A6-BBB0-68D01C2FD8B5}" dt="2022-02-15T18:37:47.291" v="851"/>
          <ac:spMkLst>
            <pc:docMk/>
            <pc:sldMk cId="179082681" sldId="1665"/>
            <ac:spMk id="102" creationId="{77F7AC4A-B8A0-43B0-A18F-ECD370A6D57A}"/>
          </ac:spMkLst>
        </pc:spChg>
        <pc:spChg chg="mod">
          <ac:chgData name="Sebastian Taylor" userId="14345a32-29c6-470a-9ce2-4671cac2f60b" providerId="ADAL" clId="{57C78DEB-92C1-49A6-BBB0-68D01C2FD8B5}" dt="2022-02-15T18:37:47.291" v="851"/>
          <ac:spMkLst>
            <pc:docMk/>
            <pc:sldMk cId="179082681" sldId="1665"/>
            <ac:spMk id="103" creationId="{D5B007BA-DB74-4A50-981C-9E2B78165465}"/>
          </ac:spMkLst>
        </pc:spChg>
        <pc:spChg chg="mod">
          <ac:chgData name="Sebastian Taylor" userId="14345a32-29c6-470a-9ce2-4671cac2f60b" providerId="ADAL" clId="{57C78DEB-92C1-49A6-BBB0-68D01C2FD8B5}" dt="2022-02-15T18:37:47.291" v="851"/>
          <ac:spMkLst>
            <pc:docMk/>
            <pc:sldMk cId="179082681" sldId="1665"/>
            <ac:spMk id="104" creationId="{C2C2AFC6-272D-4F07-A446-C0162BA3EE0B}"/>
          </ac:spMkLst>
        </pc:spChg>
        <pc:spChg chg="mod">
          <ac:chgData name="Sebastian Taylor" userId="14345a32-29c6-470a-9ce2-4671cac2f60b" providerId="ADAL" clId="{57C78DEB-92C1-49A6-BBB0-68D01C2FD8B5}" dt="2022-02-15T18:37:47.291" v="851"/>
          <ac:spMkLst>
            <pc:docMk/>
            <pc:sldMk cId="179082681" sldId="1665"/>
            <ac:spMk id="105" creationId="{A08DC92A-A9AC-478E-9C1E-E579DD54D6D6}"/>
          </ac:spMkLst>
        </pc:spChg>
        <pc:spChg chg="mod">
          <ac:chgData name="Sebastian Taylor" userId="14345a32-29c6-470a-9ce2-4671cac2f60b" providerId="ADAL" clId="{57C78DEB-92C1-49A6-BBB0-68D01C2FD8B5}" dt="2022-02-15T18:37:47.291" v="851"/>
          <ac:spMkLst>
            <pc:docMk/>
            <pc:sldMk cId="179082681" sldId="1665"/>
            <ac:spMk id="106" creationId="{61E12FA1-4562-4AD8-BC0B-F328E682E180}"/>
          </ac:spMkLst>
        </pc:spChg>
        <pc:spChg chg="mod">
          <ac:chgData name="Sebastian Taylor" userId="14345a32-29c6-470a-9ce2-4671cac2f60b" providerId="ADAL" clId="{57C78DEB-92C1-49A6-BBB0-68D01C2FD8B5}" dt="2022-02-15T18:37:47.291" v="851"/>
          <ac:spMkLst>
            <pc:docMk/>
            <pc:sldMk cId="179082681" sldId="1665"/>
            <ac:spMk id="107" creationId="{9EEF561E-F0BC-4D86-BF82-DC3CCE16552B}"/>
          </ac:spMkLst>
        </pc:spChg>
        <pc:spChg chg="add mod">
          <ac:chgData name="Sebastian Taylor" userId="14345a32-29c6-470a-9ce2-4671cac2f60b" providerId="ADAL" clId="{57C78DEB-92C1-49A6-BBB0-68D01C2FD8B5}" dt="2022-02-15T18:37:49.614" v="852" actId="1076"/>
          <ac:spMkLst>
            <pc:docMk/>
            <pc:sldMk cId="179082681" sldId="1665"/>
            <ac:spMk id="108" creationId="{6B5540FB-838A-4292-B49A-CFE249BD84A7}"/>
          </ac:spMkLst>
        </pc:spChg>
        <pc:spChg chg="add mod">
          <ac:chgData name="Sebastian Taylor" userId="14345a32-29c6-470a-9ce2-4671cac2f60b" providerId="ADAL" clId="{57C78DEB-92C1-49A6-BBB0-68D01C2FD8B5}" dt="2022-02-15T18:37:49.614" v="852" actId="1076"/>
          <ac:spMkLst>
            <pc:docMk/>
            <pc:sldMk cId="179082681" sldId="1665"/>
            <ac:spMk id="109" creationId="{76B7C010-2C69-46B9-910E-EBC241C0F53B}"/>
          </ac:spMkLst>
        </pc:spChg>
        <pc:spChg chg="add mod">
          <ac:chgData name="Sebastian Taylor" userId="14345a32-29c6-470a-9ce2-4671cac2f60b" providerId="ADAL" clId="{57C78DEB-92C1-49A6-BBB0-68D01C2FD8B5}" dt="2022-02-15T18:37:49.614" v="852" actId="1076"/>
          <ac:spMkLst>
            <pc:docMk/>
            <pc:sldMk cId="179082681" sldId="1665"/>
            <ac:spMk id="110" creationId="{104A8C7A-2695-4F08-BFC9-6E404011934E}"/>
          </ac:spMkLst>
        </pc:spChg>
        <pc:spChg chg="add mod">
          <ac:chgData name="Sebastian Taylor" userId="14345a32-29c6-470a-9ce2-4671cac2f60b" providerId="ADAL" clId="{57C78DEB-92C1-49A6-BBB0-68D01C2FD8B5}" dt="2022-02-15T18:37:49.614" v="852" actId="1076"/>
          <ac:spMkLst>
            <pc:docMk/>
            <pc:sldMk cId="179082681" sldId="1665"/>
            <ac:spMk id="111" creationId="{5930B82E-1E2A-4A4C-A756-0E2A08BA0A14}"/>
          </ac:spMkLst>
        </pc:spChg>
        <pc:spChg chg="add mod">
          <ac:chgData name="Sebastian Taylor" userId="14345a32-29c6-470a-9ce2-4671cac2f60b" providerId="ADAL" clId="{57C78DEB-92C1-49A6-BBB0-68D01C2FD8B5}" dt="2022-02-15T18:37:49.614" v="852" actId="1076"/>
          <ac:spMkLst>
            <pc:docMk/>
            <pc:sldMk cId="179082681" sldId="1665"/>
            <ac:spMk id="112" creationId="{2A92D689-8BBE-4A01-B256-7DD03CCFE597}"/>
          </ac:spMkLst>
        </pc:spChg>
        <pc:spChg chg="add mod">
          <ac:chgData name="Sebastian Taylor" userId="14345a32-29c6-470a-9ce2-4671cac2f60b" providerId="ADAL" clId="{57C78DEB-92C1-49A6-BBB0-68D01C2FD8B5}" dt="2022-02-15T18:37:49.614" v="852" actId="1076"/>
          <ac:spMkLst>
            <pc:docMk/>
            <pc:sldMk cId="179082681" sldId="1665"/>
            <ac:spMk id="113" creationId="{1A5980D2-86F5-420B-BCE3-34DAAA98DEA2}"/>
          </ac:spMkLst>
        </pc:spChg>
        <pc:spChg chg="add mod">
          <ac:chgData name="Sebastian Taylor" userId="14345a32-29c6-470a-9ce2-4671cac2f60b" providerId="ADAL" clId="{57C78DEB-92C1-49A6-BBB0-68D01C2FD8B5}" dt="2022-02-15T18:37:49.614" v="852" actId="1076"/>
          <ac:spMkLst>
            <pc:docMk/>
            <pc:sldMk cId="179082681" sldId="1665"/>
            <ac:spMk id="114" creationId="{F6870282-B047-4709-810A-E53706EF2165}"/>
          </ac:spMkLst>
        </pc:spChg>
        <pc:spChg chg="add mod">
          <ac:chgData name="Sebastian Taylor" userId="14345a32-29c6-470a-9ce2-4671cac2f60b" providerId="ADAL" clId="{57C78DEB-92C1-49A6-BBB0-68D01C2FD8B5}" dt="2022-02-15T18:37:49.614" v="852" actId="1076"/>
          <ac:spMkLst>
            <pc:docMk/>
            <pc:sldMk cId="179082681" sldId="1665"/>
            <ac:spMk id="115" creationId="{136A91EF-6B1F-4B51-BCA8-2F2D6A7F0CB8}"/>
          </ac:spMkLst>
        </pc:spChg>
        <pc:spChg chg="add mod">
          <ac:chgData name="Sebastian Taylor" userId="14345a32-29c6-470a-9ce2-4671cac2f60b" providerId="ADAL" clId="{57C78DEB-92C1-49A6-BBB0-68D01C2FD8B5}" dt="2022-02-15T18:37:49.614" v="852" actId="1076"/>
          <ac:spMkLst>
            <pc:docMk/>
            <pc:sldMk cId="179082681" sldId="1665"/>
            <ac:spMk id="116" creationId="{E34555CE-925B-4836-9552-3C708E96E2AC}"/>
          </ac:spMkLst>
        </pc:spChg>
        <pc:spChg chg="add mod">
          <ac:chgData name="Sebastian Taylor" userId="14345a32-29c6-470a-9ce2-4671cac2f60b" providerId="ADAL" clId="{57C78DEB-92C1-49A6-BBB0-68D01C2FD8B5}" dt="2022-02-15T18:37:49.614" v="852" actId="1076"/>
          <ac:spMkLst>
            <pc:docMk/>
            <pc:sldMk cId="179082681" sldId="1665"/>
            <ac:spMk id="117" creationId="{4B0ECDF7-2BFC-4D1D-BFDC-841EFF64B8FB}"/>
          </ac:spMkLst>
        </pc:spChg>
        <pc:spChg chg="add mod">
          <ac:chgData name="Sebastian Taylor" userId="14345a32-29c6-470a-9ce2-4671cac2f60b" providerId="ADAL" clId="{57C78DEB-92C1-49A6-BBB0-68D01C2FD8B5}" dt="2022-02-15T18:37:49.614" v="852" actId="1076"/>
          <ac:spMkLst>
            <pc:docMk/>
            <pc:sldMk cId="179082681" sldId="1665"/>
            <ac:spMk id="118" creationId="{B795C3E6-AD11-4299-A616-0568A523DFAD}"/>
          </ac:spMkLst>
        </pc:spChg>
        <pc:spChg chg="add mod">
          <ac:chgData name="Sebastian Taylor" userId="14345a32-29c6-470a-9ce2-4671cac2f60b" providerId="ADAL" clId="{57C78DEB-92C1-49A6-BBB0-68D01C2FD8B5}" dt="2022-02-15T18:37:49.614" v="852" actId="1076"/>
          <ac:spMkLst>
            <pc:docMk/>
            <pc:sldMk cId="179082681" sldId="1665"/>
            <ac:spMk id="119" creationId="{A65939B6-4BE5-425A-BF3F-DC346FD73769}"/>
          </ac:spMkLst>
        </pc:spChg>
        <pc:spChg chg="add mod">
          <ac:chgData name="Sebastian Taylor" userId="14345a32-29c6-470a-9ce2-4671cac2f60b" providerId="ADAL" clId="{57C78DEB-92C1-49A6-BBB0-68D01C2FD8B5}" dt="2022-02-15T18:37:49.614" v="852" actId="1076"/>
          <ac:spMkLst>
            <pc:docMk/>
            <pc:sldMk cId="179082681" sldId="1665"/>
            <ac:spMk id="120" creationId="{0C2747FD-F867-48F3-A83C-FFB18F48A87A}"/>
          </ac:spMkLst>
        </pc:spChg>
        <pc:spChg chg="add mod">
          <ac:chgData name="Sebastian Taylor" userId="14345a32-29c6-470a-9ce2-4671cac2f60b" providerId="ADAL" clId="{57C78DEB-92C1-49A6-BBB0-68D01C2FD8B5}" dt="2022-02-15T18:37:49.614" v="852" actId="1076"/>
          <ac:spMkLst>
            <pc:docMk/>
            <pc:sldMk cId="179082681" sldId="1665"/>
            <ac:spMk id="121" creationId="{BE3201EF-4D45-4ECB-8A45-05A5DBB4E9C0}"/>
          </ac:spMkLst>
        </pc:spChg>
        <pc:spChg chg="add mod">
          <ac:chgData name="Sebastian Taylor" userId="14345a32-29c6-470a-9ce2-4671cac2f60b" providerId="ADAL" clId="{57C78DEB-92C1-49A6-BBB0-68D01C2FD8B5}" dt="2022-02-15T18:37:49.614" v="852" actId="1076"/>
          <ac:spMkLst>
            <pc:docMk/>
            <pc:sldMk cId="179082681" sldId="1665"/>
            <ac:spMk id="122" creationId="{4CF94821-798F-4CD1-977C-5DBE24219AD6}"/>
          </ac:spMkLst>
        </pc:spChg>
        <pc:spChg chg="add mod">
          <ac:chgData name="Sebastian Taylor" userId="14345a32-29c6-470a-9ce2-4671cac2f60b" providerId="ADAL" clId="{57C78DEB-92C1-49A6-BBB0-68D01C2FD8B5}" dt="2022-02-15T18:37:49.614" v="852" actId="1076"/>
          <ac:spMkLst>
            <pc:docMk/>
            <pc:sldMk cId="179082681" sldId="1665"/>
            <ac:spMk id="123" creationId="{1A6BA354-42A2-43DC-AFA0-99CAF0A03594}"/>
          </ac:spMkLst>
        </pc:spChg>
        <pc:spChg chg="add mod">
          <ac:chgData name="Sebastian Taylor" userId="14345a32-29c6-470a-9ce2-4671cac2f60b" providerId="ADAL" clId="{57C78DEB-92C1-49A6-BBB0-68D01C2FD8B5}" dt="2022-02-15T18:37:49.614" v="852" actId="1076"/>
          <ac:spMkLst>
            <pc:docMk/>
            <pc:sldMk cId="179082681" sldId="1665"/>
            <ac:spMk id="124" creationId="{F7435C10-10E3-4E15-B14C-D12CCD7639CC}"/>
          </ac:spMkLst>
        </pc:spChg>
        <pc:spChg chg="add mod">
          <ac:chgData name="Sebastian Taylor" userId="14345a32-29c6-470a-9ce2-4671cac2f60b" providerId="ADAL" clId="{57C78DEB-92C1-49A6-BBB0-68D01C2FD8B5}" dt="2022-02-15T18:37:49.614" v="852" actId="1076"/>
          <ac:spMkLst>
            <pc:docMk/>
            <pc:sldMk cId="179082681" sldId="1665"/>
            <ac:spMk id="125" creationId="{F0B929E6-DEC8-4D7F-A5E2-BDEB0C0FCE89}"/>
          </ac:spMkLst>
        </pc:spChg>
        <pc:spChg chg="add mod">
          <ac:chgData name="Sebastian Taylor" userId="14345a32-29c6-470a-9ce2-4671cac2f60b" providerId="ADAL" clId="{57C78DEB-92C1-49A6-BBB0-68D01C2FD8B5}" dt="2022-02-15T18:37:49.614" v="852" actId="1076"/>
          <ac:spMkLst>
            <pc:docMk/>
            <pc:sldMk cId="179082681" sldId="1665"/>
            <ac:spMk id="126" creationId="{469115EB-E0DB-4E89-AF60-76919D0D4D02}"/>
          </ac:spMkLst>
        </pc:spChg>
        <pc:spChg chg="add mod">
          <ac:chgData name="Sebastian Taylor" userId="14345a32-29c6-470a-9ce2-4671cac2f60b" providerId="ADAL" clId="{57C78DEB-92C1-49A6-BBB0-68D01C2FD8B5}" dt="2022-02-15T18:37:49.614" v="852" actId="1076"/>
          <ac:spMkLst>
            <pc:docMk/>
            <pc:sldMk cId="179082681" sldId="1665"/>
            <ac:spMk id="127" creationId="{E60F9BA7-A352-4DB5-B5C4-4DB201B5DD37}"/>
          </ac:spMkLst>
        </pc:spChg>
        <pc:spChg chg="add mod">
          <ac:chgData name="Sebastian Taylor" userId="14345a32-29c6-470a-9ce2-4671cac2f60b" providerId="ADAL" clId="{57C78DEB-92C1-49A6-BBB0-68D01C2FD8B5}" dt="2022-02-15T18:37:49.614" v="852" actId="1076"/>
          <ac:spMkLst>
            <pc:docMk/>
            <pc:sldMk cId="179082681" sldId="1665"/>
            <ac:spMk id="128" creationId="{3EA2424A-B696-4CF0-B65F-BA49CF7142A7}"/>
          </ac:spMkLst>
        </pc:spChg>
        <pc:spChg chg="add mod">
          <ac:chgData name="Sebastian Taylor" userId="14345a32-29c6-470a-9ce2-4671cac2f60b" providerId="ADAL" clId="{57C78DEB-92C1-49A6-BBB0-68D01C2FD8B5}" dt="2022-02-15T18:37:49.614" v="852" actId="1076"/>
          <ac:spMkLst>
            <pc:docMk/>
            <pc:sldMk cId="179082681" sldId="1665"/>
            <ac:spMk id="129" creationId="{982C2DBC-D2FE-47BB-B55D-1EE8F701D0C2}"/>
          </ac:spMkLst>
        </pc:spChg>
        <pc:spChg chg="add mod">
          <ac:chgData name="Sebastian Taylor" userId="14345a32-29c6-470a-9ce2-4671cac2f60b" providerId="ADAL" clId="{57C78DEB-92C1-49A6-BBB0-68D01C2FD8B5}" dt="2022-02-15T18:37:49.614" v="852" actId="1076"/>
          <ac:spMkLst>
            <pc:docMk/>
            <pc:sldMk cId="179082681" sldId="1665"/>
            <ac:spMk id="130" creationId="{AB65C404-45D0-4841-B598-1C43914E2198}"/>
          </ac:spMkLst>
        </pc:spChg>
        <pc:spChg chg="add mod">
          <ac:chgData name="Sebastian Taylor" userId="14345a32-29c6-470a-9ce2-4671cac2f60b" providerId="ADAL" clId="{57C78DEB-92C1-49A6-BBB0-68D01C2FD8B5}" dt="2022-02-15T18:37:49.614" v="852" actId="1076"/>
          <ac:spMkLst>
            <pc:docMk/>
            <pc:sldMk cId="179082681" sldId="1665"/>
            <ac:spMk id="131" creationId="{FE3AF98E-BA0C-405B-A31E-18FA243992FE}"/>
          </ac:spMkLst>
        </pc:spChg>
        <pc:spChg chg="add mod">
          <ac:chgData name="Sebastian Taylor" userId="14345a32-29c6-470a-9ce2-4671cac2f60b" providerId="ADAL" clId="{57C78DEB-92C1-49A6-BBB0-68D01C2FD8B5}" dt="2022-02-15T18:37:49.614" v="852" actId="1076"/>
          <ac:spMkLst>
            <pc:docMk/>
            <pc:sldMk cId="179082681" sldId="1665"/>
            <ac:spMk id="132" creationId="{FCF9AB63-0F90-44D9-ACE2-C3CF657614BE}"/>
          </ac:spMkLst>
        </pc:spChg>
        <pc:grpChg chg="add mod">
          <ac:chgData name="Sebastian Taylor" userId="14345a32-29c6-470a-9ce2-4671cac2f60b" providerId="ADAL" clId="{57C78DEB-92C1-49A6-BBB0-68D01C2FD8B5}" dt="2022-02-15T18:36:54.801" v="846" actId="1076"/>
          <ac:grpSpMkLst>
            <pc:docMk/>
            <pc:sldMk cId="179082681" sldId="1665"/>
            <ac:grpSpMk id="44" creationId="{029A224D-F9ED-403C-AE24-CA2DAEC5A619}"/>
          </ac:grpSpMkLst>
        </pc:grpChg>
        <pc:grpChg chg="mod">
          <ac:chgData name="Sebastian Taylor" userId="14345a32-29c6-470a-9ce2-4671cac2f60b" providerId="ADAL" clId="{57C78DEB-92C1-49A6-BBB0-68D01C2FD8B5}" dt="2022-02-15T18:36:52.954" v="845"/>
          <ac:grpSpMkLst>
            <pc:docMk/>
            <pc:sldMk cId="179082681" sldId="1665"/>
            <ac:grpSpMk id="47" creationId="{ACE37085-294E-41F1-AF7C-A8F90C245FAB}"/>
          </ac:grpSpMkLst>
        </pc:grpChg>
        <pc:grpChg chg="add mod">
          <ac:chgData name="Sebastian Taylor" userId="14345a32-29c6-470a-9ce2-4671cac2f60b" providerId="ADAL" clId="{57C78DEB-92C1-49A6-BBB0-68D01C2FD8B5}" dt="2022-02-15T18:37:49.614" v="852" actId="1076"/>
          <ac:grpSpMkLst>
            <pc:docMk/>
            <pc:sldMk cId="179082681" sldId="1665"/>
            <ac:grpSpMk id="94" creationId="{4214EF05-A6CF-4BCD-9E24-821E9F8C5179}"/>
          </ac:grpSpMkLst>
        </pc:grpChg>
        <pc:graphicFrameChg chg="mod">
          <ac:chgData name="Sebastian Taylor" userId="14345a32-29c6-470a-9ce2-4671cac2f60b" providerId="ADAL" clId="{57C78DEB-92C1-49A6-BBB0-68D01C2FD8B5}" dt="2022-02-15T18:37:47.291" v="851"/>
          <ac:graphicFrameMkLst>
            <pc:docMk/>
            <pc:sldMk cId="179082681" sldId="1665"/>
            <ac:graphicFrameMk id="95" creationId="{B71A59C1-05B1-4B39-BF49-8615D4046F91}"/>
          </ac:graphicFrameMkLst>
        </pc:graphicFrameChg>
        <pc:cxnChg chg="mod">
          <ac:chgData name="Sebastian Taylor" userId="14345a32-29c6-470a-9ce2-4671cac2f60b" providerId="ADAL" clId="{57C78DEB-92C1-49A6-BBB0-68D01C2FD8B5}" dt="2022-02-15T18:36:52.954" v="845"/>
          <ac:cxnSpMkLst>
            <pc:docMk/>
            <pc:sldMk cId="179082681" sldId="1665"/>
            <ac:cxnSpMk id="59" creationId="{50DFC57F-ADCD-4719-898D-1BCC89EBC445}"/>
          </ac:cxnSpMkLst>
        </pc:cxnChg>
        <pc:cxnChg chg="mod">
          <ac:chgData name="Sebastian Taylor" userId="14345a32-29c6-470a-9ce2-4671cac2f60b" providerId="ADAL" clId="{57C78DEB-92C1-49A6-BBB0-68D01C2FD8B5}" dt="2022-02-15T18:36:52.954" v="845"/>
          <ac:cxnSpMkLst>
            <pc:docMk/>
            <pc:sldMk cId="179082681" sldId="1665"/>
            <ac:cxnSpMk id="83" creationId="{2C111934-FCB6-44BA-A3A5-70869D0892D1}"/>
          </ac:cxnSpMkLst>
        </pc:cxnChg>
        <pc:cxnChg chg="mod">
          <ac:chgData name="Sebastian Taylor" userId="14345a32-29c6-470a-9ce2-4671cac2f60b" providerId="ADAL" clId="{57C78DEB-92C1-49A6-BBB0-68D01C2FD8B5}" dt="2022-02-15T18:36:52.954" v="845"/>
          <ac:cxnSpMkLst>
            <pc:docMk/>
            <pc:sldMk cId="179082681" sldId="1665"/>
            <ac:cxnSpMk id="84" creationId="{78C1D75C-3632-42EC-AF00-62B94744642B}"/>
          </ac:cxnSpMkLst>
        </pc:cxnChg>
        <pc:cxnChg chg="mod">
          <ac:chgData name="Sebastian Taylor" userId="14345a32-29c6-470a-9ce2-4671cac2f60b" providerId="ADAL" clId="{57C78DEB-92C1-49A6-BBB0-68D01C2FD8B5}" dt="2022-02-15T18:37:47.291" v="851"/>
          <ac:cxnSpMkLst>
            <pc:docMk/>
            <pc:sldMk cId="179082681" sldId="1665"/>
            <ac:cxnSpMk id="96" creationId="{A0BBD09E-9D0D-43C4-A821-FE168F5CA01C}"/>
          </ac:cxnSpMkLst>
        </pc:cxnChg>
        <pc:cxnChg chg="mod">
          <ac:chgData name="Sebastian Taylor" userId="14345a32-29c6-470a-9ce2-4671cac2f60b" providerId="ADAL" clId="{57C78DEB-92C1-49A6-BBB0-68D01C2FD8B5}" dt="2022-02-15T18:37:47.291" v="851"/>
          <ac:cxnSpMkLst>
            <pc:docMk/>
            <pc:sldMk cId="179082681" sldId="1665"/>
            <ac:cxnSpMk id="97" creationId="{364DC91D-2793-4D6B-80BE-7FF4738816F6}"/>
          </ac:cxnSpMkLst>
        </pc:cxnChg>
      </pc:sldChg>
      <pc:sldChg chg="modSp del mod addCm modCm">
        <pc:chgData name="Sebastian Taylor" userId="14345a32-29c6-470a-9ce2-4671cac2f60b" providerId="ADAL" clId="{57C78DEB-92C1-49A6-BBB0-68D01C2FD8B5}" dt="2022-03-17T20:37:01.629" v="12374" actId="47"/>
        <pc:sldMkLst>
          <pc:docMk/>
          <pc:sldMk cId="2092008885" sldId="1665"/>
        </pc:sldMkLst>
        <pc:grpChg chg="mod">
          <ac:chgData name="Sebastian Taylor" userId="14345a32-29c6-470a-9ce2-4671cac2f60b" providerId="ADAL" clId="{57C78DEB-92C1-49A6-BBB0-68D01C2FD8B5}" dt="2022-03-17T16:18:01.505" v="7473" actId="1076"/>
          <ac:grpSpMkLst>
            <pc:docMk/>
            <pc:sldMk cId="2092008885" sldId="1665"/>
            <ac:grpSpMk id="6" creationId="{60D850CD-B682-4628-92E7-BF5ACB99A235}"/>
          </ac:grpSpMkLst>
        </pc:grpChg>
      </pc:sldChg>
      <pc:sldChg chg="addSp delSp modSp mod delAnim">
        <pc:chgData name="Sebastian Taylor" userId="14345a32-29c6-470a-9ce2-4671cac2f60b" providerId="ADAL" clId="{57C78DEB-92C1-49A6-BBB0-68D01C2FD8B5}" dt="2022-03-17T16:13:46.167" v="7426" actId="1076"/>
        <pc:sldMkLst>
          <pc:docMk/>
          <pc:sldMk cId="2044723298" sldId="1666"/>
        </pc:sldMkLst>
        <pc:spChg chg="mod">
          <ac:chgData name="Sebastian Taylor" userId="14345a32-29c6-470a-9ce2-4671cac2f60b" providerId="ADAL" clId="{57C78DEB-92C1-49A6-BBB0-68D01C2FD8B5}" dt="2022-03-17T16:12:51.297" v="7390" actId="20577"/>
          <ac:spMkLst>
            <pc:docMk/>
            <pc:sldMk cId="2044723298" sldId="1666"/>
            <ac:spMk id="3" creationId="{57262A93-D50D-4AF5-98F0-9D65B4169462}"/>
          </ac:spMkLst>
        </pc:spChg>
        <pc:spChg chg="mod">
          <ac:chgData name="Sebastian Taylor" userId="14345a32-29c6-470a-9ce2-4671cac2f60b" providerId="ADAL" clId="{57C78DEB-92C1-49A6-BBB0-68D01C2FD8B5}" dt="2022-03-17T16:12:57.557" v="7419" actId="20577"/>
          <ac:spMkLst>
            <pc:docMk/>
            <pc:sldMk cId="2044723298" sldId="1666"/>
            <ac:spMk id="6" creationId="{46EAB2B1-8F30-4E62-A2CE-0D107CAB381D}"/>
          </ac:spMkLst>
        </pc:spChg>
        <pc:spChg chg="del">
          <ac:chgData name="Sebastian Taylor" userId="14345a32-29c6-470a-9ce2-4671cac2f60b" providerId="ADAL" clId="{57C78DEB-92C1-49A6-BBB0-68D01C2FD8B5}" dt="2022-03-17T16:13:02.605" v="7421" actId="478"/>
          <ac:spMkLst>
            <pc:docMk/>
            <pc:sldMk cId="2044723298" sldId="1666"/>
            <ac:spMk id="41" creationId="{90674B10-D553-4D2C-B8FD-66F45728FB49}"/>
          </ac:spMkLst>
        </pc:spChg>
        <pc:spChg chg="del">
          <ac:chgData name="Sebastian Taylor" userId="14345a32-29c6-470a-9ce2-4671cac2f60b" providerId="ADAL" clId="{57C78DEB-92C1-49A6-BBB0-68D01C2FD8B5}" dt="2022-03-17T16:13:01.813" v="7420" actId="478"/>
          <ac:spMkLst>
            <pc:docMk/>
            <pc:sldMk cId="2044723298" sldId="1666"/>
            <ac:spMk id="42" creationId="{BB8EF673-D26D-4F7A-897E-5FFA0B18CD80}"/>
          </ac:spMkLst>
        </pc:spChg>
        <pc:spChg chg="add mod">
          <ac:chgData name="Sebastian Taylor" userId="14345a32-29c6-470a-9ce2-4671cac2f60b" providerId="ADAL" clId="{57C78DEB-92C1-49A6-BBB0-68D01C2FD8B5}" dt="2022-03-17T16:13:46.167" v="7426" actId="1076"/>
          <ac:spMkLst>
            <pc:docMk/>
            <pc:sldMk cId="2044723298" sldId="1666"/>
            <ac:spMk id="44" creationId="{8CA949E2-C838-46C4-A416-209163B0A55C}"/>
          </ac:spMkLst>
        </pc:spChg>
        <pc:grpChg chg="mod">
          <ac:chgData name="Sebastian Taylor" userId="14345a32-29c6-470a-9ce2-4671cac2f60b" providerId="ADAL" clId="{57C78DEB-92C1-49A6-BBB0-68D01C2FD8B5}" dt="2022-03-17T16:13:05.486" v="7422" actId="1076"/>
          <ac:grpSpMkLst>
            <pc:docMk/>
            <pc:sldMk cId="2044723298" sldId="1666"/>
            <ac:grpSpMk id="3080" creationId="{F5DB9CC5-E38F-413B-A918-176EFEEA4CCB}"/>
          </ac:grpSpMkLst>
        </pc:grpChg>
      </pc:sldChg>
      <pc:sldChg chg="mod ord modShow addCm modCm">
        <pc:chgData name="Sebastian Taylor" userId="14345a32-29c6-470a-9ce2-4671cac2f60b" providerId="ADAL" clId="{57C78DEB-92C1-49A6-BBB0-68D01C2FD8B5}" dt="2022-02-15T18:37:57.356" v="856"/>
        <pc:sldMkLst>
          <pc:docMk/>
          <pc:sldMk cId="83173548" sldId="1667"/>
        </pc:sldMkLst>
      </pc:sldChg>
      <pc:sldChg chg="modSp mod addCm delCm modCm">
        <pc:chgData name="Sebastian Taylor" userId="14345a32-29c6-470a-9ce2-4671cac2f60b" providerId="ADAL" clId="{57C78DEB-92C1-49A6-BBB0-68D01C2FD8B5}" dt="2022-03-17T16:33:59.930" v="7608"/>
        <pc:sldMkLst>
          <pc:docMk/>
          <pc:sldMk cId="1670254389" sldId="1667"/>
        </pc:sldMkLst>
        <pc:spChg chg="mod">
          <ac:chgData name="Sebastian Taylor" userId="14345a32-29c6-470a-9ce2-4671cac2f60b" providerId="ADAL" clId="{57C78DEB-92C1-49A6-BBB0-68D01C2FD8B5}" dt="2022-03-17T16:09:30.788" v="7378" actId="207"/>
          <ac:spMkLst>
            <pc:docMk/>
            <pc:sldMk cId="1670254389" sldId="1667"/>
            <ac:spMk id="2" creationId="{0B6B6E0C-2491-4D8A-B0EB-32F0F71E0641}"/>
          </ac:spMkLst>
        </pc:spChg>
        <pc:spChg chg="mod">
          <ac:chgData name="Sebastian Taylor" userId="14345a32-29c6-470a-9ce2-4671cac2f60b" providerId="ADAL" clId="{57C78DEB-92C1-49A6-BBB0-68D01C2FD8B5}" dt="2022-03-16T23:23:33.708" v="6238" actId="1076"/>
          <ac:spMkLst>
            <pc:docMk/>
            <pc:sldMk cId="1670254389" sldId="1667"/>
            <ac:spMk id="32" creationId="{4C86FFA9-C4DD-449C-AEAF-046BD19190C9}"/>
          </ac:spMkLst>
        </pc:spChg>
        <pc:spChg chg="mod">
          <ac:chgData name="Sebastian Taylor" userId="14345a32-29c6-470a-9ce2-4671cac2f60b" providerId="ADAL" clId="{57C78DEB-92C1-49A6-BBB0-68D01C2FD8B5}" dt="2022-03-16T23:23:49.883" v="6321" actId="20577"/>
          <ac:spMkLst>
            <pc:docMk/>
            <pc:sldMk cId="1670254389" sldId="1667"/>
            <ac:spMk id="80" creationId="{3D4E6A30-4E84-4D9C-8A42-D4E13313C2CC}"/>
          </ac:spMkLst>
        </pc:spChg>
        <pc:grpChg chg="mod">
          <ac:chgData name="Sebastian Taylor" userId="14345a32-29c6-470a-9ce2-4671cac2f60b" providerId="ADAL" clId="{57C78DEB-92C1-49A6-BBB0-68D01C2FD8B5}" dt="2022-03-16T23:23:38.300" v="6265" actId="1036"/>
          <ac:grpSpMkLst>
            <pc:docMk/>
            <pc:sldMk cId="1670254389" sldId="1667"/>
            <ac:grpSpMk id="77" creationId="{35B200D4-B9A1-46DE-9F93-314E7127EB6E}"/>
          </ac:grpSpMkLst>
        </pc:grpChg>
      </pc:sldChg>
      <pc:sldChg chg="addCm delCm modCm">
        <pc:chgData name="Sebastian Taylor" userId="14345a32-29c6-470a-9ce2-4671cac2f60b" providerId="ADAL" clId="{57C78DEB-92C1-49A6-BBB0-68D01C2FD8B5}" dt="2022-03-17T20:26:15.051" v="12120"/>
        <pc:sldMkLst>
          <pc:docMk/>
          <pc:sldMk cId="678456439" sldId="1668"/>
        </pc:sldMkLst>
      </pc:sldChg>
      <pc:sldChg chg="mod ord modShow addCm">
        <pc:chgData name="Sebastian Taylor" userId="14345a32-29c6-470a-9ce2-4671cac2f60b" providerId="ADAL" clId="{57C78DEB-92C1-49A6-BBB0-68D01C2FD8B5}" dt="2022-02-15T18:37:32.162" v="849" actId="729"/>
        <pc:sldMkLst>
          <pc:docMk/>
          <pc:sldMk cId="2297081484" sldId="1668"/>
        </pc:sldMkLst>
      </pc:sldChg>
      <pc:sldChg chg="addSp delSp modSp mod delAnim addCm delCm modCm">
        <pc:chgData name="Sebastian Taylor" userId="14345a32-29c6-470a-9ce2-4671cac2f60b" providerId="ADAL" clId="{57C78DEB-92C1-49A6-BBB0-68D01C2FD8B5}" dt="2022-03-22T17:45:58.137" v="12846"/>
        <pc:sldMkLst>
          <pc:docMk/>
          <pc:sldMk cId="515467359" sldId="1669"/>
        </pc:sldMkLst>
        <pc:spChg chg="mod">
          <ac:chgData name="Sebastian Taylor" userId="14345a32-29c6-470a-9ce2-4671cac2f60b" providerId="ADAL" clId="{57C78DEB-92C1-49A6-BBB0-68D01C2FD8B5}" dt="2022-03-17T19:58:16.217" v="11769" actId="5793"/>
          <ac:spMkLst>
            <pc:docMk/>
            <pc:sldMk cId="515467359" sldId="1669"/>
            <ac:spMk id="2" creationId="{AD329C6F-5F56-4BBB-990E-AD15CD63DA1F}"/>
          </ac:spMkLst>
        </pc:spChg>
        <pc:spChg chg="del">
          <ac:chgData name="Sebastian Taylor" userId="14345a32-29c6-470a-9ce2-4671cac2f60b" providerId="ADAL" clId="{57C78DEB-92C1-49A6-BBB0-68D01C2FD8B5}" dt="2022-03-17T16:04:53.788" v="7197" actId="478"/>
          <ac:spMkLst>
            <pc:docMk/>
            <pc:sldMk cId="515467359" sldId="1669"/>
            <ac:spMk id="6" creationId="{CF9448C1-1F85-40CE-ACDA-F6D181D17B35}"/>
          </ac:spMkLst>
        </pc:spChg>
        <pc:spChg chg="add mod">
          <ac:chgData name="Sebastian Taylor" userId="14345a32-29c6-470a-9ce2-4671cac2f60b" providerId="ADAL" clId="{57C78DEB-92C1-49A6-BBB0-68D01C2FD8B5}" dt="2022-03-17T19:58:13.495" v="11767" actId="1035"/>
          <ac:spMkLst>
            <pc:docMk/>
            <pc:sldMk cId="515467359" sldId="1669"/>
            <ac:spMk id="10" creationId="{A5A87FD8-DB69-4DC5-9F87-06A7A80A7045}"/>
          </ac:spMkLst>
        </pc:spChg>
        <pc:spChg chg="del">
          <ac:chgData name="Sebastian Taylor" userId="14345a32-29c6-470a-9ce2-4671cac2f60b" providerId="ADAL" clId="{57C78DEB-92C1-49A6-BBB0-68D01C2FD8B5}" dt="2022-03-17T16:04:53.788" v="7197" actId="478"/>
          <ac:spMkLst>
            <pc:docMk/>
            <pc:sldMk cId="515467359" sldId="1669"/>
            <ac:spMk id="15" creationId="{911FDEC1-E37D-457F-8333-D0D46E3AAD63}"/>
          </ac:spMkLst>
        </pc:spChg>
        <pc:spChg chg="del">
          <ac:chgData name="Sebastian Taylor" userId="14345a32-29c6-470a-9ce2-4671cac2f60b" providerId="ADAL" clId="{57C78DEB-92C1-49A6-BBB0-68D01C2FD8B5}" dt="2022-03-17T16:04:53.788" v="7197" actId="478"/>
          <ac:spMkLst>
            <pc:docMk/>
            <pc:sldMk cId="515467359" sldId="1669"/>
            <ac:spMk id="16" creationId="{87603FDF-7CCC-41B1-8FD9-FB7014154277}"/>
          </ac:spMkLst>
        </pc:spChg>
        <pc:spChg chg="del">
          <ac:chgData name="Sebastian Taylor" userId="14345a32-29c6-470a-9ce2-4671cac2f60b" providerId="ADAL" clId="{57C78DEB-92C1-49A6-BBB0-68D01C2FD8B5}" dt="2022-03-17T16:04:53.788" v="7197" actId="478"/>
          <ac:spMkLst>
            <pc:docMk/>
            <pc:sldMk cId="515467359" sldId="1669"/>
            <ac:spMk id="17" creationId="{2DA35C84-7921-49CE-8599-DEB1EBC49B20}"/>
          </ac:spMkLst>
        </pc:spChg>
        <pc:spChg chg="del">
          <ac:chgData name="Sebastian Taylor" userId="14345a32-29c6-470a-9ce2-4671cac2f60b" providerId="ADAL" clId="{57C78DEB-92C1-49A6-BBB0-68D01C2FD8B5}" dt="2022-03-17T16:04:53.788" v="7197" actId="478"/>
          <ac:spMkLst>
            <pc:docMk/>
            <pc:sldMk cId="515467359" sldId="1669"/>
            <ac:spMk id="18" creationId="{534B25A8-7D43-4C4C-891F-2DAE3E3D941B}"/>
          </ac:spMkLst>
        </pc:spChg>
        <pc:spChg chg="del">
          <ac:chgData name="Sebastian Taylor" userId="14345a32-29c6-470a-9ce2-4671cac2f60b" providerId="ADAL" clId="{57C78DEB-92C1-49A6-BBB0-68D01C2FD8B5}" dt="2022-03-17T16:04:53.788" v="7197" actId="478"/>
          <ac:spMkLst>
            <pc:docMk/>
            <pc:sldMk cId="515467359" sldId="1669"/>
            <ac:spMk id="19" creationId="{DB816836-D745-4A69-A9C0-8FFCD4E3E487}"/>
          </ac:spMkLst>
        </pc:spChg>
        <pc:spChg chg="del">
          <ac:chgData name="Sebastian Taylor" userId="14345a32-29c6-470a-9ce2-4671cac2f60b" providerId="ADAL" clId="{57C78DEB-92C1-49A6-BBB0-68D01C2FD8B5}" dt="2022-03-17T16:04:53.788" v="7197" actId="478"/>
          <ac:spMkLst>
            <pc:docMk/>
            <pc:sldMk cId="515467359" sldId="1669"/>
            <ac:spMk id="20" creationId="{9D7C6D4B-34D0-477D-AF6C-51BCD4C5E9AE}"/>
          </ac:spMkLst>
        </pc:spChg>
        <pc:spChg chg="del">
          <ac:chgData name="Sebastian Taylor" userId="14345a32-29c6-470a-9ce2-4671cac2f60b" providerId="ADAL" clId="{57C78DEB-92C1-49A6-BBB0-68D01C2FD8B5}" dt="2022-03-17T16:04:53.788" v="7197" actId="478"/>
          <ac:spMkLst>
            <pc:docMk/>
            <pc:sldMk cId="515467359" sldId="1669"/>
            <ac:spMk id="21" creationId="{DC239FF3-4082-4F76-A2B9-C478F0FAC41F}"/>
          </ac:spMkLst>
        </pc:spChg>
        <pc:spChg chg="del">
          <ac:chgData name="Sebastian Taylor" userId="14345a32-29c6-470a-9ce2-4671cac2f60b" providerId="ADAL" clId="{57C78DEB-92C1-49A6-BBB0-68D01C2FD8B5}" dt="2022-03-17T16:04:53.788" v="7197" actId="478"/>
          <ac:spMkLst>
            <pc:docMk/>
            <pc:sldMk cId="515467359" sldId="1669"/>
            <ac:spMk id="22" creationId="{0511110D-D114-4BF1-B964-B47FE0CC5AB9}"/>
          </ac:spMkLst>
        </pc:spChg>
        <pc:spChg chg="add mod">
          <ac:chgData name="Sebastian Taylor" userId="14345a32-29c6-470a-9ce2-4671cac2f60b" providerId="ADAL" clId="{57C78DEB-92C1-49A6-BBB0-68D01C2FD8B5}" dt="2022-03-17T19:58:13.495" v="11767" actId="1035"/>
          <ac:spMkLst>
            <pc:docMk/>
            <pc:sldMk cId="515467359" sldId="1669"/>
            <ac:spMk id="23" creationId="{AF3171DA-87B1-46DE-8D73-0249F764176F}"/>
          </ac:spMkLst>
        </pc:spChg>
        <pc:spChg chg="add mod">
          <ac:chgData name="Sebastian Taylor" userId="14345a32-29c6-470a-9ce2-4671cac2f60b" providerId="ADAL" clId="{57C78DEB-92C1-49A6-BBB0-68D01C2FD8B5}" dt="2022-03-17T19:58:13.495" v="11767" actId="1035"/>
          <ac:spMkLst>
            <pc:docMk/>
            <pc:sldMk cId="515467359" sldId="1669"/>
            <ac:spMk id="26" creationId="{0931265A-A973-414C-96E6-F1C0C137DFB5}"/>
          </ac:spMkLst>
        </pc:spChg>
        <pc:spChg chg="add mod">
          <ac:chgData name="Sebastian Taylor" userId="14345a32-29c6-470a-9ce2-4671cac2f60b" providerId="ADAL" clId="{57C78DEB-92C1-49A6-BBB0-68D01C2FD8B5}" dt="2022-03-17T19:58:13.495" v="11767" actId="1035"/>
          <ac:spMkLst>
            <pc:docMk/>
            <pc:sldMk cId="515467359" sldId="1669"/>
            <ac:spMk id="27" creationId="{768F8874-67A4-4E03-8084-18DC2AE34E9D}"/>
          </ac:spMkLst>
        </pc:spChg>
        <pc:spChg chg="mod">
          <ac:chgData name="Sebastian Taylor" userId="14345a32-29c6-470a-9ce2-4671cac2f60b" providerId="ADAL" clId="{57C78DEB-92C1-49A6-BBB0-68D01C2FD8B5}" dt="2022-03-17T19:51:02.843" v="10860"/>
          <ac:spMkLst>
            <pc:docMk/>
            <pc:sldMk cId="515467359" sldId="1669"/>
            <ac:spMk id="29" creationId="{F261D841-1DFB-4230-AD91-9C14D33D160C}"/>
          </ac:spMkLst>
        </pc:spChg>
        <pc:spChg chg="mod">
          <ac:chgData name="Sebastian Taylor" userId="14345a32-29c6-470a-9ce2-4671cac2f60b" providerId="ADAL" clId="{57C78DEB-92C1-49A6-BBB0-68D01C2FD8B5}" dt="2022-03-17T19:51:02.843" v="10860"/>
          <ac:spMkLst>
            <pc:docMk/>
            <pc:sldMk cId="515467359" sldId="1669"/>
            <ac:spMk id="30" creationId="{DAE8CB16-162E-4878-9AB0-7DCDB07CD17B}"/>
          </ac:spMkLst>
        </pc:spChg>
        <pc:spChg chg="mod">
          <ac:chgData name="Sebastian Taylor" userId="14345a32-29c6-470a-9ce2-4671cac2f60b" providerId="ADAL" clId="{57C78DEB-92C1-49A6-BBB0-68D01C2FD8B5}" dt="2022-03-17T19:51:02.843" v="10860"/>
          <ac:spMkLst>
            <pc:docMk/>
            <pc:sldMk cId="515467359" sldId="1669"/>
            <ac:spMk id="31" creationId="{6965626B-ED59-4425-B57F-3CAD5C8A47DE}"/>
          </ac:spMkLst>
        </pc:spChg>
        <pc:spChg chg="mod">
          <ac:chgData name="Sebastian Taylor" userId="14345a32-29c6-470a-9ce2-4671cac2f60b" providerId="ADAL" clId="{57C78DEB-92C1-49A6-BBB0-68D01C2FD8B5}" dt="2022-03-17T19:51:02.843" v="10860"/>
          <ac:spMkLst>
            <pc:docMk/>
            <pc:sldMk cId="515467359" sldId="1669"/>
            <ac:spMk id="32" creationId="{E9C65A83-201B-4C83-9606-AA9E2599DD0B}"/>
          </ac:spMkLst>
        </pc:spChg>
        <pc:spChg chg="mod">
          <ac:chgData name="Sebastian Taylor" userId="14345a32-29c6-470a-9ce2-4671cac2f60b" providerId="ADAL" clId="{57C78DEB-92C1-49A6-BBB0-68D01C2FD8B5}" dt="2022-03-17T19:51:02.843" v="10860"/>
          <ac:spMkLst>
            <pc:docMk/>
            <pc:sldMk cId="515467359" sldId="1669"/>
            <ac:spMk id="33" creationId="{47EFE20E-657D-42C6-AFDF-DF7AB5ED946D}"/>
          </ac:spMkLst>
        </pc:spChg>
        <pc:spChg chg="mod">
          <ac:chgData name="Sebastian Taylor" userId="14345a32-29c6-470a-9ce2-4671cac2f60b" providerId="ADAL" clId="{57C78DEB-92C1-49A6-BBB0-68D01C2FD8B5}" dt="2022-03-17T19:51:02.843" v="10860"/>
          <ac:spMkLst>
            <pc:docMk/>
            <pc:sldMk cId="515467359" sldId="1669"/>
            <ac:spMk id="34" creationId="{7AA89098-1863-4947-B229-81E356AD6CF0}"/>
          </ac:spMkLst>
        </pc:spChg>
        <pc:spChg chg="mod">
          <ac:chgData name="Sebastian Taylor" userId="14345a32-29c6-470a-9ce2-4671cac2f60b" providerId="ADAL" clId="{57C78DEB-92C1-49A6-BBB0-68D01C2FD8B5}" dt="2022-03-17T19:51:02.843" v="10860"/>
          <ac:spMkLst>
            <pc:docMk/>
            <pc:sldMk cId="515467359" sldId="1669"/>
            <ac:spMk id="35" creationId="{D16A54C9-F5FF-4EB9-9A24-6F83EF12766D}"/>
          </ac:spMkLst>
        </pc:spChg>
        <pc:spChg chg="mod">
          <ac:chgData name="Sebastian Taylor" userId="14345a32-29c6-470a-9ce2-4671cac2f60b" providerId="ADAL" clId="{57C78DEB-92C1-49A6-BBB0-68D01C2FD8B5}" dt="2022-03-17T19:51:02.843" v="10860"/>
          <ac:spMkLst>
            <pc:docMk/>
            <pc:sldMk cId="515467359" sldId="1669"/>
            <ac:spMk id="36" creationId="{6D88392F-D082-4EAA-91F2-5176AFFB4082}"/>
          </ac:spMkLst>
        </pc:spChg>
        <pc:spChg chg="mod">
          <ac:chgData name="Sebastian Taylor" userId="14345a32-29c6-470a-9ce2-4671cac2f60b" providerId="ADAL" clId="{57C78DEB-92C1-49A6-BBB0-68D01C2FD8B5}" dt="2022-03-17T19:51:02.843" v="10860"/>
          <ac:spMkLst>
            <pc:docMk/>
            <pc:sldMk cId="515467359" sldId="1669"/>
            <ac:spMk id="37" creationId="{2B996B62-078B-42A6-881A-9F93DD45A9AC}"/>
          </ac:spMkLst>
        </pc:spChg>
        <pc:spChg chg="mod">
          <ac:chgData name="Sebastian Taylor" userId="14345a32-29c6-470a-9ce2-4671cac2f60b" providerId="ADAL" clId="{57C78DEB-92C1-49A6-BBB0-68D01C2FD8B5}" dt="2022-03-17T19:51:02.843" v="10860"/>
          <ac:spMkLst>
            <pc:docMk/>
            <pc:sldMk cId="515467359" sldId="1669"/>
            <ac:spMk id="38" creationId="{588A03DC-FFBA-4307-8113-9358CD93AA3D}"/>
          </ac:spMkLst>
        </pc:spChg>
        <pc:spChg chg="mod">
          <ac:chgData name="Sebastian Taylor" userId="14345a32-29c6-470a-9ce2-4671cac2f60b" providerId="ADAL" clId="{57C78DEB-92C1-49A6-BBB0-68D01C2FD8B5}" dt="2022-03-17T19:51:02.843" v="10860"/>
          <ac:spMkLst>
            <pc:docMk/>
            <pc:sldMk cId="515467359" sldId="1669"/>
            <ac:spMk id="39" creationId="{6148F677-0EE8-4555-8C35-8F64C3A3A2F7}"/>
          </ac:spMkLst>
        </pc:spChg>
        <pc:spChg chg="mod">
          <ac:chgData name="Sebastian Taylor" userId="14345a32-29c6-470a-9ce2-4671cac2f60b" providerId="ADAL" clId="{57C78DEB-92C1-49A6-BBB0-68D01C2FD8B5}" dt="2022-03-17T19:51:02.843" v="10860"/>
          <ac:spMkLst>
            <pc:docMk/>
            <pc:sldMk cId="515467359" sldId="1669"/>
            <ac:spMk id="41" creationId="{79B76509-F22B-412C-9E9B-E5FE1FA827A6}"/>
          </ac:spMkLst>
        </pc:spChg>
        <pc:spChg chg="mod">
          <ac:chgData name="Sebastian Taylor" userId="14345a32-29c6-470a-9ce2-4671cac2f60b" providerId="ADAL" clId="{57C78DEB-92C1-49A6-BBB0-68D01C2FD8B5}" dt="2022-03-17T19:51:02.843" v="10860"/>
          <ac:spMkLst>
            <pc:docMk/>
            <pc:sldMk cId="515467359" sldId="1669"/>
            <ac:spMk id="42" creationId="{D8C8ED17-8DF7-4E43-82A8-D6EB79B17E39}"/>
          </ac:spMkLst>
        </pc:spChg>
        <pc:spChg chg="mod">
          <ac:chgData name="Sebastian Taylor" userId="14345a32-29c6-470a-9ce2-4671cac2f60b" providerId="ADAL" clId="{57C78DEB-92C1-49A6-BBB0-68D01C2FD8B5}" dt="2022-03-17T19:51:02.843" v="10860"/>
          <ac:spMkLst>
            <pc:docMk/>
            <pc:sldMk cId="515467359" sldId="1669"/>
            <ac:spMk id="43" creationId="{F4DC224A-00C3-4654-A377-A7FEC96AD104}"/>
          </ac:spMkLst>
        </pc:spChg>
        <pc:spChg chg="mod">
          <ac:chgData name="Sebastian Taylor" userId="14345a32-29c6-470a-9ce2-4671cac2f60b" providerId="ADAL" clId="{57C78DEB-92C1-49A6-BBB0-68D01C2FD8B5}" dt="2022-03-17T19:51:02.843" v="10860"/>
          <ac:spMkLst>
            <pc:docMk/>
            <pc:sldMk cId="515467359" sldId="1669"/>
            <ac:spMk id="44" creationId="{ED475773-84AC-4EAE-9F9C-D1A7AC94DD25}"/>
          </ac:spMkLst>
        </pc:spChg>
        <pc:spChg chg="mod">
          <ac:chgData name="Sebastian Taylor" userId="14345a32-29c6-470a-9ce2-4671cac2f60b" providerId="ADAL" clId="{57C78DEB-92C1-49A6-BBB0-68D01C2FD8B5}" dt="2022-03-17T19:51:02.843" v="10860"/>
          <ac:spMkLst>
            <pc:docMk/>
            <pc:sldMk cId="515467359" sldId="1669"/>
            <ac:spMk id="45" creationId="{0EDA5D03-934F-4A09-91C9-ACB632E24606}"/>
          </ac:spMkLst>
        </pc:spChg>
        <pc:spChg chg="mod">
          <ac:chgData name="Sebastian Taylor" userId="14345a32-29c6-470a-9ce2-4671cac2f60b" providerId="ADAL" clId="{57C78DEB-92C1-49A6-BBB0-68D01C2FD8B5}" dt="2022-03-17T19:51:02.843" v="10860"/>
          <ac:spMkLst>
            <pc:docMk/>
            <pc:sldMk cId="515467359" sldId="1669"/>
            <ac:spMk id="46" creationId="{6B6BB152-9982-4365-94D6-DBBA1C443BA7}"/>
          </ac:spMkLst>
        </pc:spChg>
        <pc:spChg chg="mod">
          <ac:chgData name="Sebastian Taylor" userId="14345a32-29c6-470a-9ce2-4671cac2f60b" providerId="ADAL" clId="{57C78DEB-92C1-49A6-BBB0-68D01C2FD8B5}" dt="2022-03-17T19:51:02.843" v="10860"/>
          <ac:spMkLst>
            <pc:docMk/>
            <pc:sldMk cId="515467359" sldId="1669"/>
            <ac:spMk id="47" creationId="{269454D8-654B-44C7-AEB0-41B537F23435}"/>
          </ac:spMkLst>
        </pc:spChg>
        <pc:spChg chg="mod">
          <ac:chgData name="Sebastian Taylor" userId="14345a32-29c6-470a-9ce2-4671cac2f60b" providerId="ADAL" clId="{57C78DEB-92C1-49A6-BBB0-68D01C2FD8B5}" dt="2022-03-17T19:51:02.843" v="10860"/>
          <ac:spMkLst>
            <pc:docMk/>
            <pc:sldMk cId="515467359" sldId="1669"/>
            <ac:spMk id="48" creationId="{7CA92C79-705C-401A-BD99-5396B1D8915E}"/>
          </ac:spMkLst>
        </pc:spChg>
        <pc:spChg chg="mod">
          <ac:chgData name="Sebastian Taylor" userId="14345a32-29c6-470a-9ce2-4671cac2f60b" providerId="ADAL" clId="{57C78DEB-92C1-49A6-BBB0-68D01C2FD8B5}" dt="2022-03-17T19:56:40.872" v="11667" actId="1037"/>
          <ac:spMkLst>
            <pc:docMk/>
            <pc:sldMk cId="515467359" sldId="1669"/>
            <ac:spMk id="49" creationId="{6CA46443-E056-4843-897A-4ECB2B327DE4}"/>
          </ac:spMkLst>
        </pc:spChg>
        <pc:spChg chg="mod">
          <ac:chgData name="Sebastian Taylor" userId="14345a32-29c6-470a-9ce2-4671cac2f60b" providerId="ADAL" clId="{57C78DEB-92C1-49A6-BBB0-68D01C2FD8B5}" dt="2022-03-17T19:51:02.843" v="10860"/>
          <ac:spMkLst>
            <pc:docMk/>
            <pc:sldMk cId="515467359" sldId="1669"/>
            <ac:spMk id="50" creationId="{21549767-950D-4B81-9CA7-717B3ADD47E1}"/>
          </ac:spMkLst>
        </pc:spChg>
        <pc:spChg chg="mod">
          <ac:chgData name="Sebastian Taylor" userId="14345a32-29c6-470a-9ce2-4671cac2f60b" providerId="ADAL" clId="{57C78DEB-92C1-49A6-BBB0-68D01C2FD8B5}" dt="2022-03-17T19:51:02.843" v="10860"/>
          <ac:spMkLst>
            <pc:docMk/>
            <pc:sldMk cId="515467359" sldId="1669"/>
            <ac:spMk id="51" creationId="{D5976693-5ED1-49FD-AC3E-514A73E4BF98}"/>
          </ac:spMkLst>
        </pc:spChg>
        <pc:spChg chg="mod">
          <ac:chgData name="Sebastian Taylor" userId="14345a32-29c6-470a-9ce2-4671cac2f60b" providerId="ADAL" clId="{57C78DEB-92C1-49A6-BBB0-68D01C2FD8B5}" dt="2022-03-17T19:51:02.843" v="10860"/>
          <ac:spMkLst>
            <pc:docMk/>
            <pc:sldMk cId="515467359" sldId="1669"/>
            <ac:spMk id="52" creationId="{22620B69-0FC1-4FA7-AED0-929E4F5139EB}"/>
          </ac:spMkLst>
        </pc:spChg>
        <pc:spChg chg="mod">
          <ac:chgData name="Sebastian Taylor" userId="14345a32-29c6-470a-9ce2-4671cac2f60b" providerId="ADAL" clId="{57C78DEB-92C1-49A6-BBB0-68D01C2FD8B5}" dt="2022-03-17T19:51:02.843" v="10860"/>
          <ac:spMkLst>
            <pc:docMk/>
            <pc:sldMk cId="515467359" sldId="1669"/>
            <ac:spMk id="53" creationId="{C71B935B-5A40-470F-AC5C-0B616BC6EF23}"/>
          </ac:spMkLst>
        </pc:spChg>
        <pc:spChg chg="add mod">
          <ac:chgData name="Sebastian Taylor" userId="14345a32-29c6-470a-9ce2-4671cac2f60b" providerId="ADAL" clId="{57C78DEB-92C1-49A6-BBB0-68D01C2FD8B5}" dt="2022-03-17T19:58:13.495" v="11767" actId="1035"/>
          <ac:spMkLst>
            <pc:docMk/>
            <pc:sldMk cId="515467359" sldId="1669"/>
            <ac:spMk id="55" creationId="{F1092D52-0FC8-42BD-AEB8-FA017F456250}"/>
          </ac:spMkLst>
        </pc:spChg>
        <pc:spChg chg="mod">
          <ac:chgData name="Sebastian Taylor" userId="14345a32-29c6-470a-9ce2-4671cac2f60b" providerId="ADAL" clId="{57C78DEB-92C1-49A6-BBB0-68D01C2FD8B5}" dt="2022-03-17T19:51:02.843" v="10860"/>
          <ac:spMkLst>
            <pc:docMk/>
            <pc:sldMk cId="515467359" sldId="1669"/>
            <ac:spMk id="57" creationId="{03530E25-FF34-4375-8493-7301C2F8892C}"/>
          </ac:spMkLst>
        </pc:spChg>
        <pc:spChg chg="mod">
          <ac:chgData name="Sebastian Taylor" userId="14345a32-29c6-470a-9ce2-4671cac2f60b" providerId="ADAL" clId="{57C78DEB-92C1-49A6-BBB0-68D01C2FD8B5}" dt="2022-03-17T19:51:02.843" v="10860"/>
          <ac:spMkLst>
            <pc:docMk/>
            <pc:sldMk cId="515467359" sldId="1669"/>
            <ac:spMk id="58" creationId="{74CC0BBC-A54D-414D-AD20-72AA1271ABDE}"/>
          </ac:spMkLst>
        </pc:spChg>
        <pc:spChg chg="add mod">
          <ac:chgData name="Sebastian Taylor" userId="14345a32-29c6-470a-9ce2-4671cac2f60b" providerId="ADAL" clId="{57C78DEB-92C1-49A6-BBB0-68D01C2FD8B5}" dt="2022-03-17T19:58:13.495" v="11767" actId="1035"/>
          <ac:spMkLst>
            <pc:docMk/>
            <pc:sldMk cId="515467359" sldId="1669"/>
            <ac:spMk id="59" creationId="{9F37D52F-88DF-4CC3-93C5-29244BBFEA75}"/>
          </ac:spMkLst>
        </pc:spChg>
        <pc:spChg chg="add mod">
          <ac:chgData name="Sebastian Taylor" userId="14345a32-29c6-470a-9ce2-4671cac2f60b" providerId="ADAL" clId="{57C78DEB-92C1-49A6-BBB0-68D01C2FD8B5}" dt="2022-03-17T19:58:13.495" v="11767" actId="1035"/>
          <ac:spMkLst>
            <pc:docMk/>
            <pc:sldMk cId="515467359" sldId="1669"/>
            <ac:spMk id="60" creationId="{A7635F76-AE99-416A-9E34-3FA9C2ED909B}"/>
          </ac:spMkLst>
        </pc:spChg>
        <pc:spChg chg="add mod">
          <ac:chgData name="Sebastian Taylor" userId="14345a32-29c6-470a-9ce2-4671cac2f60b" providerId="ADAL" clId="{57C78DEB-92C1-49A6-BBB0-68D01C2FD8B5}" dt="2022-03-17T19:58:13.495" v="11767" actId="1035"/>
          <ac:spMkLst>
            <pc:docMk/>
            <pc:sldMk cId="515467359" sldId="1669"/>
            <ac:spMk id="61" creationId="{6A7ABC80-9212-428F-8CB1-07BA42B0D14E}"/>
          </ac:spMkLst>
        </pc:spChg>
        <pc:spChg chg="add mod">
          <ac:chgData name="Sebastian Taylor" userId="14345a32-29c6-470a-9ce2-4671cac2f60b" providerId="ADAL" clId="{57C78DEB-92C1-49A6-BBB0-68D01C2FD8B5}" dt="2022-03-17T19:58:24.966" v="11802" actId="1037"/>
          <ac:spMkLst>
            <pc:docMk/>
            <pc:sldMk cId="515467359" sldId="1669"/>
            <ac:spMk id="62" creationId="{06D03265-79DC-48AB-805E-24041B65946A}"/>
          </ac:spMkLst>
        </pc:spChg>
        <pc:spChg chg="add mod">
          <ac:chgData name="Sebastian Taylor" userId="14345a32-29c6-470a-9ce2-4671cac2f60b" providerId="ADAL" clId="{57C78DEB-92C1-49A6-BBB0-68D01C2FD8B5}" dt="2022-03-17T19:58:54.185" v="11815" actId="14100"/>
          <ac:spMkLst>
            <pc:docMk/>
            <pc:sldMk cId="515467359" sldId="1669"/>
            <ac:spMk id="63" creationId="{B91B1E6F-F071-43FC-896E-122EBAA02C37}"/>
          </ac:spMkLst>
        </pc:spChg>
        <pc:spChg chg="add mod">
          <ac:chgData name="Sebastian Taylor" userId="14345a32-29c6-470a-9ce2-4671cac2f60b" providerId="ADAL" clId="{57C78DEB-92C1-49A6-BBB0-68D01C2FD8B5}" dt="2022-03-17T19:58:58.237" v="11837" actId="1036"/>
          <ac:spMkLst>
            <pc:docMk/>
            <pc:sldMk cId="515467359" sldId="1669"/>
            <ac:spMk id="64" creationId="{A1D2D294-1EC2-4790-A6E3-F7BDBB28AF68}"/>
          </ac:spMkLst>
        </pc:spChg>
        <pc:spChg chg="add mod">
          <ac:chgData name="Sebastian Taylor" userId="14345a32-29c6-470a-9ce2-4671cac2f60b" providerId="ADAL" clId="{57C78DEB-92C1-49A6-BBB0-68D01C2FD8B5}" dt="2022-03-17T19:59:37.932" v="11902" actId="20577"/>
          <ac:spMkLst>
            <pc:docMk/>
            <pc:sldMk cId="515467359" sldId="1669"/>
            <ac:spMk id="65" creationId="{61BAA353-B585-496A-BB23-E241579354C7}"/>
          </ac:spMkLst>
        </pc:spChg>
        <pc:spChg chg="add mod">
          <ac:chgData name="Sebastian Taylor" userId="14345a32-29c6-470a-9ce2-4671cac2f60b" providerId="ADAL" clId="{57C78DEB-92C1-49A6-BBB0-68D01C2FD8B5}" dt="2022-03-17T19:58:13.495" v="11767" actId="1035"/>
          <ac:spMkLst>
            <pc:docMk/>
            <pc:sldMk cId="515467359" sldId="1669"/>
            <ac:spMk id="66" creationId="{156C5BAB-4486-403A-BAD8-F0002536A274}"/>
          </ac:spMkLst>
        </pc:spChg>
        <pc:spChg chg="add mod">
          <ac:chgData name="Sebastian Taylor" userId="14345a32-29c6-470a-9ce2-4671cac2f60b" providerId="ADAL" clId="{57C78DEB-92C1-49A6-BBB0-68D01C2FD8B5}" dt="2022-03-17T19:58:13.495" v="11767" actId="1035"/>
          <ac:spMkLst>
            <pc:docMk/>
            <pc:sldMk cId="515467359" sldId="1669"/>
            <ac:spMk id="67" creationId="{81BACFBD-448D-41AD-A5C4-EC17273F3477}"/>
          </ac:spMkLst>
        </pc:spChg>
        <pc:spChg chg="add mod">
          <ac:chgData name="Sebastian Taylor" userId="14345a32-29c6-470a-9ce2-4671cac2f60b" providerId="ADAL" clId="{57C78DEB-92C1-49A6-BBB0-68D01C2FD8B5}" dt="2022-03-17T19:59:41.682" v="11917" actId="1035"/>
          <ac:spMkLst>
            <pc:docMk/>
            <pc:sldMk cId="515467359" sldId="1669"/>
            <ac:spMk id="68" creationId="{D93BA8C9-EF69-438E-ABDF-63576B506315}"/>
          </ac:spMkLst>
        </pc:spChg>
        <pc:spChg chg="add mod">
          <ac:chgData name="Sebastian Taylor" userId="14345a32-29c6-470a-9ce2-4671cac2f60b" providerId="ADAL" clId="{57C78DEB-92C1-49A6-BBB0-68D01C2FD8B5}" dt="2022-03-17T19:58:46.832" v="11814" actId="113"/>
          <ac:spMkLst>
            <pc:docMk/>
            <pc:sldMk cId="515467359" sldId="1669"/>
            <ac:spMk id="69" creationId="{01969C7F-9722-4E87-BEEC-7EBA5E7655D0}"/>
          </ac:spMkLst>
        </pc:spChg>
        <pc:spChg chg="add mod">
          <ac:chgData name="Sebastian Taylor" userId="14345a32-29c6-470a-9ce2-4671cac2f60b" providerId="ADAL" clId="{57C78DEB-92C1-49A6-BBB0-68D01C2FD8B5}" dt="2022-03-17T20:00:34.576" v="12111" actId="20577"/>
          <ac:spMkLst>
            <pc:docMk/>
            <pc:sldMk cId="515467359" sldId="1669"/>
            <ac:spMk id="70" creationId="{86E9D049-8818-4A9F-89D0-33CEB4FCDABA}"/>
          </ac:spMkLst>
        </pc:spChg>
        <pc:grpChg chg="add mod">
          <ac:chgData name="Sebastian Taylor" userId="14345a32-29c6-470a-9ce2-4671cac2f60b" providerId="ADAL" clId="{57C78DEB-92C1-49A6-BBB0-68D01C2FD8B5}" dt="2022-03-17T19:58:13.495" v="11767" actId="1035"/>
          <ac:grpSpMkLst>
            <pc:docMk/>
            <pc:sldMk cId="515467359" sldId="1669"/>
            <ac:grpSpMk id="28" creationId="{54D16404-D6A0-40E2-996A-CFF8119239FF}"/>
          </ac:grpSpMkLst>
        </pc:grpChg>
        <pc:grpChg chg="add mod">
          <ac:chgData name="Sebastian Taylor" userId="14345a32-29c6-470a-9ce2-4671cac2f60b" providerId="ADAL" clId="{57C78DEB-92C1-49A6-BBB0-68D01C2FD8B5}" dt="2022-03-17T19:58:13.495" v="11767" actId="1035"/>
          <ac:grpSpMkLst>
            <pc:docMk/>
            <pc:sldMk cId="515467359" sldId="1669"/>
            <ac:grpSpMk id="40" creationId="{07985F4E-5740-4D86-B16C-E6C4011C6313}"/>
          </ac:grpSpMkLst>
        </pc:grpChg>
        <pc:grpChg chg="add mod">
          <ac:chgData name="Sebastian Taylor" userId="14345a32-29c6-470a-9ce2-4671cac2f60b" providerId="ADAL" clId="{57C78DEB-92C1-49A6-BBB0-68D01C2FD8B5}" dt="2022-03-17T19:58:13.495" v="11767" actId="1035"/>
          <ac:grpSpMkLst>
            <pc:docMk/>
            <pc:sldMk cId="515467359" sldId="1669"/>
            <ac:grpSpMk id="56" creationId="{AC42B615-0C06-42E4-87DD-9D7DD9A7E089}"/>
          </ac:grpSpMkLst>
        </pc:grpChg>
        <pc:graphicFrameChg chg="del">
          <ac:chgData name="Sebastian Taylor" userId="14345a32-29c6-470a-9ce2-4671cac2f60b" providerId="ADAL" clId="{57C78DEB-92C1-49A6-BBB0-68D01C2FD8B5}" dt="2022-03-17T16:04:53.788" v="7197" actId="478"/>
          <ac:graphicFrameMkLst>
            <pc:docMk/>
            <pc:sldMk cId="515467359" sldId="1669"/>
            <ac:graphicFrameMk id="4" creationId="{B2071AAE-6947-458C-B574-97FBFD36AF39}"/>
          </ac:graphicFrameMkLst>
        </pc:graphicFrameChg>
        <pc:graphicFrameChg chg="del">
          <ac:chgData name="Sebastian Taylor" userId="14345a32-29c6-470a-9ce2-4671cac2f60b" providerId="ADAL" clId="{57C78DEB-92C1-49A6-BBB0-68D01C2FD8B5}" dt="2022-03-17T16:04:53.788" v="7197" actId="478"/>
          <ac:graphicFrameMkLst>
            <pc:docMk/>
            <pc:sldMk cId="515467359" sldId="1669"/>
            <ac:graphicFrameMk id="5" creationId="{286BD5AB-1EEA-4950-836E-E7E905AD773C}"/>
          </ac:graphicFrameMkLst>
        </pc:graphicFrameChg>
        <pc:cxnChg chg="del">
          <ac:chgData name="Sebastian Taylor" userId="14345a32-29c6-470a-9ce2-4671cac2f60b" providerId="ADAL" clId="{57C78DEB-92C1-49A6-BBB0-68D01C2FD8B5}" dt="2022-03-17T16:04:53.788" v="7197" actId="478"/>
          <ac:cxnSpMkLst>
            <pc:docMk/>
            <pc:sldMk cId="515467359" sldId="1669"/>
            <ac:cxnSpMk id="7" creationId="{26E5A54C-4C2D-48F7-AC85-57A5F1021BDE}"/>
          </ac:cxnSpMkLst>
        </pc:cxnChg>
        <pc:cxnChg chg="del">
          <ac:chgData name="Sebastian Taylor" userId="14345a32-29c6-470a-9ce2-4671cac2f60b" providerId="ADAL" clId="{57C78DEB-92C1-49A6-BBB0-68D01C2FD8B5}" dt="2022-03-17T16:04:53.788" v="7197" actId="478"/>
          <ac:cxnSpMkLst>
            <pc:docMk/>
            <pc:sldMk cId="515467359" sldId="1669"/>
            <ac:cxnSpMk id="8" creationId="{ADB9F09C-92F2-42CE-99D0-8F61C5318C8D}"/>
          </ac:cxnSpMkLst>
        </pc:cxnChg>
        <pc:cxnChg chg="del">
          <ac:chgData name="Sebastian Taylor" userId="14345a32-29c6-470a-9ce2-4671cac2f60b" providerId="ADAL" clId="{57C78DEB-92C1-49A6-BBB0-68D01C2FD8B5}" dt="2022-03-17T16:04:53.788" v="7197" actId="478"/>
          <ac:cxnSpMkLst>
            <pc:docMk/>
            <pc:sldMk cId="515467359" sldId="1669"/>
            <ac:cxnSpMk id="13" creationId="{49050F9F-99FE-4A1D-9462-4BA89CF7A1E7}"/>
          </ac:cxnSpMkLst>
        </pc:cxnChg>
        <pc:cxnChg chg="add mod">
          <ac:chgData name="Sebastian Taylor" userId="14345a32-29c6-470a-9ce2-4671cac2f60b" providerId="ADAL" clId="{57C78DEB-92C1-49A6-BBB0-68D01C2FD8B5}" dt="2022-03-17T19:58:13.495" v="11767" actId="1035"/>
          <ac:cxnSpMkLst>
            <pc:docMk/>
            <pc:sldMk cId="515467359" sldId="1669"/>
            <ac:cxnSpMk id="24" creationId="{57C24909-39AC-4B43-A34D-852A575B4416}"/>
          </ac:cxnSpMkLst>
        </pc:cxnChg>
        <pc:cxnChg chg="add mod">
          <ac:chgData name="Sebastian Taylor" userId="14345a32-29c6-470a-9ce2-4671cac2f60b" providerId="ADAL" clId="{57C78DEB-92C1-49A6-BBB0-68D01C2FD8B5}" dt="2022-03-17T19:58:13.495" v="11767" actId="1035"/>
          <ac:cxnSpMkLst>
            <pc:docMk/>
            <pc:sldMk cId="515467359" sldId="1669"/>
            <ac:cxnSpMk id="25" creationId="{90A7846A-5D3B-4AF1-8DB5-29B2D02D3A6B}"/>
          </ac:cxnSpMkLst>
        </pc:cxnChg>
        <pc:cxnChg chg="add del mod">
          <ac:chgData name="Sebastian Taylor" userId="14345a32-29c6-470a-9ce2-4671cac2f60b" providerId="ADAL" clId="{57C78DEB-92C1-49A6-BBB0-68D01C2FD8B5}" dt="2022-03-17T19:57:25.277" v="11738" actId="478"/>
          <ac:cxnSpMkLst>
            <pc:docMk/>
            <pc:sldMk cId="515467359" sldId="1669"/>
            <ac:cxnSpMk id="54" creationId="{C9428D6E-3841-44EC-B2ED-3FEEBA6FBDC4}"/>
          </ac:cxnSpMkLst>
        </pc:cxnChg>
      </pc:sldChg>
      <pc:sldChg chg="addCm modCm">
        <pc:chgData name="Sebastian Taylor" userId="14345a32-29c6-470a-9ce2-4671cac2f60b" providerId="ADAL" clId="{57C78DEB-92C1-49A6-BBB0-68D01C2FD8B5}" dt="2022-02-14T22:03:15.447" v="508"/>
        <pc:sldMkLst>
          <pc:docMk/>
          <pc:sldMk cId="1514359653" sldId="1670"/>
        </pc:sldMkLst>
      </pc:sldChg>
      <pc:sldChg chg="addSp delSp modSp mod modAnim addCm modCm">
        <pc:chgData name="Sebastian Taylor" userId="14345a32-29c6-470a-9ce2-4671cac2f60b" providerId="ADAL" clId="{57C78DEB-92C1-49A6-BBB0-68D01C2FD8B5}" dt="2022-03-17T16:03:31.426" v="7121" actId="1076"/>
        <pc:sldMkLst>
          <pc:docMk/>
          <pc:sldMk cId="225230981" sldId="1672"/>
        </pc:sldMkLst>
        <pc:spChg chg="mod">
          <ac:chgData name="Sebastian Taylor" userId="14345a32-29c6-470a-9ce2-4671cac2f60b" providerId="ADAL" clId="{57C78DEB-92C1-49A6-BBB0-68D01C2FD8B5}" dt="2022-03-17T16:03:05.204" v="7095" actId="20577"/>
          <ac:spMkLst>
            <pc:docMk/>
            <pc:sldMk cId="225230981" sldId="1672"/>
            <ac:spMk id="2" creationId="{3B578C77-871E-453A-848E-B274E952EC82}"/>
          </ac:spMkLst>
        </pc:spChg>
        <pc:spChg chg="mod">
          <ac:chgData name="Sebastian Taylor" userId="14345a32-29c6-470a-9ce2-4671cac2f60b" providerId="ADAL" clId="{57C78DEB-92C1-49A6-BBB0-68D01C2FD8B5}" dt="2022-03-17T16:02:59.318" v="7092" actId="20577"/>
          <ac:spMkLst>
            <pc:docMk/>
            <pc:sldMk cId="225230981" sldId="1672"/>
            <ac:spMk id="3" creationId="{6017E962-1374-4C2E-B1C0-F87497F9BE6C}"/>
          </ac:spMkLst>
        </pc:spChg>
        <pc:spChg chg="mod">
          <ac:chgData name="Sebastian Taylor" userId="14345a32-29c6-470a-9ce2-4671cac2f60b" providerId="ADAL" clId="{57C78DEB-92C1-49A6-BBB0-68D01C2FD8B5}" dt="2022-03-17T16:03:24.119" v="7117" actId="14100"/>
          <ac:spMkLst>
            <pc:docMk/>
            <pc:sldMk cId="225230981" sldId="1672"/>
            <ac:spMk id="4" creationId="{521383E8-4BDD-421C-B029-07FCA29E32C1}"/>
          </ac:spMkLst>
        </pc:spChg>
        <pc:spChg chg="mod">
          <ac:chgData name="Sebastian Taylor" userId="14345a32-29c6-470a-9ce2-4671cac2f60b" providerId="ADAL" clId="{57C78DEB-92C1-49A6-BBB0-68D01C2FD8B5}" dt="2022-03-17T16:03:25.259" v="7118" actId="1076"/>
          <ac:spMkLst>
            <pc:docMk/>
            <pc:sldMk cId="225230981" sldId="1672"/>
            <ac:spMk id="5" creationId="{55FE6C74-07B8-4170-8C25-8A51B8918AAC}"/>
          </ac:spMkLst>
        </pc:spChg>
        <pc:spChg chg="del">
          <ac:chgData name="Sebastian Taylor" userId="14345a32-29c6-470a-9ce2-4671cac2f60b" providerId="ADAL" clId="{57C78DEB-92C1-49A6-BBB0-68D01C2FD8B5}" dt="2022-03-17T16:03:08.723" v="7096" actId="478"/>
          <ac:spMkLst>
            <pc:docMk/>
            <pc:sldMk cId="225230981" sldId="1672"/>
            <ac:spMk id="7" creationId="{237D759B-B88B-4E52-BC80-1EF8EA2844A4}"/>
          </ac:spMkLst>
        </pc:spChg>
        <pc:spChg chg="add mod">
          <ac:chgData name="Sebastian Taylor" userId="14345a32-29c6-470a-9ce2-4671cac2f60b" providerId="ADAL" clId="{57C78DEB-92C1-49A6-BBB0-68D01C2FD8B5}" dt="2022-03-17T16:03:26.206" v="7119" actId="1076"/>
          <ac:spMkLst>
            <pc:docMk/>
            <pc:sldMk cId="225230981" sldId="1672"/>
            <ac:spMk id="8" creationId="{5902509E-1C3E-4EE6-A8F3-0F4C6357C94E}"/>
          </ac:spMkLst>
        </pc:spChg>
        <pc:spChg chg="add mod">
          <ac:chgData name="Sebastian Taylor" userId="14345a32-29c6-470a-9ce2-4671cac2f60b" providerId="ADAL" clId="{57C78DEB-92C1-49A6-BBB0-68D01C2FD8B5}" dt="2022-03-17T16:03:31.426" v="7121" actId="1076"/>
          <ac:spMkLst>
            <pc:docMk/>
            <pc:sldMk cId="225230981" sldId="1672"/>
            <ac:spMk id="9" creationId="{0BDCC9CA-764A-498E-87AE-75D678729EE6}"/>
          </ac:spMkLst>
        </pc:spChg>
      </pc:sldChg>
      <pc:sldChg chg="mod modShow">
        <pc:chgData name="Sebastian Taylor" userId="14345a32-29c6-470a-9ce2-4671cac2f60b" providerId="ADAL" clId="{57C78DEB-92C1-49A6-BBB0-68D01C2FD8B5}" dt="2022-03-16T23:14:14.963" v="6075" actId="729"/>
        <pc:sldMkLst>
          <pc:docMk/>
          <pc:sldMk cId="3703628974" sldId="1673"/>
        </pc:sldMkLst>
      </pc:sldChg>
      <pc:sldChg chg="addCm modCm">
        <pc:chgData name="Sebastian Taylor" userId="14345a32-29c6-470a-9ce2-4671cac2f60b" providerId="ADAL" clId="{57C78DEB-92C1-49A6-BBB0-68D01C2FD8B5}" dt="2022-03-16T23:12:11.092" v="6074"/>
        <pc:sldMkLst>
          <pc:docMk/>
          <pc:sldMk cId="3939944492" sldId="1674"/>
        </pc:sldMkLst>
      </pc:sldChg>
      <pc:sldChg chg="addCm modCm">
        <pc:chgData name="Sebastian Taylor" userId="14345a32-29c6-470a-9ce2-4671cac2f60b" providerId="ADAL" clId="{57C78DEB-92C1-49A6-BBB0-68D01C2FD8B5}" dt="2022-03-16T23:11:20.446" v="6070"/>
        <pc:sldMkLst>
          <pc:docMk/>
          <pc:sldMk cId="4090598227" sldId="1675"/>
        </pc:sldMkLst>
      </pc:sldChg>
      <pc:sldChg chg="mod modShow">
        <pc:chgData name="Sebastian Taylor" userId="14345a32-29c6-470a-9ce2-4671cac2f60b" providerId="ADAL" clId="{57C78DEB-92C1-49A6-BBB0-68D01C2FD8B5}" dt="2022-03-16T23:11:11.882" v="6068" actId="729"/>
        <pc:sldMkLst>
          <pc:docMk/>
          <pc:sldMk cId="1431476324" sldId="1676"/>
        </pc:sldMkLst>
      </pc:sldChg>
      <pc:sldChg chg="addSp modSp mod addCm modCm">
        <pc:chgData name="Sebastian Taylor" userId="14345a32-29c6-470a-9ce2-4671cac2f60b" providerId="ADAL" clId="{57C78DEB-92C1-49A6-BBB0-68D01C2FD8B5}" dt="2022-03-17T19:49:46.419" v="10859" actId="14100"/>
        <pc:sldMkLst>
          <pc:docMk/>
          <pc:sldMk cId="3033608775" sldId="1677"/>
        </pc:sldMkLst>
        <pc:spChg chg="mod">
          <ac:chgData name="Sebastian Taylor" userId="14345a32-29c6-470a-9ce2-4671cac2f60b" providerId="ADAL" clId="{57C78DEB-92C1-49A6-BBB0-68D01C2FD8B5}" dt="2022-03-16T23:10:22.160" v="6053" actId="5793"/>
          <ac:spMkLst>
            <pc:docMk/>
            <pc:sldMk cId="3033608775" sldId="1677"/>
            <ac:spMk id="2" creationId="{17117634-528E-480D-846A-B5BA36EAD419}"/>
          </ac:spMkLst>
        </pc:spChg>
        <pc:spChg chg="add mod">
          <ac:chgData name="Sebastian Taylor" userId="14345a32-29c6-470a-9ce2-4671cac2f60b" providerId="ADAL" clId="{57C78DEB-92C1-49A6-BBB0-68D01C2FD8B5}" dt="2022-03-17T19:49:46.419" v="10859" actId="14100"/>
          <ac:spMkLst>
            <pc:docMk/>
            <pc:sldMk cId="3033608775" sldId="1677"/>
            <ac:spMk id="5" creationId="{42E29AC5-3B8F-44FF-8D1A-D650450A5B6A}"/>
          </ac:spMkLst>
        </pc:spChg>
      </pc:sldChg>
      <pc:sldChg chg="delSp modSp mod ord delAnim addCm modCm">
        <pc:chgData name="Sebastian Taylor" userId="14345a32-29c6-470a-9ce2-4671cac2f60b" providerId="ADAL" clId="{57C78DEB-92C1-49A6-BBB0-68D01C2FD8B5}" dt="2022-03-17T19:47:35.513" v="10856" actId="1076"/>
        <pc:sldMkLst>
          <pc:docMk/>
          <pc:sldMk cId="1139935972" sldId="1678"/>
        </pc:sldMkLst>
        <pc:spChg chg="mod">
          <ac:chgData name="Sebastian Taylor" userId="14345a32-29c6-470a-9ce2-4671cac2f60b" providerId="ADAL" clId="{57C78DEB-92C1-49A6-BBB0-68D01C2FD8B5}" dt="2022-03-17T19:47:00.400" v="10854" actId="20577"/>
          <ac:spMkLst>
            <pc:docMk/>
            <pc:sldMk cId="1139935972" sldId="1678"/>
            <ac:spMk id="2" creationId="{81141CF2-7972-42AE-9056-2BD6A6FF51C9}"/>
          </ac:spMkLst>
        </pc:spChg>
        <pc:spChg chg="mod">
          <ac:chgData name="Sebastian Taylor" userId="14345a32-29c6-470a-9ce2-4671cac2f60b" providerId="ADAL" clId="{57C78DEB-92C1-49A6-BBB0-68D01C2FD8B5}" dt="2022-03-17T19:47:35.513" v="10856" actId="1076"/>
          <ac:spMkLst>
            <pc:docMk/>
            <pc:sldMk cId="1139935972" sldId="1678"/>
            <ac:spMk id="4" creationId="{1E12D0BA-8D30-4BE4-BC33-DE3F5AC572E2}"/>
          </ac:spMkLst>
        </pc:spChg>
        <pc:spChg chg="del">
          <ac:chgData name="Sebastian Taylor" userId="14345a32-29c6-470a-9ce2-4671cac2f60b" providerId="ADAL" clId="{57C78DEB-92C1-49A6-BBB0-68D01C2FD8B5}" dt="2022-03-17T19:47:26.049" v="10855" actId="478"/>
          <ac:spMkLst>
            <pc:docMk/>
            <pc:sldMk cId="1139935972" sldId="1678"/>
            <ac:spMk id="147" creationId="{6ACD6224-B96D-42C9-BE58-1CAB8A1E22D5}"/>
          </ac:spMkLst>
        </pc:spChg>
        <pc:spChg chg="del">
          <ac:chgData name="Sebastian Taylor" userId="14345a32-29c6-470a-9ce2-4671cac2f60b" providerId="ADAL" clId="{57C78DEB-92C1-49A6-BBB0-68D01C2FD8B5}" dt="2022-03-17T19:47:26.049" v="10855" actId="478"/>
          <ac:spMkLst>
            <pc:docMk/>
            <pc:sldMk cId="1139935972" sldId="1678"/>
            <ac:spMk id="148" creationId="{64A98169-8870-4A0A-B357-2DDAFC305742}"/>
          </ac:spMkLst>
        </pc:spChg>
        <pc:spChg chg="del">
          <ac:chgData name="Sebastian Taylor" userId="14345a32-29c6-470a-9ce2-4671cac2f60b" providerId="ADAL" clId="{57C78DEB-92C1-49A6-BBB0-68D01C2FD8B5}" dt="2022-03-17T19:47:26.049" v="10855" actId="478"/>
          <ac:spMkLst>
            <pc:docMk/>
            <pc:sldMk cId="1139935972" sldId="1678"/>
            <ac:spMk id="149" creationId="{AB3760EF-DD7F-4B78-9381-32225A011097}"/>
          </ac:spMkLst>
        </pc:spChg>
        <pc:grpChg chg="mod">
          <ac:chgData name="Sebastian Taylor" userId="14345a32-29c6-470a-9ce2-4671cac2f60b" providerId="ADAL" clId="{57C78DEB-92C1-49A6-BBB0-68D01C2FD8B5}" dt="2022-03-17T19:47:35.513" v="10856" actId="1076"/>
          <ac:grpSpMkLst>
            <pc:docMk/>
            <pc:sldMk cId="1139935972" sldId="1678"/>
            <ac:grpSpMk id="17" creationId="{4381743F-CF9C-4BDE-B69B-91DBBF7C9ADB}"/>
          </ac:grpSpMkLst>
        </pc:grpChg>
        <pc:grpChg chg="del">
          <ac:chgData name="Sebastian Taylor" userId="14345a32-29c6-470a-9ce2-4671cac2f60b" providerId="ADAL" clId="{57C78DEB-92C1-49A6-BBB0-68D01C2FD8B5}" dt="2022-03-17T19:47:26.049" v="10855" actId="478"/>
          <ac:grpSpMkLst>
            <pc:docMk/>
            <pc:sldMk cId="1139935972" sldId="1678"/>
            <ac:grpSpMk id="119" creationId="{C2C8117C-F76A-4594-9FE1-94716BDEDDDE}"/>
          </ac:grpSpMkLst>
        </pc:grpChg>
      </pc:sldChg>
      <pc:sldChg chg="addSp modSp mod ord addCm modCm">
        <pc:chgData name="Sebastian Taylor" userId="14345a32-29c6-470a-9ce2-4671cac2f60b" providerId="ADAL" clId="{57C78DEB-92C1-49A6-BBB0-68D01C2FD8B5}" dt="2022-02-15T18:37:54.843" v="854"/>
        <pc:sldMkLst>
          <pc:docMk/>
          <pc:sldMk cId="1678426136" sldId="1678"/>
        </pc:sldMkLst>
        <pc:spChg chg="mod">
          <ac:chgData name="Sebastian Taylor" userId="14345a32-29c6-470a-9ce2-4671cac2f60b" providerId="ADAL" clId="{57C78DEB-92C1-49A6-BBB0-68D01C2FD8B5}" dt="2022-02-15T18:35:40.159" v="842" actId="14100"/>
          <ac:spMkLst>
            <pc:docMk/>
            <pc:sldMk cId="1678426136" sldId="1678"/>
            <ac:spMk id="7" creationId="{E8753725-45B1-4420-B65E-4D958E1F99F0}"/>
          </ac:spMkLst>
        </pc:spChg>
        <pc:picChg chg="add mod">
          <ac:chgData name="Sebastian Taylor" userId="14345a32-29c6-470a-9ce2-4671cac2f60b" providerId="ADAL" clId="{57C78DEB-92C1-49A6-BBB0-68D01C2FD8B5}" dt="2022-02-14T22:02:39.493" v="506" actId="1076"/>
          <ac:picMkLst>
            <pc:docMk/>
            <pc:sldMk cId="1678426136" sldId="1678"/>
            <ac:picMk id="10" creationId="{473ACFE5-A5C3-47B9-971F-DA9A261C5959}"/>
          </ac:picMkLst>
        </pc:picChg>
      </pc:sldChg>
      <pc:sldChg chg="addCm modCm">
        <pc:chgData name="Sebastian Taylor" userId="14345a32-29c6-470a-9ce2-4671cac2f60b" providerId="ADAL" clId="{57C78DEB-92C1-49A6-BBB0-68D01C2FD8B5}" dt="2022-03-17T19:49:15.627" v="10858"/>
        <pc:sldMkLst>
          <pc:docMk/>
          <pc:sldMk cId="4253832466" sldId="1679"/>
        </pc:sldMkLst>
      </pc:sldChg>
      <pc:sldChg chg="modSp mod modShow">
        <pc:chgData name="Sebastian Taylor" userId="14345a32-29c6-470a-9ce2-4671cac2f60b" providerId="ADAL" clId="{57C78DEB-92C1-49A6-BBB0-68D01C2FD8B5}" dt="2022-03-16T23:05:01.916" v="6018" actId="729"/>
        <pc:sldMkLst>
          <pc:docMk/>
          <pc:sldMk cId="3938095971" sldId="1680"/>
        </pc:sldMkLst>
        <pc:spChg chg="mod">
          <ac:chgData name="Sebastian Taylor" userId="14345a32-29c6-470a-9ce2-4671cac2f60b" providerId="ADAL" clId="{57C78DEB-92C1-49A6-BBB0-68D01C2FD8B5}" dt="2022-03-16T23:04:57.682" v="6017" actId="20577"/>
          <ac:spMkLst>
            <pc:docMk/>
            <pc:sldMk cId="3938095971" sldId="1680"/>
            <ac:spMk id="2" creationId="{C6C4B41F-15EF-400C-9FD2-F3DABB41D97F}"/>
          </ac:spMkLst>
        </pc:spChg>
      </pc:sldChg>
      <pc:sldChg chg="modSp mod addCm modCm">
        <pc:chgData name="Sebastian Taylor" userId="14345a32-29c6-470a-9ce2-4671cac2f60b" providerId="ADAL" clId="{57C78DEB-92C1-49A6-BBB0-68D01C2FD8B5}" dt="2022-03-17T19:47:59.669" v="10857" actId="20577"/>
        <pc:sldMkLst>
          <pc:docMk/>
          <pc:sldMk cId="1954023404" sldId="1681"/>
        </pc:sldMkLst>
        <pc:spChg chg="mod">
          <ac:chgData name="Sebastian Taylor" userId="14345a32-29c6-470a-9ce2-4671cac2f60b" providerId="ADAL" clId="{57C78DEB-92C1-49A6-BBB0-68D01C2FD8B5}" dt="2022-03-17T19:47:59.669" v="10857" actId="20577"/>
          <ac:spMkLst>
            <pc:docMk/>
            <pc:sldMk cId="1954023404" sldId="1681"/>
            <ac:spMk id="2" creationId="{C6C4B41F-15EF-400C-9FD2-F3DABB41D97F}"/>
          </ac:spMkLst>
        </pc:spChg>
      </pc:sldChg>
      <pc:sldChg chg="delSp modSp mod delAnim">
        <pc:chgData name="Sebastian Taylor" userId="14345a32-29c6-470a-9ce2-4671cac2f60b" providerId="ADAL" clId="{57C78DEB-92C1-49A6-BBB0-68D01C2FD8B5}" dt="2022-03-16T23:01:45.461" v="6013" actId="20577"/>
        <pc:sldMkLst>
          <pc:docMk/>
          <pc:sldMk cId="2743790804" sldId="1682"/>
        </pc:sldMkLst>
        <pc:spChg chg="mod">
          <ac:chgData name="Sebastian Taylor" userId="14345a32-29c6-470a-9ce2-4671cac2f60b" providerId="ADAL" clId="{57C78DEB-92C1-49A6-BBB0-68D01C2FD8B5}" dt="2022-03-16T23:00:16.322" v="5983" actId="20577"/>
          <ac:spMkLst>
            <pc:docMk/>
            <pc:sldMk cId="2743790804" sldId="1682"/>
            <ac:spMk id="2" creationId="{0F6F9D2F-0AF6-4BAA-9227-D84AF4BA1B0C}"/>
          </ac:spMkLst>
        </pc:spChg>
        <pc:spChg chg="mod">
          <ac:chgData name="Sebastian Taylor" userId="14345a32-29c6-470a-9ce2-4671cac2f60b" providerId="ADAL" clId="{57C78DEB-92C1-49A6-BBB0-68D01C2FD8B5}" dt="2022-03-16T23:01:45.461" v="6013" actId="20577"/>
          <ac:spMkLst>
            <pc:docMk/>
            <pc:sldMk cId="2743790804" sldId="1682"/>
            <ac:spMk id="3" creationId="{5263ED27-9FE8-495F-BA1A-A70F0F4C6007}"/>
          </ac:spMkLst>
        </pc:spChg>
        <pc:spChg chg="del">
          <ac:chgData name="Sebastian Taylor" userId="14345a32-29c6-470a-9ce2-4671cac2f60b" providerId="ADAL" clId="{57C78DEB-92C1-49A6-BBB0-68D01C2FD8B5}" dt="2022-03-16T22:58:56.426" v="5949" actId="478"/>
          <ac:spMkLst>
            <pc:docMk/>
            <pc:sldMk cId="2743790804" sldId="1682"/>
            <ac:spMk id="203" creationId="{E48D149E-D829-4FB7-BA5B-53C35308F7DF}"/>
          </ac:spMkLst>
        </pc:spChg>
        <pc:cxnChg chg="del">
          <ac:chgData name="Sebastian Taylor" userId="14345a32-29c6-470a-9ce2-4671cac2f60b" providerId="ADAL" clId="{57C78DEB-92C1-49A6-BBB0-68D01C2FD8B5}" dt="2022-03-16T22:58:55.085" v="5948" actId="478"/>
          <ac:cxnSpMkLst>
            <pc:docMk/>
            <pc:sldMk cId="2743790804" sldId="1682"/>
            <ac:cxnSpMk id="5" creationId="{3834099D-EA70-4D9A-A3DF-AC8362C46D57}"/>
          </ac:cxnSpMkLst>
        </pc:cxnChg>
        <pc:cxnChg chg="del">
          <ac:chgData name="Sebastian Taylor" userId="14345a32-29c6-470a-9ce2-4671cac2f60b" providerId="ADAL" clId="{57C78DEB-92C1-49A6-BBB0-68D01C2FD8B5}" dt="2022-03-16T22:58:57.318" v="5950" actId="478"/>
          <ac:cxnSpMkLst>
            <pc:docMk/>
            <pc:sldMk cId="2743790804" sldId="1682"/>
            <ac:cxnSpMk id="202" creationId="{2505B55C-D76E-4194-8D1C-6B8D59F24A10}"/>
          </ac:cxnSpMkLst>
        </pc:cxnChg>
      </pc:sldChg>
      <pc:sldChg chg="modSp mod addCm modCm">
        <pc:chgData name="Sebastian Taylor" userId="14345a32-29c6-470a-9ce2-4671cac2f60b" providerId="ADAL" clId="{57C78DEB-92C1-49A6-BBB0-68D01C2FD8B5}" dt="2022-03-22T19:11:35.471" v="12877"/>
        <pc:sldMkLst>
          <pc:docMk/>
          <pc:sldMk cId="872468505" sldId="1683"/>
        </pc:sldMkLst>
        <pc:spChg chg="mod">
          <ac:chgData name="Sebastian Taylor" userId="14345a32-29c6-470a-9ce2-4671cac2f60b" providerId="ADAL" clId="{57C78DEB-92C1-49A6-BBB0-68D01C2FD8B5}" dt="2022-03-16T22:57:54.921" v="5937" actId="20577"/>
          <ac:spMkLst>
            <pc:docMk/>
            <pc:sldMk cId="872468505" sldId="1683"/>
            <ac:spMk id="2" creationId="{0F6F9D2F-0AF6-4BAA-9227-D84AF4BA1B0C}"/>
          </ac:spMkLst>
        </pc:spChg>
        <pc:spChg chg="mod">
          <ac:chgData name="Sebastian Taylor" userId="14345a32-29c6-470a-9ce2-4671cac2f60b" providerId="ADAL" clId="{57C78DEB-92C1-49A6-BBB0-68D01C2FD8B5}" dt="2022-03-16T23:01:41.678" v="6008" actId="20577"/>
          <ac:spMkLst>
            <pc:docMk/>
            <pc:sldMk cId="872468505" sldId="1683"/>
            <ac:spMk id="3" creationId="{5263ED27-9FE8-495F-BA1A-A70F0F4C6007}"/>
          </ac:spMkLst>
        </pc:spChg>
        <pc:grpChg chg="mod">
          <ac:chgData name="Sebastian Taylor" userId="14345a32-29c6-470a-9ce2-4671cac2f60b" providerId="ADAL" clId="{57C78DEB-92C1-49A6-BBB0-68D01C2FD8B5}" dt="2022-03-17T19:43:08.621" v="10825" actId="1076"/>
          <ac:grpSpMkLst>
            <pc:docMk/>
            <pc:sldMk cId="872468505" sldId="1683"/>
            <ac:grpSpMk id="67" creationId="{BB9B49E5-E42E-4545-8F6F-BFEC16EC354F}"/>
          </ac:grpSpMkLst>
        </pc:grpChg>
      </pc:sldChg>
      <pc:sldChg chg="addSp modSp mod">
        <pc:chgData name="Sebastian Taylor" userId="14345a32-29c6-470a-9ce2-4671cac2f60b" providerId="ADAL" clId="{57C78DEB-92C1-49A6-BBB0-68D01C2FD8B5}" dt="2022-03-17T19:42:11.126" v="10824" actId="20577"/>
        <pc:sldMkLst>
          <pc:docMk/>
          <pc:sldMk cId="2207800155" sldId="1684"/>
        </pc:sldMkLst>
        <pc:spChg chg="mod">
          <ac:chgData name="Sebastian Taylor" userId="14345a32-29c6-470a-9ce2-4671cac2f60b" providerId="ADAL" clId="{57C78DEB-92C1-49A6-BBB0-68D01C2FD8B5}" dt="2022-03-17T19:42:11.126" v="10824" actId="20577"/>
          <ac:spMkLst>
            <pc:docMk/>
            <pc:sldMk cId="2207800155" sldId="1684"/>
            <ac:spMk id="249" creationId="{AC962ECF-1732-4C5D-9E43-7EFBEA055F19}"/>
          </ac:spMkLst>
        </pc:spChg>
        <pc:spChg chg="mod">
          <ac:chgData name="Sebastian Taylor" userId="14345a32-29c6-470a-9ce2-4671cac2f60b" providerId="ADAL" clId="{57C78DEB-92C1-49A6-BBB0-68D01C2FD8B5}" dt="2022-03-16T22:55:13.226" v="5911" actId="20577"/>
          <ac:spMkLst>
            <pc:docMk/>
            <pc:sldMk cId="2207800155" sldId="1684"/>
            <ac:spMk id="250" creationId="{194BC24E-30BC-47BC-BFFA-E37AE51D197E}"/>
          </ac:spMkLst>
        </pc:spChg>
        <pc:cxnChg chg="add mod">
          <ac:chgData name="Sebastian Taylor" userId="14345a32-29c6-470a-9ce2-4671cac2f60b" providerId="ADAL" clId="{57C78DEB-92C1-49A6-BBB0-68D01C2FD8B5}" dt="2022-03-16T22:56:42.021" v="5918" actId="693"/>
          <ac:cxnSpMkLst>
            <pc:docMk/>
            <pc:sldMk cId="2207800155" sldId="1684"/>
            <ac:cxnSpMk id="123" creationId="{6A16362A-FC83-40AB-90F0-8049D2A46143}"/>
          </ac:cxnSpMkLst>
        </pc:cxnChg>
        <pc:cxnChg chg="add mod">
          <ac:chgData name="Sebastian Taylor" userId="14345a32-29c6-470a-9ce2-4671cac2f60b" providerId="ADAL" clId="{57C78DEB-92C1-49A6-BBB0-68D01C2FD8B5}" dt="2022-03-16T22:56:47.534" v="5920" actId="1076"/>
          <ac:cxnSpMkLst>
            <pc:docMk/>
            <pc:sldMk cId="2207800155" sldId="1684"/>
            <ac:cxnSpMk id="125" creationId="{9583B719-E83D-4172-BF43-F6D451E744FC}"/>
          </ac:cxnSpMkLst>
        </pc:cxnChg>
        <pc:cxnChg chg="mod">
          <ac:chgData name="Sebastian Taylor" userId="14345a32-29c6-470a-9ce2-4671cac2f60b" providerId="ADAL" clId="{57C78DEB-92C1-49A6-BBB0-68D01C2FD8B5}" dt="2022-03-16T22:56:22.372" v="5914" actId="14100"/>
          <ac:cxnSpMkLst>
            <pc:docMk/>
            <pc:sldMk cId="2207800155" sldId="1684"/>
            <ac:cxnSpMk id="183" creationId="{7B3F5646-914F-44B5-A08C-9050EFE50176}"/>
          </ac:cxnSpMkLst>
        </pc:cxnChg>
      </pc:sldChg>
      <pc:sldChg chg="delSp modSp mod delAnim modAnim addCm delCm modCm">
        <pc:chgData name="Sebastian Taylor" userId="14345a32-29c6-470a-9ce2-4671cac2f60b" providerId="ADAL" clId="{57C78DEB-92C1-49A6-BBB0-68D01C2FD8B5}" dt="2022-03-17T19:27:38.087" v="10558"/>
        <pc:sldMkLst>
          <pc:docMk/>
          <pc:sldMk cId="262213879" sldId="1685"/>
        </pc:sldMkLst>
        <pc:spChg chg="mod">
          <ac:chgData name="Sebastian Taylor" userId="14345a32-29c6-470a-9ce2-4671cac2f60b" providerId="ADAL" clId="{57C78DEB-92C1-49A6-BBB0-68D01C2FD8B5}" dt="2022-03-16T22:57:13.305" v="5924" actId="20577"/>
          <ac:spMkLst>
            <pc:docMk/>
            <pc:sldMk cId="262213879" sldId="1685"/>
            <ac:spMk id="65" creationId="{11D44F3A-B328-4DF2-8FDB-829FE44D5514}"/>
          </ac:spMkLst>
        </pc:spChg>
        <pc:grpChg chg="mod">
          <ac:chgData name="Sebastian Taylor" userId="14345a32-29c6-470a-9ce2-4671cac2f60b" providerId="ADAL" clId="{57C78DEB-92C1-49A6-BBB0-68D01C2FD8B5}" dt="2022-03-17T19:17:17.057" v="9933" actId="1076"/>
          <ac:grpSpMkLst>
            <pc:docMk/>
            <pc:sldMk cId="262213879" sldId="1685"/>
            <ac:grpSpMk id="12" creationId="{0EB69DBE-EF32-4A28-86C8-B2AB9CA95E41}"/>
          </ac:grpSpMkLst>
        </pc:grpChg>
        <pc:cxnChg chg="del">
          <ac:chgData name="Sebastian Taylor" userId="14345a32-29c6-470a-9ce2-4671cac2f60b" providerId="ADAL" clId="{57C78DEB-92C1-49A6-BBB0-68D01C2FD8B5}" dt="2022-03-16T22:56:56.650" v="5921" actId="478"/>
          <ac:cxnSpMkLst>
            <pc:docMk/>
            <pc:sldMk cId="262213879" sldId="1685"/>
            <ac:cxnSpMk id="131" creationId="{E974B9EE-D614-491A-8585-5C90F190C74D}"/>
          </ac:cxnSpMkLst>
        </pc:cxnChg>
      </pc:sldChg>
      <pc:sldChg chg="addCm delCm modCm">
        <pc:chgData name="Sebastian Taylor" userId="14345a32-29c6-470a-9ce2-4671cac2f60b" providerId="ADAL" clId="{57C78DEB-92C1-49A6-BBB0-68D01C2FD8B5}" dt="2022-03-22T17:56:45.694" v="12868"/>
        <pc:sldMkLst>
          <pc:docMk/>
          <pc:sldMk cId="1528726455" sldId="1686"/>
        </pc:sldMkLst>
      </pc:sldChg>
      <pc:sldChg chg="del">
        <pc:chgData name="Sebastian Taylor" userId="14345a32-29c6-470a-9ce2-4671cac2f60b" providerId="ADAL" clId="{57C78DEB-92C1-49A6-BBB0-68D01C2FD8B5}" dt="2022-03-17T19:27:19.093" v="10557" actId="47"/>
        <pc:sldMkLst>
          <pc:docMk/>
          <pc:sldMk cId="2382543136" sldId="1687"/>
        </pc:sldMkLst>
      </pc:sldChg>
      <pc:sldChg chg="addCm modCm">
        <pc:chgData name="Sebastian Taylor" userId="14345a32-29c6-470a-9ce2-4671cac2f60b" providerId="ADAL" clId="{57C78DEB-92C1-49A6-BBB0-68D01C2FD8B5}" dt="2022-03-16T23:08:31.090" v="6039"/>
        <pc:sldMkLst>
          <pc:docMk/>
          <pc:sldMk cId="3568988156" sldId="1689"/>
        </pc:sldMkLst>
      </pc:sldChg>
      <pc:sldChg chg="addSp modSp mod modShow">
        <pc:chgData name="Sebastian Taylor" userId="14345a32-29c6-470a-9ce2-4671cac2f60b" providerId="ADAL" clId="{57C78DEB-92C1-49A6-BBB0-68D01C2FD8B5}" dt="2022-03-17T20:28:20.337" v="12141" actId="1076"/>
        <pc:sldMkLst>
          <pc:docMk/>
          <pc:sldMk cId="2552588019" sldId="1691"/>
        </pc:sldMkLst>
        <pc:spChg chg="add mod">
          <ac:chgData name="Sebastian Taylor" userId="14345a32-29c6-470a-9ce2-4671cac2f60b" providerId="ADAL" clId="{57C78DEB-92C1-49A6-BBB0-68D01C2FD8B5}" dt="2022-03-17T20:28:20.337" v="12141" actId="1076"/>
          <ac:spMkLst>
            <pc:docMk/>
            <pc:sldMk cId="2552588019" sldId="1691"/>
            <ac:spMk id="4" creationId="{BEDCB2FB-639E-457A-B35A-C811037C6315}"/>
          </ac:spMkLst>
        </pc:spChg>
        <pc:spChg chg="add mod">
          <ac:chgData name="Sebastian Taylor" userId="14345a32-29c6-470a-9ce2-4671cac2f60b" providerId="ADAL" clId="{57C78DEB-92C1-49A6-BBB0-68D01C2FD8B5}" dt="2022-03-17T20:28:20.337" v="12141" actId="1076"/>
          <ac:spMkLst>
            <pc:docMk/>
            <pc:sldMk cId="2552588019" sldId="1691"/>
            <ac:spMk id="5" creationId="{44705953-5D90-4258-ABBF-33D4F22FDA8E}"/>
          </ac:spMkLst>
        </pc:spChg>
        <pc:spChg chg="mod">
          <ac:chgData name="Sebastian Taylor" userId="14345a32-29c6-470a-9ce2-4671cac2f60b" providerId="ADAL" clId="{57C78DEB-92C1-49A6-BBB0-68D01C2FD8B5}" dt="2022-03-17T20:28:19.135" v="12140"/>
          <ac:spMkLst>
            <pc:docMk/>
            <pc:sldMk cId="2552588019" sldId="1691"/>
            <ac:spMk id="10" creationId="{8B5FF919-B326-4782-9CEB-C40F6D4D66FB}"/>
          </ac:spMkLst>
        </pc:spChg>
        <pc:spChg chg="mod">
          <ac:chgData name="Sebastian Taylor" userId="14345a32-29c6-470a-9ce2-4671cac2f60b" providerId="ADAL" clId="{57C78DEB-92C1-49A6-BBB0-68D01C2FD8B5}" dt="2022-03-17T20:28:19.135" v="12140"/>
          <ac:spMkLst>
            <pc:docMk/>
            <pc:sldMk cId="2552588019" sldId="1691"/>
            <ac:spMk id="11" creationId="{644BFC17-D8CA-4A79-95C8-3ABD01F5C78F}"/>
          </ac:spMkLst>
        </pc:spChg>
        <pc:spChg chg="mod">
          <ac:chgData name="Sebastian Taylor" userId="14345a32-29c6-470a-9ce2-4671cac2f60b" providerId="ADAL" clId="{57C78DEB-92C1-49A6-BBB0-68D01C2FD8B5}" dt="2022-03-17T20:28:19.135" v="12140"/>
          <ac:spMkLst>
            <pc:docMk/>
            <pc:sldMk cId="2552588019" sldId="1691"/>
            <ac:spMk id="12" creationId="{0A411D5F-BE15-4605-9C15-1250B91B01C5}"/>
          </ac:spMkLst>
        </pc:spChg>
        <pc:spChg chg="mod">
          <ac:chgData name="Sebastian Taylor" userId="14345a32-29c6-470a-9ce2-4671cac2f60b" providerId="ADAL" clId="{57C78DEB-92C1-49A6-BBB0-68D01C2FD8B5}" dt="2022-03-17T20:28:19.135" v="12140"/>
          <ac:spMkLst>
            <pc:docMk/>
            <pc:sldMk cId="2552588019" sldId="1691"/>
            <ac:spMk id="13" creationId="{F4A8B21F-A374-41A0-9D18-FED7A44BDB56}"/>
          </ac:spMkLst>
        </pc:spChg>
        <pc:spChg chg="mod">
          <ac:chgData name="Sebastian Taylor" userId="14345a32-29c6-470a-9ce2-4671cac2f60b" providerId="ADAL" clId="{57C78DEB-92C1-49A6-BBB0-68D01C2FD8B5}" dt="2022-03-17T20:28:19.135" v="12140"/>
          <ac:spMkLst>
            <pc:docMk/>
            <pc:sldMk cId="2552588019" sldId="1691"/>
            <ac:spMk id="14" creationId="{CAE5847E-8EA6-4873-9570-8F70216F352C}"/>
          </ac:spMkLst>
        </pc:spChg>
        <pc:spChg chg="mod">
          <ac:chgData name="Sebastian Taylor" userId="14345a32-29c6-470a-9ce2-4671cac2f60b" providerId="ADAL" clId="{57C78DEB-92C1-49A6-BBB0-68D01C2FD8B5}" dt="2022-03-17T20:28:19.135" v="12140"/>
          <ac:spMkLst>
            <pc:docMk/>
            <pc:sldMk cId="2552588019" sldId="1691"/>
            <ac:spMk id="15" creationId="{C9A08DA8-FF61-479D-99DC-E473CB0761D1}"/>
          </ac:spMkLst>
        </pc:spChg>
        <pc:spChg chg="mod">
          <ac:chgData name="Sebastian Taylor" userId="14345a32-29c6-470a-9ce2-4671cac2f60b" providerId="ADAL" clId="{57C78DEB-92C1-49A6-BBB0-68D01C2FD8B5}" dt="2022-03-17T20:28:19.135" v="12140"/>
          <ac:spMkLst>
            <pc:docMk/>
            <pc:sldMk cId="2552588019" sldId="1691"/>
            <ac:spMk id="16" creationId="{6D893F68-6B10-4950-ABCD-809775B279AA}"/>
          </ac:spMkLst>
        </pc:spChg>
        <pc:spChg chg="mod">
          <ac:chgData name="Sebastian Taylor" userId="14345a32-29c6-470a-9ce2-4671cac2f60b" providerId="ADAL" clId="{57C78DEB-92C1-49A6-BBB0-68D01C2FD8B5}" dt="2022-03-17T20:28:19.135" v="12140"/>
          <ac:spMkLst>
            <pc:docMk/>
            <pc:sldMk cId="2552588019" sldId="1691"/>
            <ac:spMk id="17" creationId="{BA7FD4F2-151C-4323-8ED0-D4FB355E5A7F}"/>
          </ac:spMkLst>
        </pc:spChg>
        <pc:spChg chg="mod">
          <ac:chgData name="Sebastian Taylor" userId="14345a32-29c6-470a-9ce2-4671cac2f60b" providerId="ADAL" clId="{57C78DEB-92C1-49A6-BBB0-68D01C2FD8B5}" dt="2022-03-17T20:28:19.135" v="12140"/>
          <ac:spMkLst>
            <pc:docMk/>
            <pc:sldMk cId="2552588019" sldId="1691"/>
            <ac:spMk id="18" creationId="{D89828A7-AB83-4778-B0D8-C6F7C49EF840}"/>
          </ac:spMkLst>
        </pc:spChg>
        <pc:spChg chg="mod">
          <ac:chgData name="Sebastian Taylor" userId="14345a32-29c6-470a-9ce2-4671cac2f60b" providerId="ADAL" clId="{57C78DEB-92C1-49A6-BBB0-68D01C2FD8B5}" dt="2022-03-17T20:28:19.135" v="12140"/>
          <ac:spMkLst>
            <pc:docMk/>
            <pc:sldMk cId="2552588019" sldId="1691"/>
            <ac:spMk id="19" creationId="{8EC9AE60-632D-43BE-B6D1-0AFEA06B490C}"/>
          </ac:spMkLst>
        </pc:spChg>
        <pc:spChg chg="mod">
          <ac:chgData name="Sebastian Taylor" userId="14345a32-29c6-470a-9ce2-4671cac2f60b" providerId="ADAL" clId="{57C78DEB-92C1-49A6-BBB0-68D01C2FD8B5}" dt="2022-03-17T20:28:19.135" v="12140"/>
          <ac:spMkLst>
            <pc:docMk/>
            <pc:sldMk cId="2552588019" sldId="1691"/>
            <ac:spMk id="20" creationId="{AD079613-2572-4E42-A269-12793B337692}"/>
          </ac:spMkLst>
        </pc:spChg>
        <pc:spChg chg="mod">
          <ac:chgData name="Sebastian Taylor" userId="14345a32-29c6-470a-9ce2-4671cac2f60b" providerId="ADAL" clId="{57C78DEB-92C1-49A6-BBB0-68D01C2FD8B5}" dt="2022-03-17T20:28:19.135" v="12140"/>
          <ac:spMkLst>
            <pc:docMk/>
            <pc:sldMk cId="2552588019" sldId="1691"/>
            <ac:spMk id="21" creationId="{47857E54-7E29-4181-982F-77CB4F4EA34B}"/>
          </ac:spMkLst>
        </pc:spChg>
        <pc:spChg chg="mod">
          <ac:chgData name="Sebastian Taylor" userId="14345a32-29c6-470a-9ce2-4671cac2f60b" providerId="ADAL" clId="{57C78DEB-92C1-49A6-BBB0-68D01C2FD8B5}" dt="2022-03-17T20:28:19.135" v="12140"/>
          <ac:spMkLst>
            <pc:docMk/>
            <pc:sldMk cId="2552588019" sldId="1691"/>
            <ac:spMk id="22" creationId="{1D32E8A1-EB98-445A-85A2-79FBBAFE0CFB}"/>
          </ac:spMkLst>
        </pc:spChg>
        <pc:spChg chg="mod">
          <ac:chgData name="Sebastian Taylor" userId="14345a32-29c6-470a-9ce2-4671cac2f60b" providerId="ADAL" clId="{57C78DEB-92C1-49A6-BBB0-68D01C2FD8B5}" dt="2022-03-17T20:28:19.135" v="12140"/>
          <ac:spMkLst>
            <pc:docMk/>
            <pc:sldMk cId="2552588019" sldId="1691"/>
            <ac:spMk id="23" creationId="{36194E34-3D5A-4E8B-87EB-AA93AEA3D225}"/>
          </ac:spMkLst>
        </pc:spChg>
        <pc:spChg chg="mod">
          <ac:chgData name="Sebastian Taylor" userId="14345a32-29c6-470a-9ce2-4671cac2f60b" providerId="ADAL" clId="{57C78DEB-92C1-49A6-BBB0-68D01C2FD8B5}" dt="2022-03-17T20:28:19.135" v="12140"/>
          <ac:spMkLst>
            <pc:docMk/>
            <pc:sldMk cId="2552588019" sldId="1691"/>
            <ac:spMk id="24" creationId="{E82E2A18-FCDA-4BFB-B456-6355E6B07F94}"/>
          </ac:spMkLst>
        </pc:spChg>
        <pc:spChg chg="mod">
          <ac:chgData name="Sebastian Taylor" userId="14345a32-29c6-470a-9ce2-4671cac2f60b" providerId="ADAL" clId="{57C78DEB-92C1-49A6-BBB0-68D01C2FD8B5}" dt="2022-03-17T20:28:19.135" v="12140"/>
          <ac:spMkLst>
            <pc:docMk/>
            <pc:sldMk cId="2552588019" sldId="1691"/>
            <ac:spMk id="25" creationId="{44A5553B-D867-4BCC-BBFA-D8C20591D986}"/>
          </ac:spMkLst>
        </pc:spChg>
        <pc:spChg chg="mod">
          <ac:chgData name="Sebastian Taylor" userId="14345a32-29c6-470a-9ce2-4671cac2f60b" providerId="ADAL" clId="{57C78DEB-92C1-49A6-BBB0-68D01C2FD8B5}" dt="2022-03-17T20:28:19.135" v="12140"/>
          <ac:spMkLst>
            <pc:docMk/>
            <pc:sldMk cId="2552588019" sldId="1691"/>
            <ac:spMk id="26" creationId="{F3B823DD-D023-4DD0-B9C0-1AED30E59B3F}"/>
          </ac:spMkLst>
        </pc:spChg>
        <pc:spChg chg="mod">
          <ac:chgData name="Sebastian Taylor" userId="14345a32-29c6-470a-9ce2-4671cac2f60b" providerId="ADAL" clId="{57C78DEB-92C1-49A6-BBB0-68D01C2FD8B5}" dt="2022-03-17T20:28:19.135" v="12140"/>
          <ac:spMkLst>
            <pc:docMk/>
            <pc:sldMk cId="2552588019" sldId="1691"/>
            <ac:spMk id="27" creationId="{6A4CF535-D2AB-444D-A491-58D328250D1F}"/>
          </ac:spMkLst>
        </pc:spChg>
        <pc:spChg chg="mod">
          <ac:chgData name="Sebastian Taylor" userId="14345a32-29c6-470a-9ce2-4671cac2f60b" providerId="ADAL" clId="{57C78DEB-92C1-49A6-BBB0-68D01C2FD8B5}" dt="2022-03-17T20:28:19.135" v="12140"/>
          <ac:spMkLst>
            <pc:docMk/>
            <pc:sldMk cId="2552588019" sldId="1691"/>
            <ac:spMk id="28" creationId="{4E9D6BA2-00F9-4DEE-921F-70EE134F87EE}"/>
          </ac:spMkLst>
        </pc:spChg>
        <pc:spChg chg="mod">
          <ac:chgData name="Sebastian Taylor" userId="14345a32-29c6-470a-9ce2-4671cac2f60b" providerId="ADAL" clId="{57C78DEB-92C1-49A6-BBB0-68D01C2FD8B5}" dt="2022-03-17T20:28:19.135" v="12140"/>
          <ac:spMkLst>
            <pc:docMk/>
            <pc:sldMk cId="2552588019" sldId="1691"/>
            <ac:spMk id="29" creationId="{E2E2B9A7-E23A-4933-8BE0-C8F81E6FC4EF}"/>
          </ac:spMkLst>
        </pc:spChg>
        <pc:spChg chg="mod">
          <ac:chgData name="Sebastian Taylor" userId="14345a32-29c6-470a-9ce2-4671cac2f60b" providerId="ADAL" clId="{57C78DEB-92C1-49A6-BBB0-68D01C2FD8B5}" dt="2022-03-17T20:28:19.135" v="12140"/>
          <ac:spMkLst>
            <pc:docMk/>
            <pc:sldMk cId="2552588019" sldId="1691"/>
            <ac:spMk id="30" creationId="{8D626E4D-C3B4-40F3-A0AE-D03BA64CA39A}"/>
          </ac:spMkLst>
        </pc:spChg>
        <pc:spChg chg="mod">
          <ac:chgData name="Sebastian Taylor" userId="14345a32-29c6-470a-9ce2-4671cac2f60b" providerId="ADAL" clId="{57C78DEB-92C1-49A6-BBB0-68D01C2FD8B5}" dt="2022-03-17T20:28:19.135" v="12140"/>
          <ac:spMkLst>
            <pc:docMk/>
            <pc:sldMk cId="2552588019" sldId="1691"/>
            <ac:spMk id="31" creationId="{3B0409EF-561D-4B50-942D-B5542D9FF378}"/>
          </ac:spMkLst>
        </pc:spChg>
        <pc:spChg chg="mod">
          <ac:chgData name="Sebastian Taylor" userId="14345a32-29c6-470a-9ce2-4671cac2f60b" providerId="ADAL" clId="{57C78DEB-92C1-49A6-BBB0-68D01C2FD8B5}" dt="2022-03-17T20:28:19.135" v="12140"/>
          <ac:spMkLst>
            <pc:docMk/>
            <pc:sldMk cId="2552588019" sldId="1691"/>
            <ac:spMk id="33" creationId="{B823CE65-8B57-4B73-B7B7-6F238F0E49D4}"/>
          </ac:spMkLst>
        </pc:spChg>
        <pc:grpChg chg="add mod">
          <ac:chgData name="Sebastian Taylor" userId="14345a32-29c6-470a-9ce2-4671cac2f60b" providerId="ADAL" clId="{57C78DEB-92C1-49A6-BBB0-68D01C2FD8B5}" dt="2022-03-17T20:28:20.337" v="12141" actId="1076"/>
          <ac:grpSpMkLst>
            <pc:docMk/>
            <pc:sldMk cId="2552588019" sldId="1691"/>
            <ac:grpSpMk id="6" creationId="{E2E424AE-5BA2-42E9-835D-01303D67FD2B}"/>
          </ac:grpSpMkLst>
        </pc:grpChg>
        <pc:grpChg chg="mod">
          <ac:chgData name="Sebastian Taylor" userId="14345a32-29c6-470a-9ce2-4671cac2f60b" providerId="ADAL" clId="{57C78DEB-92C1-49A6-BBB0-68D01C2FD8B5}" dt="2022-03-17T20:28:19.135" v="12140"/>
          <ac:grpSpMkLst>
            <pc:docMk/>
            <pc:sldMk cId="2552588019" sldId="1691"/>
            <ac:grpSpMk id="7" creationId="{1AFE49D5-FB81-4BCA-9D6A-1ECDF7FF9963}"/>
          </ac:grpSpMkLst>
        </pc:grpChg>
        <pc:grpChg chg="mod">
          <ac:chgData name="Sebastian Taylor" userId="14345a32-29c6-470a-9ce2-4671cac2f60b" providerId="ADAL" clId="{57C78DEB-92C1-49A6-BBB0-68D01C2FD8B5}" dt="2022-03-17T20:28:19.135" v="12140"/>
          <ac:grpSpMkLst>
            <pc:docMk/>
            <pc:sldMk cId="2552588019" sldId="1691"/>
            <ac:grpSpMk id="8" creationId="{F004598B-F090-463B-81ED-FA2CBD15FE52}"/>
          </ac:grpSpMkLst>
        </pc:grpChg>
        <pc:grpChg chg="mod">
          <ac:chgData name="Sebastian Taylor" userId="14345a32-29c6-470a-9ce2-4671cac2f60b" providerId="ADAL" clId="{57C78DEB-92C1-49A6-BBB0-68D01C2FD8B5}" dt="2022-03-17T20:28:19.135" v="12140"/>
          <ac:grpSpMkLst>
            <pc:docMk/>
            <pc:sldMk cId="2552588019" sldId="1691"/>
            <ac:grpSpMk id="9" creationId="{92C119DE-27DC-4326-9B17-B32E9742BAAB}"/>
          </ac:grpSpMkLst>
        </pc:grpChg>
        <pc:grpChg chg="mod">
          <ac:chgData name="Sebastian Taylor" userId="14345a32-29c6-470a-9ce2-4671cac2f60b" providerId="ADAL" clId="{57C78DEB-92C1-49A6-BBB0-68D01C2FD8B5}" dt="2022-03-17T20:28:19.135" v="12140"/>
          <ac:grpSpMkLst>
            <pc:docMk/>
            <pc:sldMk cId="2552588019" sldId="1691"/>
            <ac:grpSpMk id="32" creationId="{A1A3CDC8-D3E8-4959-8952-C644B3DFA530}"/>
          </ac:grpSpMkLst>
        </pc:grpChg>
        <pc:cxnChg chg="mod">
          <ac:chgData name="Sebastian Taylor" userId="14345a32-29c6-470a-9ce2-4671cac2f60b" providerId="ADAL" clId="{57C78DEB-92C1-49A6-BBB0-68D01C2FD8B5}" dt="2022-03-17T20:28:19.135" v="12140"/>
          <ac:cxnSpMkLst>
            <pc:docMk/>
            <pc:sldMk cId="2552588019" sldId="1691"/>
            <ac:cxnSpMk id="34" creationId="{56CD7528-D3BC-4E05-99A2-119D8C0A4F0C}"/>
          </ac:cxnSpMkLst>
        </pc:cxnChg>
        <pc:cxnChg chg="mod">
          <ac:chgData name="Sebastian Taylor" userId="14345a32-29c6-470a-9ce2-4671cac2f60b" providerId="ADAL" clId="{57C78DEB-92C1-49A6-BBB0-68D01C2FD8B5}" dt="2022-03-17T20:28:19.135" v="12140"/>
          <ac:cxnSpMkLst>
            <pc:docMk/>
            <pc:sldMk cId="2552588019" sldId="1691"/>
            <ac:cxnSpMk id="35" creationId="{0A1A7C51-CCB3-4379-AAB7-6AE76FFDC181}"/>
          </ac:cxnSpMkLst>
        </pc:cxnChg>
        <pc:cxnChg chg="mod">
          <ac:chgData name="Sebastian Taylor" userId="14345a32-29c6-470a-9ce2-4671cac2f60b" providerId="ADAL" clId="{57C78DEB-92C1-49A6-BBB0-68D01C2FD8B5}" dt="2022-03-17T20:28:19.135" v="12140"/>
          <ac:cxnSpMkLst>
            <pc:docMk/>
            <pc:sldMk cId="2552588019" sldId="1691"/>
            <ac:cxnSpMk id="36" creationId="{79CFBE04-88BE-4D6A-8373-5797A76EB397}"/>
          </ac:cxnSpMkLst>
        </pc:cxnChg>
        <pc:cxnChg chg="mod">
          <ac:chgData name="Sebastian Taylor" userId="14345a32-29c6-470a-9ce2-4671cac2f60b" providerId="ADAL" clId="{57C78DEB-92C1-49A6-BBB0-68D01C2FD8B5}" dt="2022-03-17T20:28:19.135" v="12140"/>
          <ac:cxnSpMkLst>
            <pc:docMk/>
            <pc:sldMk cId="2552588019" sldId="1691"/>
            <ac:cxnSpMk id="37" creationId="{237D1682-24D4-4BAF-BAFB-60F4AE547B62}"/>
          </ac:cxnSpMkLst>
        </pc:cxnChg>
        <pc:cxnChg chg="mod">
          <ac:chgData name="Sebastian Taylor" userId="14345a32-29c6-470a-9ce2-4671cac2f60b" providerId="ADAL" clId="{57C78DEB-92C1-49A6-BBB0-68D01C2FD8B5}" dt="2022-03-17T20:28:19.135" v="12140"/>
          <ac:cxnSpMkLst>
            <pc:docMk/>
            <pc:sldMk cId="2552588019" sldId="1691"/>
            <ac:cxnSpMk id="38" creationId="{1ACE521A-1A70-4343-859B-175C20F74951}"/>
          </ac:cxnSpMkLst>
        </pc:cxnChg>
        <pc:cxnChg chg="mod">
          <ac:chgData name="Sebastian Taylor" userId="14345a32-29c6-470a-9ce2-4671cac2f60b" providerId="ADAL" clId="{57C78DEB-92C1-49A6-BBB0-68D01C2FD8B5}" dt="2022-03-17T20:28:19.135" v="12140"/>
          <ac:cxnSpMkLst>
            <pc:docMk/>
            <pc:sldMk cId="2552588019" sldId="1691"/>
            <ac:cxnSpMk id="39" creationId="{7858153E-B13F-4EBB-87C9-38EC82F35AE5}"/>
          </ac:cxnSpMkLst>
        </pc:cxnChg>
        <pc:cxnChg chg="mod">
          <ac:chgData name="Sebastian Taylor" userId="14345a32-29c6-470a-9ce2-4671cac2f60b" providerId="ADAL" clId="{57C78DEB-92C1-49A6-BBB0-68D01C2FD8B5}" dt="2022-03-17T20:28:19.135" v="12140"/>
          <ac:cxnSpMkLst>
            <pc:docMk/>
            <pc:sldMk cId="2552588019" sldId="1691"/>
            <ac:cxnSpMk id="40" creationId="{419AA2F6-1D40-4D52-887B-CE81DA248CE8}"/>
          </ac:cxnSpMkLst>
        </pc:cxnChg>
        <pc:cxnChg chg="mod">
          <ac:chgData name="Sebastian Taylor" userId="14345a32-29c6-470a-9ce2-4671cac2f60b" providerId="ADAL" clId="{57C78DEB-92C1-49A6-BBB0-68D01C2FD8B5}" dt="2022-03-17T20:28:19.135" v="12140"/>
          <ac:cxnSpMkLst>
            <pc:docMk/>
            <pc:sldMk cId="2552588019" sldId="1691"/>
            <ac:cxnSpMk id="41" creationId="{2F567288-8EFC-468D-AE8C-7C306BE27187}"/>
          </ac:cxnSpMkLst>
        </pc:cxnChg>
        <pc:cxnChg chg="mod">
          <ac:chgData name="Sebastian Taylor" userId="14345a32-29c6-470a-9ce2-4671cac2f60b" providerId="ADAL" clId="{57C78DEB-92C1-49A6-BBB0-68D01C2FD8B5}" dt="2022-03-17T20:28:19.135" v="12140"/>
          <ac:cxnSpMkLst>
            <pc:docMk/>
            <pc:sldMk cId="2552588019" sldId="1691"/>
            <ac:cxnSpMk id="42" creationId="{963E7D4E-C0BA-4723-B710-313CECA584D9}"/>
          </ac:cxnSpMkLst>
        </pc:cxnChg>
        <pc:cxnChg chg="mod">
          <ac:chgData name="Sebastian Taylor" userId="14345a32-29c6-470a-9ce2-4671cac2f60b" providerId="ADAL" clId="{57C78DEB-92C1-49A6-BBB0-68D01C2FD8B5}" dt="2022-03-17T20:28:19.135" v="12140"/>
          <ac:cxnSpMkLst>
            <pc:docMk/>
            <pc:sldMk cId="2552588019" sldId="1691"/>
            <ac:cxnSpMk id="43" creationId="{68224D2A-B608-4A0F-A74F-DF6540850DB1}"/>
          </ac:cxnSpMkLst>
        </pc:cxnChg>
      </pc:sldChg>
      <pc:sldChg chg="delSp modSp mod ord addCm delCm modCm">
        <pc:chgData name="Sebastian Taylor" userId="14345a32-29c6-470a-9ce2-4671cac2f60b" providerId="ADAL" clId="{57C78DEB-92C1-49A6-BBB0-68D01C2FD8B5}" dt="2022-03-17T19:32:46.899" v="10563"/>
        <pc:sldMkLst>
          <pc:docMk/>
          <pc:sldMk cId="860801022" sldId="1692"/>
        </pc:sldMkLst>
        <pc:spChg chg="mod">
          <ac:chgData name="Sebastian Taylor" userId="14345a32-29c6-470a-9ce2-4671cac2f60b" providerId="ADAL" clId="{57C78DEB-92C1-49A6-BBB0-68D01C2FD8B5}" dt="2022-03-17T19:15:48.625" v="9906" actId="113"/>
          <ac:spMkLst>
            <pc:docMk/>
            <pc:sldMk cId="860801022" sldId="1692"/>
            <ac:spMk id="2" creationId="{17117634-528E-480D-846A-B5BA36EAD419}"/>
          </ac:spMkLst>
        </pc:spChg>
        <pc:spChg chg="mod">
          <ac:chgData name="Sebastian Taylor" userId="14345a32-29c6-470a-9ce2-4671cac2f60b" providerId="ADAL" clId="{57C78DEB-92C1-49A6-BBB0-68D01C2FD8B5}" dt="2022-03-17T18:39:37.649" v="8114" actId="20577"/>
          <ac:spMkLst>
            <pc:docMk/>
            <pc:sldMk cId="860801022" sldId="1692"/>
            <ac:spMk id="3" creationId="{460278FA-5E4A-4692-8F03-6289D7FF6CE7}"/>
          </ac:spMkLst>
        </pc:spChg>
        <pc:picChg chg="del">
          <ac:chgData name="Sebastian Taylor" userId="14345a32-29c6-470a-9ce2-4671cac2f60b" providerId="ADAL" clId="{57C78DEB-92C1-49A6-BBB0-68D01C2FD8B5}" dt="2022-03-16T22:46:13.656" v="5722" actId="478"/>
          <ac:picMkLst>
            <pc:docMk/>
            <pc:sldMk cId="860801022" sldId="1692"/>
            <ac:picMk id="4" creationId="{3BE967AE-965C-45CC-9654-09621EF8A89F}"/>
          </ac:picMkLst>
        </pc:picChg>
        <pc:picChg chg="del">
          <ac:chgData name="Sebastian Taylor" userId="14345a32-29c6-470a-9ce2-4671cac2f60b" providerId="ADAL" clId="{57C78DEB-92C1-49A6-BBB0-68D01C2FD8B5}" dt="2022-03-16T22:46:13.656" v="5722" actId="478"/>
          <ac:picMkLst>
            <pc:docMk/>
            <pc:sldMk cId="860801022" sldId="1692"/>
            <ac:picMk id="5" creationId="{273E30EE-99C1-47FC-AC1B-0050E6CC0503}"/>
          </ac:picMkLst>
        </pc:picChg>
        <pc:picChg chg="del">
          <ac:chgData name="Sebastian Taylor" userId="14345a32-29c6-470a-9ce2-4671cac2f60b" providerId="ADAL" clId="{57C78DEB-92C1-49A6-BBB0-68D01C2FD8B5}" dt="2022-03-16T22:46:13.656" v="5722" actId="478"/>
          <ac:picMkLst>
            <pc:docMk/>
            <pc:sldMk cId="860801022" sldId="1692"/>
            <ac:picMk id="7" creationId="{24B54C43-DD8A-4A4B-979E-1C8559B44C5F}"/>
          </ac:picMkLst>
        </pc:picChg>
        <pc:picChg chg="del">
          <ac:chgData name="Sebastian Taylor" userId="14345a32-29c6-470a-9ce2-4671cac2f60b" providerId="ADAL" clId="{57C78DEB-92C1-49A6-BBB0-68D01C2FD8B5}" dt="2022-03-16T22:46:13.656" v="5722" actId="478"/>
          <ac:picMkLst>
            <pc:docMk/>
            <pc:sldMk cId="860801022" sldId="1692"/>
            <ac:picMk id="8" creationId="{0F1912BB-9F9A-4872-9DE0-C376A1CA4402}"/>
          </ac:picMkLst>
        </pc:picChg>
        <pc:picChg chg="del">
          <ac:chgData name="Sebastian Taylor" userId="14345a32-29c6-470a-9ce2-4671cac2f60b" providerId="ADAL" clId="{57C78DEB-92C1-49A6-BBB0-68D01C2FD8B5}" dt="2022-03-16T22:46:13.656" v="5722" actId="478"/>
          <ac:picMkLst>
            <pc:docMk/>
            <pc:sldMk cId="860801022" sldId="1692"/>
            <ac:picMk id="9" creationId="{1AAF30C5-DDFA-4541-8DA6-6DD63A03A94D}"/>
          </ac:picMkLst>
        </pc:picChg>
        <pc:picChg chg="del">
          <ac:chgData name="Sebastian Taylor" userId="14345a32-29c6-470a-9ce2-4671cac2f60b" providerId="ADAL" clId="{57C78DEB-92C1-49A6-BBB0-68D01C2FD8B5}" dt="2022-03-16T22:46:13.656" v="5722" actId="478"/>
          <ac:picMkLst>
            <pc:docMk/>
            <pc:sldMk cId="860801022" sldId="1692"/>
            <ac:picMk id="10" creationId="{656395B8-22B4-43B3-8F4D-70C8ECF52A58}"/>
          </ac:picMkLst>
        </pc:picChg>
        <pc:picChg chg="del">
          <ac:chgData name="Sebastian Taylor" userId="14345a32-29c6-470a-9ce2-4671cac2f60b" providerId="ADAL" clId="{57C78DEB-92C1-49A6-BBB0-68D01C2FD8B5}" dt="2022-03-16T22:46:13.656" v="5722" actId="478"/>
          <ac:picMkLst>
            <pc:docMk/>
            <pc:sldMk cId="860801022" sldId="1692"/>
            <ac:picMk id="11" creationId="{18DFB0FA-2812-4882-8328-BFB387D82EC6}"/>
          </ac:picMkLst>
        </pc:picChg>
        <pc:picChg chg="del">
          <ac:chgData name="Sebastian Taylor" userId="14345a32-29c6-470a-9ce2-4671cac2f60b" providerId="ADAL" clId="{57C78DEB-92C1-49A6-BBB0-68D01C2FD8B5}" dt="2022-03-16T22:46:13.656" v="5722" actId="478"/>
          <ac:picMkLst>
            <pc:docMk/>
            <pc:sldMk cId="860801022" sldId="1692"/>
            <ac:picMk id="13" creationId="{14B7E19A-1BDB-4B19-BF0C-671CE94170EA}"/>
          </ac:picMkLst>
        </pc:picChg>
        <pc:picChg chg="del">
          <ac:chgData name="Sebastian Taylor" userId="14345a32-29c6-470a-9ce2-4671cac2f60b" providerId="ADAL" clId="{57C78DEB-92C1-49A6-BBB0-68D01C2FD8B5}" dt="2022-03-16T22:46:13.656" v="5722" actId="478"/>
          <ac:picMkLst>
            <pc:docMk/>
            <pc:sldMk cId="860801022" sldId="1692"/>
            <ac:picMk id="14" creationId="{3BD0221F-A77E-4C10-B84E-DE98F6B0C232}"/>
          </ac:picMkLst>
        </pc:picChg>
        <pc:picChg chg="del">
          <ac:chgData name="Sebastian Taylor" userId="14345a32-29c6-470a-9ce2-4671cac2f60b" providerId="ADAL" clId="{57C78DEB-92C1-49A6-BBB0-68D01C2FD8B5}" dt="2022-03-16T22:46:13.656" v="5722" actId="478"/>
          <ac:picMkLst>
            <pc:docMk/>
            <pc:sldMk cId="860801022" sldId="1692"/>
            <ac:picMk id="15" creationId="{E535B0EE-6DEE-435D-B427-2AA00FD68B44}"/>
          </ac:picMkLst>
        </pc:picChg>
        <pc:picChg chg="del">
          <ac:chgData name="Sebastian Taylor" userId="14345a32-29c6-470a-9ce2-4671cac2f60b" providerId="ADAL" clId="{57C78DEB-92C1-49A6-BBB0-68D01C2FD8B5}" dt="2022-03-16T22:46:13.656" v="5722" actId="478"/>
          <ac:picMkLst>
            <pc:docMk/>
            <pc:sldMk cId="860801022" sldId="1692"/>
            <ac:picMk id="16" creationId="{A8714379-B9F8-43D0-AAA2-EC280B2467C5}"/>
          </ac:picMkLst>
        </pc:picChg>
      </pc:sldChg>
      <pc:sldChg chg="addSp delSp modSp mod addCm modCm">
        <pc:chgData name="Sebastian Taylor" userId="14345a32-29c6-470a-9ce2-4671cac2f60b" providerId="ADAL" clId="{57C78DEB-92C1-49A6-BBB0-68D01C2FD8B5}" dt="2022-03-22T17:50:58.664" v="12865" actId="20577"/>
        <pc:sldMkLst>
          <pc:docMk/>
          <pc:sldMk cId="1951760472" sldId="1693"/>
        </pc:sldMkLst>
        <pc:spChg chg="mod">
          <ac:chgData name="Sebastian Taylor" userId="14345a32-29c6-470a-9ce2-4671cac2f60b" providerId="ADAL" clId="{57C78DEB-92C1-49A6-BBB0-68D01C2FD8B5}" dt="2022-03-22T17:50:58.664" v="12865" actId="20577"/>
          <ac:spMkLst>
            <pc:docMk/>
            <pc:sldMk cId="1951760472" sldId="1693"/>
            <ac:spMk id="3" creationId="{4BAC0E4F-6641-4AD9-9287-49133CB272A5}"/>
          </ac:spMkLst>
        </pc:spChg>
        <pc:spChg chg="mod">
          <ac:chgData name="Sebastian Taylor" userId="14345a32-29c6-470a-9ce2-4671cac2f60b" providerId="ADAL" clId="{57C78DEB-92C1-49A6-BBB0-68D01C2FD8B5}" dt="2022-03-17T19:26:36.351" v="10549" actId="1076"/>
          <ac:spMkLst>
            <pc:docMk/>
            <pc:sldMk cId="1951760472" sldId="1693"/>
            <ac:spMk id="4" creationId="{30781862-0FD9-49EC-8E45-B581505D87D1}"/>
          </ac:spMkLst>
        </pc:spChg>
        <pc:spChg chg="del mod">
          <ac:chgData name="Sebastian Taylor" userId="14345a32-29c6-470a-9ce2-4671cac2f60b" providerId="ADAL" clId="{57C78DEB-92C1-49A6-BBB0-68D01C2FD8B5}" dt="2022-03-17T18:40:48.633" v="8206" actId="21"/>
          <ac:spMkLst>
            <pc:docMk/>
            <pc:sldMk cId="1951760472" sldId="1693"/>
            <ac:spMk id="5" creationId="{C07FDF74-C3FF-4BA3-9610-CBDC969AB123}"/>
          </ac:spMkLst>
        </pc:spChg>
        <pc:spChg chg="del mod">
          <ac:chgData name="Sebastian Taylor" userId="14345a32-29c6-470a-9ce2-4671cac2f60b" providerId="ADAL" clId="{57C78DEB-92C1-49A6-BBB0-68D01C2FD8B5}" dt="2022-03-17T18:40:48.633" v="8206" actId="21"/>
          <ac:spMkLst>
            <pc:docMk/>
            <pc:sldMk cId="1951760472" sldId="1693"/>
            <ac:spMk id="6" creationId="{87499C8B-2B74-4347-B67F-1251D44DCC02}"/>
          </ac:spMkLst>
        </pc:spChg>
        <pc:spChg chg="del mod">
          <ac:chgData name="Sebastian Taylor" userId="14345a32-29c6-470a-9ce2-4671cac2f60b" providerId="ADAL" clId="{57C78DEB-92C1-49A6-BBB0-68D01C2FD8B5}" dt="2022-03-17T18:40:48.633" v="8206" actId="21"/>
          <ac:spMkLst>
            <pc:docMk/>
            <pc:sldMk cId="1951760472" sldId="1693"/>
            <ac:spMk id="7" creationId="{10E71DD5-4145-4D1F-8FC6-6A6F0C95BFCB}"/>
          </ac:spMkLst>
        </pc:spChg>
        <pc:spChg chg="del mod">
          <ac:chgData name="Sebastian Taylor" userId="14345a32-29c6-470a-9ce2-4671cac2f60b" providerId="ADAL" clId="{57C78DEB-92C1-49A6-BBB0-68D01C2FD8B5}" dt="2022-03-17T18:40:48.633" v="8206" actId="21"/>
          <ac:spMkLst>
            <pc:docMk/>
            <pc:sldMk cId="1951760472" sldId="1693"/>
            <ac:spMk id="8" creationId="{6118B9C0-9BE4-443D-9C42-DC63DB7ED69C}"/>
          </ac:spMkLst>
        </pc:spChg>
        <pc:spChg chg="del mod">
          <ac:chgData name="Sebastian Taylor" userId="14345a32-29c6-470a-9ce2-4671cac2f60b" providerId="ADAL" clId="{57C78DEB-92C1-49A6-BBB0-68D01C2FD8B5}" dt="2022-03-17T18:40:48.633" v="8206" actId="21"/>
          <ac:spMkLst>
            <pc:docMk/>
            <pc:sldMk cId="1951760472" sldId="1693"/>
            <ac:spMk id="9" creationId="{8EB51465-4A58-44E8-A356-00AA4BDD03D3}"/>
          </ac:spMkLst>
        </pc:spChg>
        <pc:spChg chg="del mod">
          <ac:chgData name="Sebastian Taylor" userId="14345a32-29c6-470a-9ce2-4671cac2f60b" providerId="ADAL" clId="{57C78DEB-92C1-49A6-BBB0-68D01C2FD8B5}" dt="2022-03-17T18:40:48.633" v="8206" actId="21"/>
          <ac:spMkLst>
            <pc:docMk/>
            <pc:sldMk cId="1951760472" sldId="1693"/>
            <ac:spMk id="11" creationId="{60034203-F961-4193-A888-909063B04616}"/>
          </ac:spMkLst>
        </pc:spChg>
        <pc:spChg chg="mod">
          <ac:chgData name="Sebastian Taylor" userId="14345a32-29c6-470a-9ce2-4671cac2f60b" providerId="ADAL" clId="{57C78DEB-92C1-49A6-BBB0-68D01C2FD8B5}" dt="2022-03-17T19:26:54.388" v="10556" actId="113"/>
          <ac:spMkLst>
            <pc:docMk/>
            <pc:sldMk cId="1951760472" sldId="1693"/>
            <ac:spMk id="12" creationId="{DB117EE9-4198-4DB6-8B14-82E3A6FDD358}"/>
          </ac:spMkLst>
        </pc:spChg>
        <pc:spChg chg="del mod">
          <ac:chgData name="Sebastian Taylor" userId="14345a32-29c6-470a-9ce2-4671cac2f60b" providerId="ADAL" clId="{57C78DEB-92C1-49A6-BBB0-68D01C2FD8B5}" dt="2022-03-17T18:40:48.633" v="8206" actId="21"/>
          <ac:spMkLst>
            <pc:docMk/>
            <pc:sldMk cId="1951760472" sldId="1693"/>
            <ac:spMk id="79" creationId="{DA8BD32E-7968-41D2-9DB8-E715B4A83FB2}"/>
          </ac:spMkLst>
        </pc:spChg>
        <pc:spChg chg="del mod">
          <ac:chgData name="Sebastian Taylor" userId="14345a32-29c6-470a-9ce2-4671cac2f60b" providerId="ADAL" clId="{57C78DEB-92C1-49A6-BBB0-68D01C2FD8B5}" dt="2022-03-17T18:40:48.633" v="8206" actId="21"/>
          <ac:spMkLst>
            <pc:docMk/>
            <pc:sldMk cId="1951760472" sldId="1693"/>
            <ac:spMk id="81" creationId="{EFE5D5CC-EAED-4B5C-842C-E58FC63BDD2A}"/>
          </ac:spMkLst>
        </pc:spChg>
        <pc:spChg chg="del mod">
          <ac:chgData name="Sebastian Taylor" userId="14345a32-29c6-470a-9ce2-4671cac2f60b" providerId="ADAL" clId="{57C78DEB-92C1-49A6-BBB0-68D01C2FD8B5}" dt="2022-03-17T18:40:48.633" v="8206" actId="21"/>
          <ac:spMkLst>
            <pc:docMk/>
            <pc:sldMk cId="1951760472" sldId="1693"/>
            <ac:spMk id="83" creationId="{FA86EDA0-4231-4A9B-AFB0-0308D2C7BD15}"/>
          </ac:spMkLst>
        </pc:spChg>
        <pc:spChg chg="del mod">
          <ac:chgData name="Sebastian Taylor" userId="14345a32-29c6-470a-9ce2-4671cac2f60b" providerId="ADAL" clId="{57C78DEB-92C1-49A6-BBB0-68D01C2FD8B5}" dt="2022-03-17T18:40:48.633" v="8206" actId="21"/>
          <ac:spMkLst>
            <pc:docMk/>
            <pc:sldMk cId="1951760472" sldId="1693"/>
            <ac:spMk id="85" creationId="{A5D623ED-D7DA-4DA2-A9E4-ECA940EE303F}"/>
          </ac:spMkLst>
        </pc:spChg>
        <pc:spChg chg="del mod">
          <ac:chgData name="Sebastian Taylor" userId="14345a32-29c6-470a-9ce2-4671cac2f60b" providerId="ADAL" clId="{57C78DEB-92C1-49A6-BBB0-68D01C2FD8B5}" dt="2022-03-17T18:40:48.633" v="8206" actId="21"/>
          <ac:spMkLst>
            <pc:docMk/>
            <pc:sldMk cId="1951760472" sldId="1693"/>
            <ac:spMk id="87" creationId="{59C1D993-E73C-4BBC-91CC-499C0C612D76}"/>
          </ac:spMkLst>
        </pc:spChg>
        <pc:spChg chg="del mod">
          <ac:chgData name="Sebastian Taylor" userId="14345a32-29c6-470a-9ce2-4671cac2f60b" providerId="ADAL" clId="{57C78DEB-92C1-49A6-BBB0-68D01C2FD8B5}" dt="2022-03-17T18:40:48.633" v="8206" actId="21"/>
          <ac:spMkLst>
            <pc:docMk/>
            <pc:sldMk cId="1951760472" sldId="1693"/>
            <ac:spMk id="89" creationId="{BCFB60B8-56C9-4AFE-B614-614D6025BCDD}"/>
          </ac:spMkLst>
        </pc:spChg>
        <pc:spChg chg="del mod">
          <ac:chgData name="Sebastian Taylor" userId="14345a32-29c6-470a-9ce2-4671cac2f60b" providerId="ADAL" clId="{57C78DEB-92C1-49A6-BBB0-68D01C2FD8B5}" dt="2022-03-17T18:40:48.633" v="8206" actId="21"/>
          <ac:spMkLst>
            <pc:docMk/>
            <pc:sldMk cId="1951760472" sldId="1693"/>
            <ac:spMk id="91" creationId="{B20FA251-18B1-4CAA-9157-B811A1D669B7}"/>
          </ac:spMkLst>
        </pc:spChg>
        <pc:spChg chg="del mod">
          <ac:chgData name="Sebastian Taylor" userId="14345a32-29c6-470a-9ce2-4671cac2f60b" providerId="ADAL" clId="{57C78DEB-92C1-49A6-BBB0-68D01C2FD8B5}" dt="2022-03-17T18:40:48.633" v="8206" actId="21"/>
          <ac:spMkLst>
            <pc:docMk/>
            <pc:sldMk cId="1951760472" sldId="1693"/>
            <ac:spMk id="93" creationId="{49727084-A55D-42CA-BCA5-C9C70595FD03}"/>
          </ac:spMkLst>
        </pc:spChg>
        <pc:spChg chg="del mod">
          <ac:chgData name="Sebastian Taylor" userId="14345a32-29c6-470a-9ce2-4671cac2f60b" providerId="ADAL" clId="{57C78DEB-92C1-49A6-BBB0-68D01C2FD8B5}" dt="2022-03-17T18:40:48.633" v="8206" actId="21"/>
          <ac:spMkLst>
            <pc:docMk/>
            <pc:sldMk cId="1951760472" sldId="1693"/>
            <ac:spMk id="95" creationId="{6BFBF0CB-C80A-4535-A49A-D6D70BAC38AA}"/>
          </ac:spMkLst>
        </pc:spChg>
        <pc:spChg chg="del mod">
          <ac:chgData name="Sebastian Taylor" userId="14345a32-29c6-470a-9ce2-4671cac2f60b" providerId="ADAL" clId="{57C78DEB-92C1-49A6-BBB0-68D01C2FD8B5}" dt="2022-03-17T18:40:48.633" v="8206" actId="21"/>
          <ac:spMkLst>
            <pc:docMk/>
            <pc:sldMk cId="1951760472" sldId="1693"/>
            <ac:spMk id="97" creationId="{BA8A11DB-BE14-4884-B958-86115F7DA7A3}"/>
          </ac:spMkLst>
        </pc:spChg>
        <pc:spChg chg="del mod">
          <ac:chgData name="Sebastian Taylor" userId="14345a32-29c6-470a-9ce2-4671cac2f60b" providerId="ADAL" clId="{57C78DEB-92C1-49A6-BBB0-68D01C2FD8B5}" dt="2022-03-17T18:40:48.633" v="8206" actId="21"/>
          <ac:spMkLst>
            <pc:docMk/>
            <pc:sldMk cId="1951760472" sldId="1693"/>
            <ac:spMk id="99" creationId="{8F37544D-886D-4AF1-ABEE-5CA400F6283E}"/>
          </ac:spMkLst>
        </pc:spChg>
        <pc:spChg chg="del mod">
          <ac:chgData name="Sebastian Taylor" userId="14345a32-29c6-470a-9ce2-4671cac2f60b" providerId="ADAL" clId="{57C78DEB-92C1-49A6-BBB0-68D01C2FD8B5}" dt="2022-03-17T18:40:48.633" v="8206" actId="21"/>
          <ac:spMkLst>
            <pc:docMk/>
            <pc:sldMk cId="1951760472" sldId="1693"/>
            <ac:spMk id="101" creationId="{3BC40BCA-CF6E-4571-9219-E9951B6315DF}"/>
          </ac:spMkLst>
        </pc:spChg>
        <pc:spChg chg="del mod">
          <ac:chgData name="Sebastian Taylor" userId="14345a32-29c6-470a-9ce2-4671cac2f60b" providerId="ADAL" clId="{57C78DEB-92C1-49A6-BBB0-68D01C2FD8B5}" dt="2022-03-17T18:40:48.633" v="8206" actId="21"/>
          <ac:spMkLst>
            <pc:docMk/>
            <pc:sldMk cId="1951760472" sldId="1693"/>
            <ac:spMk id="103" creationId="{C141BD30-00F8-4EFE-8724-59183E01EA7A}"/>
          </ac:spMkLst>
        </pc:spChg>
        <pc:spChg chg="del mod">
          <ac:chgData name="Sebastian Taylor" userId="14345a32-29c6-470a-9ce2-4671cac2f60b" providerId="ADAL" clId="{57C78DEB-92C1-49A6-BBB0-68D01C2FD8B5}" dt="2022-03-17T18:40:48.633" v="8206" actId="21"/>
          <ac:spMkLst>
            <pc:docMk/>
            <pc:sldMk cId="1951760472" sldId="1693"/>
            <ac:spMk id="105" creationId="{24D965C1-9764-46FF-A163-C5F6BDFB27E4}"/>
          </ac:spMkLst>
        </pc:spChg>
        <pc:spChg chg="del mod">
          <ac:chgData name="Sebastian Taylor" userId="14345a32-29c6-470a-9ce2-4671cac2f60b" providerId="ADAL" clId="{57C78DEB-92C1-49A6-BBB0-68D01C2FD8B5}" dt="2022-03-17T18:40:48.633" v="8206" actId="21"/>
          <ac:spMkLst>
            <pc:docMk/>
            <pc:sldMk cId="1951760472" sldId="1693"/>
            <ac:spMk id="107" creationId="{A33A2F4B-87A1-4D09-930E-896C8D353FA6}"/>
          </ac:spMkLst>
        </pc:spChg>
        <pc:spChg chg="del mod">
          <ac:chgData name="Sebastian Taylor" userId="14345a32-29c6-470a-9ce2-4671cac2f60b" providerId="ADAL" clId="{57C78DEB-92C1-49A6-BBB0-68D01C2FD8B5}" dt="2022-03-17T18:40:48.633" v="8206" actId="21"/>
          <ac:spMkLst>
            <pc:docMk/>
            <pc:sldMk cId="1951760472" sldId="1693"/>
            <ac:spMk id="109" creationId="{B07FEA29-59FA-4A32-8B1F-8A9D7AED1D10}"/>
          </ac:spMkLst>
        </pc:spChg>
        <pc:spChg chg="del mod">
          <ac:chgData name="Sebastian Taylor" userId="14345a32-29c6-470a-9ce2-4671cac2f60b" providerId="ADAL" clId="{57C78DEB-92C1-49A6-BBB0-68D01C2FD8B5}" dt="2022-03-17T18:40:48.633" v="8206" actId="21"/>
          <ac:spMkLst>
            <pc:docMk/>
            <pc:sldMk cId="1951760472" sldId="1693"/>
            <ac:spMk id="111" creationId="{D8E62149-7EF8-45FB-B2EE-9227DB7E82AC}"/>
          </ac:spMkLst>
        </pc:spChg>
        <pc:spChg chg="del mod">
          <ac:chgData name="Sebastian Taylor" userId="14345a32-29c6-470a-9ce2-4671cac2f60b" providerId="ADAL" clId="{57C78DEB-92C1-49A6-BBB0-68D01C2FD8B5}" dt="2022-03-17T18:40:48.633" v="8206" actId="21"/>
          <ac:spMkLst>
            <pc:docMk/>
            <pc:sldMk cId="1951760472" sldId="1693"/>
            <ac:spMk id="113" creationId="{A57A1897-FA17-4B32-ACCB-401F306FBBB3}"/>
          </ac:spMkLst>
        </pc:spChg>
        <pc:spChg chg="del mod">
          <ac:chgData name="Sebastian Taylor" userId="14345a32-29c6-470a-9ce2-4671cac2f60b" providerId="ADAL" clId="{57C78DEB-92C1-49A6-BBB0-68D01C2FD8B5}" dt="2022-03-17T18:40:48.633" v="8206" actId="21"/>
          <ac:spMkLst>
            <pc:docMk/>
            <pc:sldMk cId="1951760472" sldId="1693"/>
            <ac:spMk id="115" creationId="{963FE263-26D6-4836-B345-C82B944290F4}"/>
          </ac:spMkLst>
        </pc:spChg>
        <pc:spChg chg="del mod">
          <ac:chgData name="Sebastian Taylor" userId="14345a32-29c6-470a-9ce2-4671cac2f60b" providerId="ADAL" clId="{57C78DEB-92C1-49A6-BBB0-68D01C2FD8B5}" dt="2022-03-17T18:40:48.633" v="8206" actId="21"/>
          <ac:spMkLst>
            <pc:docMk/>
            <pc:sldMk cId="1951760472" sldId="1693"/>
            <ac:spMk id="117" creationId="{7F2EF427-9B2D-48FC-9F30-A69D86A916F9}"/>
          </ac:spMkLst>
        </pc:spChg>
        <pc:spChg chg="del mod">
          <ac:chgData name="Sebastian Taylor" userId="14345a32-29c6-470a-9ce2-4671cac2f60b" providerId="ADAL" clId="{57C78DEB-92C1-49A6-BBB0-68D01C2FD8B5}" dt="2022-03-17T18:40:48.633" v="8206" actId="21"/>
          <ac:spMkLst>
            <pc:docMk/>
            <pc:sldMk cId="1951760472" sldId="1693"/>
            <ac:spMk id="119" creationId="{663A125B-A8B9-46A6-853D-0D7AC85C30D6}"/>
          </ac:spMkLst>
        </pc:spChg>
        <pc:spChg chg="del mod">
          <ac:chgData name="Sebastian Taylor" userId="14345a32-29c6-470a-9ce2-4671cac2f60b" providerId="ADAL" clId="{57C78DEB-92C1-49A6-BBB0-68D01C2FD8B5}" dt="2022-03-17T18:40:48.633" v="8206" actId="21"/>
          <ac:spMkLst>
            <pc:docMk/>
            <pc:sldMk cId="1951760472" sldId="1693"/>
            <ac:spMk id="121" creationId="{3499E2EA-E6DA-4FCC-B69E-984574C52810}"/>
          </ac:spMkLst>
        </pc:spChg>
        <pc:spChg chg="del mod">
          <ac:chgData name="Sebastian Taylor" userId="14345a32-29c6-470a-9ce2-4671cac2f60b" providerId="ADAL" clId="{57C78DEB-92C1-49A6-BBB0-68D01C2FD8B5}" dt="2022-03-17T18:40:48.633" v="8206" actId="21"/>
          <ac:spMkLst>
            <pc:docMk/>
            <pc:sldMk cId="1951760472" sldId="1693"/>
            <ac:spMk id="123" creationId="{58B3156F-E3BC-467E-8909-2E98F46EE9C4}"/>
          </ac:spMkLst>
        </pc:spChg>
        <pc:spChg chg="del mod">
          <ac:chgData name="Sebastian Taylor" userId="14345a32-29c6-470a-9ce2-4671cac2f60b" providerId="ADAL" clId="{57C78DEB-92C1-49A6-BBB0-68D01C2FD8B5}" dt="2022-03-17T18:40:48.633" v="8206" actId="21"/>
          <ac:spMkLst>
            <pc:docMk/>
            <pc:sldMk cId="1951760472" sldId="1693"/>
            <ac:spMk id="125" creationId="{16E8B204-0885-46C0-A652-598992800479}"/>
          </ac:spMkLst>
        </pc:spChg>
        <pc:spChg chg="del mod">
          <ac:chgData name="Sebastian Taylor" userId="14345a32-29c6-470a-9ce2-4671cac2f60b" providerId="ADAL" clId="{57C78DEB-92C1-49A6-BBB0-68D01C2FD8B5}" dt="2022-03-17T18:40:48.633" v="8206" actId="21"/>
          <ac:spMkLst>
            <pc:docMk/>
            <pc:sldMk cId="1951760472" sldId="1693"/>
            <ac:spMk id="127" creationId="{C035A5FC-5C0A-493D-B62C-96D10CD51169}"/>
          </ac:spMkLst>
        </pc:spChg>
        <pc:spChg chg="del mod">
          <ac:chgData name="Sebastian Taylor" userId="14345a32-29c6-470a-9ce2-4671cac2f60b" providerId="ADAL" clId="{57C78DEB-92C1-49A6-BBB0-68D01C2FD8B5}" dt="2022-03-17T18:40:48.633" v="8206" actId="21"/>
          <ac:spMkLst>
            <pc:docMk/>
            <pc:sldMk cId="1951760472" sldId="1693"/>
            <ac:spMk id="129" creationId="{BA0DDD69-4ECE-4EDC-B803-09CE6B93E665}"/>
          </ac:spMkLst>
        </pc:spChg>
        <pc:spChg chg="del mod">
          <ac:chgData name="Sebastian Taylor" userId="14345a32-29c6-470a-9ce2-4671cac2f60b" providerId="ADAL" clId="{57C78DEB-92C1-49A6-BBB0-68D01C2FD8B5}" dt="2022-03-17T18:40:48.633" v="8206" actId="21"/>
          <ac:spMkLst>
            <pc:docMk/>
            <pc:sldMk cId="1951760472" sldId="1693"/>
            <ac:spMk id="131" creationId="{9F18170B-2F79-47D9-9BDB-D60D50070DB3}"/>
          </ac:spMkLst>
        </pc:spChg>
        <pc:spChg chg="del mod">
          <ac:chgData name="Sebastian Taylor" userId="14345a32-29c6-470a-9ce2-4671cac2f60b" providerId="ADAL" clId="{57C78DEB-92C1-49A6-BBB0-68D01C2FD8B5}" dt="2022-03-17T18:40:48.633" v="8206" actId="21"/>
          <ac:spMkLst>
            <pc:docMk/>
            <pc:sldMk cId="1951760472" sldId="1693"/>
            <ac:spMk id="133" creationId="{C4BE0364-947C-488B-9DE6-B74CEC59A0A8}"/>
          </ac:spMkLst>
        </pc:spChg>
        <pc:grpChg chg="del mod">
          <ac:chgData name="Sebastian Taylor" userId="14345a32-29c6-470a-9ce2-4671cac2f60b" providerId="ADAL" clId="{57C78DEB-92C1-49A6-BBB0-68D01C2FD8B5}" dt="2022-03-17T18:40:48.633" v="8206" actId="21"/>
          <ac:grpSpMkLst>
            <pc:docMk/>
            <pc:sldMk cId="1951760472" sldId="1693"/>
            <ac:grpSpMk id="2" creationId="{23CFC047-03FF-4560-89E8-F82AA6A75510}"/>
          </ac:grpSpMkLst>
        </pc:grpChg>
        <pc:graphicFrameChg chg="add mod modGraphic">
          <ac:chgData name="Sebastian Taylor" userId="14345a32-29c6-470a-9ce2-4671cac2f60b" providerId="ADAL" clId="{57C78DEB-92C1-49A6-BBB0-68D01C2FD8B5}" dt="2022-03-17T18:48:02.839" v="8371" actId="20577"/>
          <ac:graphicFrameMkLst>
            <pc:docMk/>
            <pc:sldMk cId="1951760472" sldId="1693"/>
            <ac:graphicFrameMk id="58" creationId="{832BC50D-93E4-4725-B7F9-86A73EF03D0A}"/>
          </ac:graphicFrameMkLst>
        </pc:graphicFrameChg>
        <pc:graphicFrameChg chg="del mod modGraphic">
          <ac:chgData name="Sebastian Taylor" userId="14345a32-29c6-470a-9ce2-4671cac2f60b" providerId="ADAL" clId="{57C78DEB-92C1-49A6-BBB0-68D01C2FD8B5}" dt="2022-03-17T18:46:01.711" v="8326" actId="478"/>
          <ac:graphicFrameMkLst>
            <pc:docMk/>
            <pc:sldMk cId="1951760472" sldId="1693"/>
            <ac:graphicFrameMk id="61" creationId="{4EE92113-5656-49EF-8C6A-DF46DF2D5B74}"/>
          </ac:graphicFrameMkLst>
        </pc:graphicFrameChg>
        <pc:cxnChg chg="del mod">
          <ac:chgData name="Sebastian Taylor" userId="14345a32-29c6-470a-9ce2-4671cac2f60b" providerId="ADAL" clId="{57C78DEB-92C1-49A6-BBB0-68D01C2FD8B5}" dt="2022-03-17T18:40:48.633" v="8206" actId="21"/>
          <ac:cxnSpMkLst>
            <pc:docMk/>
            <pc:sldMk cId="1951760472" sldId="1693"/>
            <ac:cxnSpMk id="135" creationId="{51B2ED62-22FF-4164-B454-558869CEDF99}"/>
          </ac:cxnSpMkLst>
        </pc:cxnChg>
        <pc:cxnChg chg="del mod">
          <ac:chgData name="Sebastian Taylor" userId="14345a32-29c6-470a-9ce2-4671cac2f60b" providerId="ADAL" clId="{57C78DEB-92C1-49A6-BBB0-68D01C2FD8B5}" dt="2022-03-17T18:40:48.633" v="8206" actId="21"/>
          <ac:cxnSpMkLst>
            <pc:docMk/>
            <pc:sldMk cId="1951760472" sldId="1693"/>
            <ac:cxnSpMk id="137" creationId="{ABBA767A-3228-4D0C-9F16-A33F5451C935}"/>
          </ac:cxnSpMkLst>
        </pc:cxnChg>
        <pc:cxnChg chg="del mod">
          <ac:chgData name="Sebastian Taylor" userId="14345a32-29c6-470a-9ce2-4671cac2f60b" providerId="ADAL" clId="{57C78DEB-92C1-49A6-BBB0-68D01C2FD8B5}" dt="2022-03-17T18:40:48.633" v="8206" actId="21"/>
          <ac:cxnSpMkLst>
            <pc:docMk/>
            <pc:sldMk cId="1951760472" sldId="1693"/>
            <ac:cxnSpMk id="139" creationId="{E63AFC84-9D4A-4D81-80EC-96DF79A77175}"/>
          </ac:cxnSpMkLst>
        </pc:cxnChg>
        <pc:cxnChg chg="del mod">
          <ac:chgData name="Sebastian Taylor" userId="14345a32-29c6-470a-9ce2-4671cac2f60b" providerId="ADAL" clId="{57C78DEB-92C1-49A6-BBB0-68D01C2FD8B5}" dt="2022-03-17T18:40:48.633" v="8206" actId="21"/>
          <ac:cxnSpMkLst>
            <pc:docMk/>
            <pc:sldMk cId="1951760472" sldId="1693"/>
            <ac:cxnSpMk id="141" creationId="{BA6B0D22-B821-459C-B727-F27399A92C19}"/>
          </ac:cxnSpMkLst>
        </pc:cxnChg>
      </pc:sldChg>
      <pc:sldChg chg="addSp delSp modSp mod addCm modCm">
        <pc:chgData name="Sebastian Taylor" userId="14345a32-29c6-470a-9ce2-4671cac2f60b" providerId="ADAL" clId="{57C78DEB-92C1-49A6-BBB0-68D01C2FD8B5}" dt="2022-03-22T17:50:54.854" v="12864" actId="20577"/>
        <pc:sldMkLst>
          <pc:docMk/>
          <pc:sldMk cId="349970756" sldId="1694"/>
        </pc:sldMkLst>
        <pc:spChg chg="mod">
          <ac:chgData name="Sebastian Taylor" userId="14345a32-29c6-470a-9ce2-4671cac2f60b" providerId="ADAL" clId="{57C78DEB-92C1-49A6-BBB0-68D01C2FD8B5}" dt="2022-03-22T17:50:54.854" v="12864" actId="20577"/>
          <ac:spMkLst>
            <pc:docMk/>
            <pc:sldMk cId="349970756" sldId="1694"/>
            <ac:spMk id="3" creationId="{4BAC0E4F-6641-4AD9-9287-49133CB272A5}"/>
          </ac:spMkLst>
        </pc:spChg>
        <pc:spChg chg="mod">
          <ac:chgData name="Sebastian Taylor" userId="14345a32-29c6-470a-9ce2-4671cac2f60b" providerId="ADAL" clId="{57C78DEB-92C1-49A6-BBB0-68D01C2FD8B5}" dt="2022-03-17T18:54:25.174" v="8724" actId="14100"/>
          <ac:spMkLst>
            <pc:docMk/>
            <pc:sldMk cId="349970756" sldId="1694"/>
            <ac:spMk id="4" creationId="{F557AD93-B2FF-4270-9032-362D35D3105C}"/>
          </ac:spMkLst>
        </pc:spChg>
        <pc:spChg chg="del mod">
          <ac:chgData name="Sebastian Taylor" userId="14345a32-29c6-470a-9ce2-4671cac2f60b" providerId="ADAL" clId="{57C78DEB-92C1-49A6-BBB0-68D01C2FD8B5}" dt="2022-03-17T18:40:32.906" v="8136" actId="21"/>
          <ac:spMkLst>
            <pc:docMk/>
            <pc:sldMk cId="349970756" sldId="1694"/>
            <ac:spMk id="5" creationId="{608D04B6-BF63-49C7-8231-2CACABF29932}"/>
          </ac:spMkLst>
        </pc:spChg>
        <pc:spChg chg="del mod">
          <ac:chgData name="Sebastian Taylor" userId="14345a32-29c6-470a-9ce2-4671cac2f60b" providerId="ADAL" clId="{57C78DEB-92C1-49A6-BBB0-68D01C2FD8B5}" dt="2022-03-17T18:40:32.906" v="8136" actId="21"/>
          <ac:spMkLst>
            <pc:docMk/>
            <pc:sldMk cId="349970756" sldId="1694"/>
            <ac:spMk id="6" creationId="{43A083BD-A9F8-4CA0-89B1-EF04FA630B47}"/>
          </ac:spMkLst>
        </pc:spChg>
        <pc:spChg chg="del mod">
          <ac:chgData name="Sebastian Taylor" userId="14345a32-29c6-470a-9ce2-4671cac2f60b" providerId="ADAL" clId="{57C78DEB-92C1-49A6-BBB0-68D01C2FD8B5}" dt="2022-03-17T18:40:32.906" v="8136" actId="21"/>
          <ac:spMkLst>
            <pc:docMk/>
            <pc:sldMk cId="349970756" sldId="1694"/>
            <ac:spMk id="69" creationId="{2A403D53-B1BE-4081-80E8-90F754E22FAA}"/>
          </ac:spMkLst>
        </pc:spChg>
        <pc:spChg chg="del mod">
          <ac:chgData name="Sebastian Taylor" userId="14345a32-29c6-470a-9ce2-4671cac2f60b" providerId="ADAL" clId="{57C78DEB-92C1-49A6-BBB0-68D01C2FD8B5}" dt="2022-03-17T18:40:32.906" v="8136" actId="21"/>
          <ac:spMkLst>
            <pc:docMk/>
            <pc:sldMk cId="349970756" sldId="1694"/>
            <ac:spMk id="70" creationId="{FB03EDFD-3013-4E29-B849-11237C305BDF}"/>
          </ac:spMkLst>
        </pc:spChg>
        <pc:spChg chg="del mod">
          <ac:chgData name="Sebastian Taylor" userId="14345a32-29c6-470a-9ce2-4671cac2f60b" providerId="ADAL" clId="{57C78DEB-92C1-49A6-BBB0-68D01C2FD8B5}" dt="2022-03-17T18:40:32.906" v="8136" actId="21"/>
          <ac:spMkLst>
            <pc:docMk/>
            <pc:sldMk cId="349970756" sldId="1694"/>
            <ac:spMk id="71" creationId="{29EE9CC6-C111-41F3-8DBF-3A7AC75DDEBB}"/>
          </ac:spMkLst>
        </pc:spChg>
        <pc:spChg chg="del mod">
          <ac:chgData name="Sebastian Taylor" userId="14345a32-29c6-470a-9ce2-4671cac2f60b" providerId="ADAL" clId="{57C78DEB-92C1-49A6-BBB0-68D01C2FD8B5}" dt="2022-03-17T18:40:32.906" v="8136" actId="21"/>
          <ac:spMkLst>
            <pc:docMk/>
            <pc:sldMk cId="349970756" sldId="1694"/>
            <ac:spMk id="72" creationId="{660FE817-B95A-48DE-B789-F2BEC5B0ED34}"/>
          </ac:spMkLst>
        </pc:spChg>
        <pc:spChg chg="del mod">
          <ac:chgData name="Sebastian Taylor" userId="14345a32-29c6-470a-9ce2-4671cac2f60b" providerId="ADAL" clId="{57C78DEB-92C1-49A6-BBB0-68D01C2FD8B5}" dt="2022-03-17T18:40:32.906" v="8136" actId="21"/>
          <ac:spMkLst>
            <pc:docMk/>
            <pc:sldMk cId="349970756" sldId="1694"/>
            <ac:spMk id="73" creationId="{539BAF1F-2024-4002-B7BC-F51CA0826C00}"/>
          </ac:spMkLst>
        </pc:spChg>
        <pc:spChg chg="del mod">
          <ac:chgData name="Sebastian Taylor" userId="14345a32-29c6-470a-9ce2-4671cac2f60b" providerId="ADAL" clId="{57C78DEB-92C1-49A6-BBB0-68D01C2FD8B5}" dt="2022-03-17T18:40:32.906" v="8136" actId="21"/>
          <ac:spMkLst>
            <pc:docMk/>
            <pc:sldMk cId="349970756" sldId="1694"/>
            <ac:spMk id="74" creationId="{EDABA211-E3E5-4F8E-AD00-EF93DB36D6A0}"/>
          </ac:spMkLst>
        </pc:spChg>
        <pc:spChg chg="del mod">
          <ac:chgData name="Sebastian Taylor" userId="14345a32-29c6-470a-9ce2-4671cac2f60b" providerId="ADAL" clId="{57C78DEB-92C1-49A6-BBB0-68D01C2FD8B5}" dt="2022-03-17T18:40:32.906" v="8136" actId="21"/>
          <ac:spMkLst>
            <pc:docMk/>
            <pc:sldMk cId="349970756" sldId="1694"/>
            <ac:spMk id="75" creationId="{35676AA0-4160-4B4A-AEAD-13AEC189965C}"/>
          </ac:spMkLst>
        </pc:spChg>
        <pc:spChg chg="del mod">
          <ac:chgData name="Sebastian Taylor" userId="14345a32-29c6-470a-9ce2-4671cac2f60b" providerId="ADAL" clId="{57C78DEB-92C1-49A6-BBB0-68D01C2FD8B5}" dt="2022-03-17T18:40:32.906" v="8136" actId="21"/>
          <ac:spMkLst>
            <pc:docMk/>
            <pc:sldMk cId="349970756" sldId="1694"/>
            <ac:spMk id="76" creationId="{2A87EC4C-5410-46B9-9263-08E957B81B42}"/>
          </ac:spMkLst>
        </pc:spChg>
        <pc:spChg chg="del mod">
          <ac:chgData name="Sebastian Taylor" userId="14345a32-29c6-470a-9ce2-4671cac2f60b" providerId="ADAL" clId="{57C78DEB-92C1-49A6-BBB0-68D01C2FD8B5}" dt="2022-03-17T18:40:32.906" v="8136" actId="21"/>
          <ac:spMkLst>
            <pc:docMk/>
            <pc:sldMk cId="349970756" sldId="1694"/>
            <ac:spMk id="77" creationId="{0CD51258-4B6B-495B-9684-B6FC8EBAECC9}"/>
          </ac:spMkLst>
        </pc:spChg>
        <pc:spChg chg="del mod">
          <ac:chgData name="Sebastian Taylor" userId="14345a32-29c6-470a-9ce2-4671cac2f60b" providerId="ADAL" clId="{57C78DEB-92C1-49A6-BBB0-68D01C2FD8B5}" dt="2022-03-17T18:40:32.906" v="8136" actId="21"/>
          <ac:spMkLst>
            <pc:docMk/>
            <pc:sldMk cId="349970756" sldId="1694"/>
            <ac:spMk id="78" creationId="{A17B6BFF-F19D-4E7D-8C35-758229FD0EC9}"/>
          </ac:spMkLst>
        </pc:spChg>
        <pc:spChg chg="del mod">
          <ac:chgData name="Sebastian Taylor" userId="14345a32-29c6-470a-9ce2-4671cac2f60b" providerId="ADAL" clId="{57C78DEB-92C1-49A6-BBB0-68D01C2FD8B5}" dt="2022-03-17T18:40:32.906" v="8136" actId="21"/>
          <ac:spMkLst>
            <pc:docMk/>
            <pc:sldMk cId="349970756" sldId="1694"/>
            <ac:spMk id="79" creationId="{F41C018E-DFC6-4433-8197-976350E6558E}"/>
          </ac:spMkLst>
        </pc:spChg>
        <pc:spChg chg="del mod">
          <ac:chgData name="Sebastian Taylor" userId="14345a32-29c6-470a-9ce2-4671cac2f60b" providerId="ADAL" clId="{57C78DEB-92C1-49A6-BBB0-68D01C2FD8B5}" dt="2022-03-17T18:40:32.906" v="8136" actId="21"/>
          <ac:spMkLst>
            <pc:docMk/>
            <pc:sldMk cId="349970756" sldId="1694"/>
            <ac:spMk id="80" creationId="{D2460277-6FCD-4E28-9F04-BD4DED22A75C}"/>
          </ac:spMkLst>
        </pc:spChg>
        <pc:spChg chg="del mod">
          <ac:chgData name="Sebastian Taylor" userId="14345a32-29c6-470a-9ce2-4671cac2f60b" providerId="ADAL" clId="{57C78DEB-92C1-49A6-BBB0-68D01C2FD8B5}" dt="2022-03-17T18:40:32.906" v="8136" actId="21"/>
          <ac:spMkLst>
            <pc:docMk/>
            <pc:sldMk cId="349970756" sldId="1694"/>
            <ac:spMk id="81" creationId="{3BFF7221-93E8-4579-BC73-6924E6D1D7DA}"/>
          </ac:spMkLst>
        </pc:spChg>
        <pc:spChg chg="del mod">
          <ac:chgData name="Sebastian Taylor" userId="14345a32-29c6-470a-9ce2-4671cac2f60b" providerId="ADAL" clId="{57C78DEB-92C1-49A6-BBB0-68D01C2FD8B5}" dt="2022-03-17T18:40:32.906" v="8136" actId="21"/>
          <ac:spMkLst>
            <pc:docMk/>
            <pc:sldMk cId="349970756" sldId="1694"/>
            <ac:spMk id="82" creationId="{B8552CB6-00EA-4FC7-B673-3BC239F8E3D3}"/>
          </ac:spMkLst>
        </pc:spChg>
        <pc:spChg chg="del mod">
          <ac:chgData name="Sebastian Taylor" userId="14345a32-29c6-470a-9ce2-4671cac2f60b" providerId="ADAL" clId="{57C78DEB-92C1-49A6-BBB0-68D01C2FD8B5}" dt="2022-03-17T18:40:32.906" v="8136" actId="21"/>
          <ac:spMkLst>
            <pc:docMk/>
            <pc:sldMk cId="349970756" sldId="1694"/>
            <ac:spMk id="83" creationId="{92995E35-8E94-4EC1-9DB2-836441121C75}"/>
          </ac:spMkLst>
        </pc:spChg>
        <pc:spChg chg="del mod">
          <ac:chgData name="Sebastian Taylor" userId="14345a32-29c6-470a-9ce2-4671cac2f60b" providerId="ADAL" clId="{57C78DEB-92C1-49A6-BBB0-68D01C2FD8B5}" dt="2022-03-17T18:40:32.906" v="8136" actId="21"/>
          <ac:spMkLst>
            <pc:docMk/>
            <pc:sldMk cId="349970756" sldId="1694"/>
            <ac:spMk id="84" creationId="{77B986A7-F2AE-4178-9E56-51BE3AF6C41F}"/>
          </ac:spMkLst>
        </pc:spChg>
        <pc:spChg chg="del mod">
          <ac:chgData name="Sebastian Taylor" userId="14345a32-29c6-470a-9ce2-4671cac2f60b" providerId="ADAL" clId="{57C78DEB-92C1-49A6-BBB0-68D01C2FD8B5}" dt="2022-03-17T18:40:32.906" v="8136" actId="21"/>
          <ac:spMkLst>
            <pc:docMk/>
            <pc:sldMk cId="349970756" sldId="1694"/>
            <ac:spMk id="85" creationId="{6F234D1E-0B6C-4F85-951E-EA5600957A16}"/>
          </ac:spMkLst>
        </pc:spChg>
        <pc:spChg chg="del mod">
          <ac:chgData name="Sebastian Taylor" userId="14345a32-29c6-470a-9ce2-4671cac2f60b" providerId="ADAL" clId="{57C78DEB-92C1-49A6-BBB0-68D01C2FD8B5}" dt="2022-03-17T18:40:32.906" v="8136" actId="21"/>
          <ac:spMkLst>
            <pc:docMk/>
            <pc:sldMk cId="349970756" sldId="1694"/>
            <ac:spMk id="86" creationId="{B4929F30-DC00-4FF5-91AA-C09ECA17581B}"/>
          </ac:spMkLst>
        </pc:spChg>
        <pc:spChg chg="del mod">
          <ac:chgData name="Sebastian Taylor" userId="14345a32-29c6-470a-9ce2-4671cac2f60b" providerId="ADAL" clId="{57C78DEB-92C1-49A6-BBB0-68D01C2FD8B5}" dt="2022-03-17T18:40:32.906" v="8136" actId="21"/>
          <ac:spMkLst>
            <pc:docMk/>
            <pc:sldMk cId="349970756" sldId="1694"/>
            <ac:spMk id="87" creationId="{4F03F909-8D8F-4A3C-A701-ED40AD8FAF7C}"/>
          </ac:spMkLst>
        </pc:spChg>
        <pc:spChg chg="del mod">
          <ac:chgData name="Sebastian Taylor" userId="14345a32-29c6-470a-9ce2-4671cac2f60b" providerId="ADAL" clId="{57C78DEB-92C1-49A6-BBB0-68D01C2FD8B5}" dt="2022-03-17T18:40:32.906" v="8136" actId="21"/>
          <ac:spMkLst>
            <pc:docMk/>
            <pc:sldMk cId="349970756" sldId="1694"/>
            <ac:spMk id="88" creationId="{301FEE0C-0892-44BE-904D-929676372445}"/>
          </ac:spMkLst>
        </pc:spChg>
        <pc:spChg chg="del mod">
          <ac:chgData name="Sebastian Taylor" userId="14345a32-29c6-470a-9ce2-4671cac2f60b" providerId="ADAL" clId="{57C78DEB-92C1-49A6-BBB0-68D01C2FD8B5}" dt="2022-03-17T18:40:32.906" v="8136" actId="21"/>
          <ac:spMkLst>
            <pc:docMk/>
            <pc:sldMk cId="349970756" sldId="1694"/>
            <ac:spMk id="123" creationId="{85C9215D-8351-444C-A68F-2B281BD58222}"/>
          </ac:spMkLst>
        </pc:spChg>
        <pc:spChg chg="del mod">
          <ac:chgData name="Sebastian Taylor" userId="14345a32-29c6-470a-9ce2-4671cac2f60b" providerId="ADAL" clId="{57C78DEB-92C1-49A6-BBB0-68D01C2FD8B5}" dt="2022-03-17T18:40:32.906" v="8136" actId="21"/>
          <ac:spMkLst>
            <pc:docMk/>
            <pc:sldMk cId="349970756" sldId="1694"/>
            <ac:spMk id="124" creationId="{C4C2ECDD-FC20-4230-826F-DF92421F1317}"/>
          </ac:spMkLst>
        </pc:spChg>
        <pc:spChg chg="del mod">
          <ac:chgData name="Sebastian Taylor" userId="14345a32-29c6-470a-9ce2-4671cac2f60b" providerId="ADAL" clId="{57C78DEB-92C1-49A6-BBB0-68D01C2FD8B5}" dt="2022-03-17T18:40:32.906" v="8136" actId="21"/>
          <ac:spMkLst>
            <pc:docMk/>
            <pc:sldMk cId="349970756" sldId="1694"/>
            <ac:spMk id="125" creationId="{F0F09B24-B860-4C17-BDC4-9EE365549160}"/>
          </ac:spMkLst>
        </pc:spChg>
        <pc:spChg chg="del mod">
          <ac:chgData name="Sebastian Taylor" userId="14345a32-29c6-470a-9ce2-4671cac2f60b" providerId="ADAL" clId="{57C78DEB-92C1-49A6-BBB0-68D01C2FD8B5}" dt="2022-03-17T18:40:32.906" v="8136" actId="21"/>
          <ac:spMkLst>
            <pc:docMk/>
            <pc:sldMk cId="349970756" sldId="1694"/>
            <ac:spMk id="126" creationId="{EAA53283-5815-473B-8F02-9CD23D1420E4}"/>
          </ac:spMkLst>
        </pc:spChg>
        <pc:spChg chg="del mod">
          <ac:chgData name="Sebastian Taylor" userId="14345a32-29c6-470a-9ce2-4671cac2f60b" providerId="ADAL" clId="{57C78DEB-92C1-49A6-BBB0-68D01C2FD8B5}" dt="2022-03-17T18:40:32.906" v="8136" actId="21"/>
          <ac:spMkLst>
            <pc:docMk/>
            <pc:sldMk cId="349970756" sldId="1694"/>
            <ac:spMk id="127" creationId="{0E97B251-859F-41EC-B9F9-304112C971F3}"/>
          </ac:spMkLst>
        </pc:spChg>
        <pc:spChg chg="del mod">
          <ac:chgData name="Sebastian Taylor" userId="14345a32-29c6-470a-9ce2-4671cac2f60b" providerId="ADAL" clId="{57C78DEB-92C1-49A6-BBB0-68D01C2FD8B5}" dt="2022-03-17T18:40:32.906" v="8136" actId="21"/>
          <ac:spMkLst>
            <pc:docMk/>
            <pc:sldMk cId="349970756" sldId="1694"/>
            <ac:spMk id="128" creationId="{2FA2E673-1D0E-475C-88E7-2EC9B5C3B08B}"/>
          </ac:spMkLst>
        </pc:spChg>
        <pc:spChg chg="del mod">
          <ac:chgData name="Sebastian Taylor" userId="14345a32-29c6-470a-9ce2-4671cac2f60b" providerId="ADAL" clId="{57C78DEB-92C1-49A6-BBB0-68D01C2FD8B5}" dt="2022-03-17T18:40:32.906" v="8136" actId="21"/>
          <ac:spMkLst>
            <pc:docMk/>
            <pc:sldMk cId="349970756" sldId="1694"/>
            <ac:spMk id="129" creationId="{30120668-8D15-4047-987A-5ABED26779D6}"/>
          </ac:spMkLst>
        </pc:spChg>
        <pc:spChg chg="del mod">
          <ac:chgData name="Sebastian Taylor" userId="14345a32-29c6-470a-9ce2-4671cac2f60b" providerId="ADAL" clId="{57C78DEB-92C1-49A6-BBB0-68D01C2FD8B5}" dt="2022-03-17T18:40:32.906" v="8136" actId="21"/>
          <ac:spMkLst>
            <pc:docMk/>
            <pc:sldMk cId="349970756" sldId="1694"/>
            <ac:spMk id="130" creationId="{92480B86-A28B-4A86-8F76-C3C720DB4741}"/>
          </ac:spMkLst>
        </pc:spChg>
        <pc:spChg chg="del mod">
          <ac:chgData name="Sebastian Taylor" userId="14345a32-29c6-470a-9ce2-4671cac2f60b" providerId="ADAL" clId="{57C78DEB-92C1-49A6-BBB0-68D01C2FD8B5}" dt="2022-03-17T18:40:32.906" v="8136" actId="21"/>
          <ac:spMkLst>
            <pc:docMk/>
            <pc:sldMk cId="349970756" sldId="1694"/>
            <ac:spMk id="131" creationId="{92C7F2B9-CD4D-4714-BC19-6118ADC4026E}"/>
          </ac:spMkLst>
        </pc:spChg>
        <pc:spChg chg="del mod">
          <ac:chgData name="Sebastian Taylor" userId="14345a32-29c6-470a-9ce2-4671cac2f60b" providerId="ADAL" clId="{57C78DEB-92C1-49A6-BBB0-68D01C2FD8B5}" dt="2022-03-17T18:40:32.906" v="8136" actId="21"/>
          <ac:spMkLst>
            <pc:docMk/>
            <pc:sldMk cId="349970756" sldId="1694"/>
            <ac:spMk id="132" creationId="{2882B964-3A17-4F3F-87A2-38D71B603076}"/>
          </ac:spMkLst>
        </pc:spChg>
        <pc:spChg chg="del mod">
          <ac:chgData name="Sebastian Taylor" userId="14345a32-29c6-470a-9ce2-4671cac2f60b" providerId="ADAL" clId="{57C78DEB-92C1-49A6-BBB0-68D01C2FD8B5}" dt="2022-03-17T18:40:32.906" v="8136" actId="21"/>
          <ac:spMkLst>
            <pc:docMk/>
            <pc:sldMk cId="349970756" sldId="1694"/>
            <ac:spMk id="133" creationId="{9599B52B-5956-4649-A6D7-E62C53F21410}"/>
          </ac:spMkLst>
        </pc:spChg>
        <pc:spChg chg="del mod">
          <ac:chgData name="Sebastian Taylor" userId="14345a32-29c6-470a-9ce2-4671cac2f60b" providerId="ADAL" clId="{57C78DEB-92C1-49A6-BBB0-68D01C2FD8B5}" dt="2022-03-17T18:40:32.906" v="8136" actId="21"/>
          <ac:spMkLst>
            <pc:docMk/>
            <pc:sldMk cId="349970756" sldId="1694"/>
            <ac:spMk id="134" creationId="{96663E89-89C3-412D-B0E4-67D6A02F4E7F}"/>
          </ac:spMkLst>
        </pc:spChg>
        <pc:grpChg chg="del mod">
          <ac:chgData name="Sebastian Taylor" userId="14345a32-29c6-470a-9ce2-4671cac2f60b" providerId="ADAL" clId="{57C78DEB-92C1-49A6-BBB0-68D01C2FD8B5}" dt="2022-03-17T18:40:32.906" v="8136" actId="21"/>
          <ac:grpSpMkLst>
            <pc:docMk/>
            <pc:sldMk cId="349970756" sldId="1694"/>
            <ac:grpSpMk id="14" creationId="{FF54C26B-F995-433D-9B3E-E37FA7E778CA}"/>
          </ac:grpSpMkLst>
        </pc:grpChg>
        <pc:graphicFrameChg chg="add del mod modGraphic">
          <ac:chgData name="Sebastian Taylor" userId="14345a32-29c6-470a-9ce2-4671cac2f60b" providerId="ADAL" clId="{57C78DEB-92C1-49A6-BBB0-68D01C2FD8B5}" dt="2022-03-17T18:46:37.208" v="8331" actId="20577"/>
          <ac:graphicFrameMkLst>
            <pc:docMk/>
            <pc:sldMk cId="349970756" sldId="1694"/>
            <ac:graphicFrameMk id="2" creationId="{718B5238-4800-48E6-912E-DBF38888743D}"/>
          </ac:graphicFrameMkLst>
        </pc:graphicFrameChg>
        <pc:cxnChg chg="del mod">
          <ac:chgData name="Sebastian Taylor" userId="14345a32-29c6-470a-9ce2-4671cac2f60b" providerId="ADAL" clId="{57C78DEB-92C1-49A6-BBB0-68D01C2FD8B5}" dt="2022-03-17T18:40:32.906" v="8136" actId="21"/>
          <ac:cxnSpMkLst>
            <pc:docMk/>
            <pc:sldMk cId="349970756" sldId="1694"/>
            <ac:cxnSpMk id="181" creationId="{4543266B-636A-40FA-BC73-27A74A1265FA}"/>
          </ac:cxnSpMkLst>
        </pc:cxnChg>
        <pc:cxnChg chg="del mod">
          <ac:chgData name="Sebastian Taylor" userId="14345a32-29c6-470a-9ce2-4671cac2f60b" providerId="ADAL" clId="{57C78DEB-92C1-49A6-BBB0-68D01C2FD8B5}" dt="2022-03-17T18:40:32.906" v="8136" actId="21"/>
          <ac:cxnSpMkLst>
            <pc:docMk/>
            <pc:sldMk cId="349970756" sldId="1694"/>
            <ac:cxnSpMk id="182" creationId="{DC56E9D9-544D-43A6-A223-3CC7F5A26C9C}"/>
          </ac:cxnSpMkLst>
        </pc:cxnChg>
        <pc:cxnChg chg="del mod">
          <ac:chgData name="Sebastian Taylor" userId="14345a32-29c6-470a-9ce2-4671cac2f60b" providerId="ADAL" clId="{57C78DEB-92C1-49A6-BBB0-68D01C2FD8B5}" dt="2022-03-17T18:40:32.906" v="8136" actId="21"/>
          <ac:cxnSpMkLst>
            <pc:docMk/>
            <pc:sldMk cId="349970756" sldId="1694"/>
            <ac:cxnSpMk id="183" creationId="{610665EC-5137-49C6-B37C-B8F3F653688C}"/>
          </ac:cxnSpMkLst>
        </pc:cxnChg>
        <pc:cxnChg chg="del mod">
          <ac:chgData name="Sebastian Taylor" userId="14345a32-29c6-470a-9ce2-4671cac2f60b" providerId="ADAL" clId="{57C78DEB-92C1-49A6-BBB0-68D01C2FD8B5}" dt="2022-03-17T18:40:32.906" v="8136" actId="21"/>
          <ac:cxnSpMkLst>
            <pc:docMk/>
            <pc:sldMk cId="349970756" sldId="1694"/>
            <ac:cxnSpMk id="184" creationId="{4CD2AB02-D596-498F-9640-4336577E8FB6}"/>
          </ac:cxnSpMkLst>
        </pc:cxnChg>
      </pc:sldChg>
      <pc:sldChg chg="delSp modSp mod addCm modCm">
        <pc:chgData name="Sebastian Taylor" userId="14345a32-29c6-470a-9ce2-4671cac2f60b" providerId="ADAL" clId="{57C78DEB-92C1-49A6-BBB0-68D01C2FD8B5}" dt="2022-03-22T17:50:49.613" v="12861" actId="20577"/>
        <pc:sldMkLst>
          <pc:docMk/>
          <pc:sldMk cId="755256917" sldId="1695"/>
        </pc:sldMkLst>
        <pc:spChg chg="del mod topLvl">
          <ac:chgData name="Sebastian Taylor" userId="14345a32-29c6-470a-9ce2-4671cac2f60b" providerId="ADAL" clId="{57C78DEB-92C1-49A6-BBB0-68D01C2FD8B5}" dt="2022-03-17T18:40:58.075" v="8210" actId="478"/>
          <ac:spMkLst>
            <pc:docMk/>
            <pc:sldMk cId="755256917" sldId="1695"/>
            <ac:spMk id="2" creationId="{E251381D-D2C5-4B01-B19D-08C6E1149646}"/>
          </ac:spMkLst>
        </pc:spChg>
        <pc:spChg chg="mod">
          <ac:chgData name="Sebastian Taylor" userId="14345a32-29c6-470a-9ce2-4671cac2f60b" providerId="ADAL" clId="{57C78DEB-92C1-49A6-BBB0-68D01C2FD8B5}" dt="2022-03-22T17:50:49.613" v="12861" actId="20577"/>
          <ac:spMkLst>
            <pc:docMk/>
            <pc:sldMk cId="755256917" sldId="1695"/>
            <ac:spMk id="3" creationId="{4BAC0E4F-6641-4AD9-9287-49133CB272A5}"/>
          </ac:spMkLst>
        </pc:spChg>
        <pc:spChg chg="mod">
          <ac:chgData name="Sebastian Taylor" userId="14345a32-29c6-470a-9ce2-4671cac2f60b" providerId="ADAL" clId="{57C78DEB-92C1-49A6-BBB0-68D01C2FD8B5}" dt="2022-03-17T18:49:06.985" v="8409" actId="20577"/>
          <ac:spMkLst>
            <pc:docMk/>
            <pc:sldMk cId="755256917" sldId="1695"/>
            <ac:spMk id="6" creationId="{FC79908B-27B8-41F7-A01C-1995B5731E5D}"/>
          </ac:spMkLst>
        </pc:spChg>
        <pc:spChg chg="del mod">
          <ac:chgData name="Sebastian Taylor" userId="14345a32-29c6-470a-9ce2-4671cac2f60b" providerId="ADAL" clId="{57C78DEB-92C1-49A6-BBB0-68D01C2FD8B5}" dt="2022-03-17T18:40:58.075" v="8210" actId="478"/>
          <ac:spMkLst>
            <pc:docMk/>
            <pc:sldMk cId="755256917" sldId="1695"/>
            <ac:spMk id="8" creationId="{3C269B51-35EC-4D51-9E54-0C606CD77C28}"/>
          </ac:spMkLst>
        </pc:spChg>
        <pc:spChg chg="del mod topLvl">
          <ac:chgData name="Sebastian Taylor" userId="14345a32-29c6-470a-9ce2-4671cac2f60b" providerId="ADAL" clId="{57C78DEB-92C1-49A6-BBB0-68D01C2FD8B5}" dt="2022-03-17T18:40:58.075" v="8210" actId="478"/>
          <ac:spMkLst>
            <pc:docMk/>
            <pc:sldMk cId="755256917" sldId="1695"/>
            <ac:spMk id="11" creationId="{08802759-07F0-43B5-BBC1-A2EF35808176}"/>
          </ac:spMkLst>
        </pc:spChg>
        <pc:spChg chg="mod">
          <ac:chgData name="Sebastian Taylor" userId="14345a32-29c6-470a-9ce2-4671cac2f60b" providerId="ADAL" clId="{57C78DEB-92C1-49A6-BBB0-68D01C2FD8B5}" dt="2022-03-16T22:49:27.858" v="5823" actId="165"/>
          <ac:spMkLst>
            <pc:docMk/>
            <pc:sldMk cId="755256917" sldId="1695"/>
            <ac:spMk id="19" creationId="{2E87CD98-8623-484C-9E0D-FD75B85D7CE3}"/>
          </ac:spMkLst>
        </pc:spChg>
        <pc:spChg chg="mod">
          <ac:chgData name="Sebastian Taylor" userId="14345a32-29c6-470a-9ce2-4671cac2f60b" providerId="ADAL" clId="{57C78DEB-92C1-49A6-BBB0-68D01C2FD8B5}" dt="2022-03-16T22:49:27.858" v="5823" actId="165"/>
          <ac:spMkLst>
            <pc:docMk/>
            <pc:sldMk cId="755256917" sldId="1695"/>
            <ac:spMk id="20" creationId="{ACA16BD7-BAB9-42C0-9397-B4EFE7A5046B}"/>
          </ac:spMkLst>
        </pc:spChg>
        <pc:spChg chg="mod">
          <ac:chgData name="Sebastian Taylor" userId="14345a32-29c6-470a-9ce2-4671cac2f60b" providerId="ADAL" clId="{57C78DEB-92C1-49A6-BBB0-68D01C2FD8B5}" dt="2022-03-16T22:49:27.858" v="5823" actId="165"/>
          <ac:spMkLst>
            <pc:docMk/>
            <pc:sldMk cId="755256917" sldId="1695"/>
            <ac:spMk id="21" creationId="{C12C50E8-52A9-4B7E-895C-F8220FCDD767}"/>
          </ac:spMkLst>
        </pc:spChg>
        <pc:spChg chg="mod">
          <ac:chgData name="Sebastian Taylor" userId="14345a32-29c6-470a-9ce2-4671cac2f60b" providerId="ADAL" clId="{57C78DEB-92C1-49A6-BBB0-68D01C2FD8B5}" dt="2022-03-16T22:49:27.858" v="5823" actId="165"/>
          <ac:spMkLst>
            <pc:docMk/>
            <pc:sldMk cId="755256917" sldId="1695"/>
            <ac:spMk id="22" creationId="{64FC489F-6D2A-426F-81B8-C79C8BE77060}"/>
          </ac:spMkLst>
        </pc:spChg>
        <pc:spChg chg="mod">
          <ac:chgData name="Sebastian Taylor" userId="14345a32-29c6-470a-9ce2-4671cac2f60b" providerId="ADAL" clId="{57C78DEB-92C1-49A6-BBB0-68D01C2FD8B5}" dt="2022-03-16T22:49:27.858" v="5823" actId="165"/>
          <ac:spMkLst>
            <pc:docMk/>
            <pc:sldMk cId="755256917" sldId="1695"/>
            <ac:spMk id="23" creationId="{F5BDCA3B-F690-4891-B619-D81EE28460D9}"/>
          </ac:spMkLst>
        </pc:spChg>
        <pc:spChg chg="mod">
          <ac:chgData name="Sebastian Taylor" userId="14345a32-29c6-470a-9ce2-4671cac2f60b" providerId="ADAL" clId="{57C78DEB-92C1-49A6-BBB0-68D01C2FD8B5}" dt="2022-03-16T22:49:27.858" v="5823" actId="165"/>
          <ac:spMkLst>
            <pc:docMk/>
            <pc:sldMk cId="755256917" sldId="1695"/>
            <ac:spMk id="24" creationId="{8860703F-A4B4-4D55-920B-571A985A9A83}"/>
          </ac:spMkLst>
        </pc:spChg>
        <pc:spChg chg="mod">
          <ac:chgData name="Sebastian Taylor" userId="14345a32-29c6-470a-9ce2-4671cac2f60b" providerId="ADAL" clId="{57C78DEB-92C1-49A6-BBB0-68D01C2FD8B5}" dt="2022-03-16T22:49:27.858" v="5823" actId="165"/>
          <ac:spMkLst>
            <pc:docMk/>
            <pc:sldMk cId="755256917" sldId="1695"/>
            <ac:spMk id="25" creationId="{1CA137F3-203C-443A-8098-2587E02EFA2C}"/>
          </ac:spMkLst>
        </pc:spChg>
        <pc:spChg chg="mod">
          <ac:chgData name="Sebastian Taylor" userId="14345a32-29c6-470a-9ce2-4671cac2f60b" providerId="ADAL" clId="{57C78DEB-92C1-49A6-BBB0-68D01C2FD8B5}" dt="2022-03-16T22:49:27.858" v="5823" actId="165"/>
          <ac:spMkLst>
            <pc:docMk/>
            <pc:sldMk cId="755256917" sldId="1695"/>
            <ac:spMk id="26" creationId="{C068A36C-34CE-4FC0-A124-0D6FCF9258CC}"/>
          </ac:spMkLst>
        </pc:spChg>
        <pc:spChg chg="mod">
          <ac:chgData name="Sebastian Taylor" userId="14345a32-29c6-470a-9ce2-4671cac2f60b" providerId="ADAL" clId="{57C78DEB-92C1-49A6-BBB0-68D01C2FD8B5}" dt="2022-03-16T22:49:27.858" v="5823" actId="165"/>
          <ac:spMkLst>
            <pc:docMk/>
            <pc:sldMk cId="755256917" sldId="1695"/>
            <ac:spMk id="27" creationId="{20896DF8-AB16-4E44-90FC-BC8B6D155464}"/>
          </ac:spMkLst>
        </pc:spChg>
        <pc:spChg chg="mod">
          <ac:chgData name="Sebastian Taylor" userId="14345a32-29c6-470a-9ce2-4671cac2f60b" providerId="ADAL" clId="{57C78DEB-92C1-49A6-BBB0-68D01C2FD8B5}" dt="2022-03-16T22:49:27.858" v="5823" actId="165"/>
          <ac:spMkLst>
            <pc:docMk/>
            <pc:sldMk cId="755256917" sldId="1695"/>
            <ac:spMk id="28" creationId="{7EAE5322-CC74-412A-94CE-5958C8F90CA2}"/>
          </ac:spMkLst>
        </pc:spChg>
        <pc:spChg chg="del mod topLvl">
          <ac:chgData name="Sebastian Taylor" userId="14345a32-29c6-470a-9ce2-4671cac2f60b" providerId="ADAL" clId="{57C78DEB-92C1-49A6-BBB0-68D01C2FD8B5}" dt="2022-03-16T22:49:52.425" v="5830" actId="478"/>
          <ac:spMkLst>
            <pc:docMk/>
            <pc:sldMk cId="755256917" sldId="1695"/>
            <ac:spMk id="33" creationId="{84049B74-B1A2-4128-8B26-975F64EFAB5A}"/>
          </ac:spMkLst>
        </pc:spChg>
        <pc:spChg chg="del mod topLvl">
          <ac:chgData name="Sebastian Taylor" userId="14345a32-29c6-470a-9ce2-4671cac2f60b" providerId="ADAL" clId="{57C78DEB-92C1-49A6-BBB0-68D01C2FD8B5}" dt="2022-03-17T18:40:58.075" v="8210" actId="478"/>
          <ac:spMkLst>
            <pc:docMk/>
            <pc:sldMk cId="755256917" sldId="1695"/>
            <ac:spMk id="35" creationId="{E7D8F5CC-9B20-48B4-93BF-03D360085DD6}"/>
          </ac:spMkLst>
        </pc:spChg>
        <pc:spChg chg="del mod">
          <ac:chgData name="Sebastian Taylor" userId="14345a32-29c6-470a-9ce2-4671cac2f60b" providerId="ADAL" clId="{57C78DEB-92C1-49A6-BBB0-68D01C2FD8B5}" dt="2022-03-17T18:40:58.075" v="8210" actId="478"/>
          <ac:spMkLst>
            <pc:docMk/>
            <pc:sldMk cId="755256917" sldId="1695"/>
            <ac:spMk id="39" creationId="{47BE79EB-A0B1-454A-B724-388E4663D216}"/>
          </ac:spMkLst>
        </pc:spChg>
        <pc:spChg chg="del mod topLvl">
          <ac:chgData name="Sebastian Taylor" userId="14345a32-29c6-470a-9ce2-4671cac2f60b" providerId="ADAL" clId="{57C78DEB-92C1-49A6-BBB0-68D01C2FD8B5}" dt="2022-03-17T18:40:58.075" v="8210" actId="478"/>
          <ac:spMkLst>
            <pc:docMk/>
            <pc:sldMk cId="755256917" sldId="1695"/>
            <ac:spMk id="41" creationId="{EA6D4ACC-21FB-4F9F-8745-D06208A528A0}"/>
          </ac:spMkLst>
        </pc:spChg>
        <pc:spChg chg="del mod topLvl">
          <ac:chgData name="Sebastian Taylor" userId="14345a32-29c6-470a-9ce2-4671cac2f60b" providerId="ADAL" clId="{57C78DEB-92C1-49A6-BBB0-68D01C2FD8B5}" dt="2022-03-17T18:40:58.075" v="8210" actId="478"/>
          <ac:spMkLst>
            <pc:docMk/>
            <pc:sldMk cId="755256917" sldId="1695"/>
            <ac:spMk id="43" creationId="{219DE579-970B-4C18-AA8D-CA823C4D3CFF}"/>
          </ac:spMkLst>
        </pc:spChg>
        <pc:spChg chg="del mod topLvl">
          <ac:chgData name="Sebastian Taylor" userId="14345a32-29c6-470a-9ce2-4671cac2f60b" providerId="ADAL" clId="{57C78DEB-92C1-49A6-BBB0-68D01C2FD8B5}" dt="2022-03-17T18:40:58.075" v="8210" actId="478"/>
          <ac:spMkLst>
            <pc:docMk/>
            <pc:sldMk cId="755256917" sldId="1695"/>
            <ac:spMk id="44" creationId="{40961D09-ABAA-4611-859B-19B765C794DC}"/>
          </ac:spMkLst>
        </pc:spChg>
        <pc:spChg chg="del mod topLvl">
          <ac:chgData name="Sebastian Taylor" userId="14345a32-29c6-470a-9ce2-4671cac2f60b" providerId="ADAL" clId="{57C78DEB-92C1-49A6-BBB0-68D01C2FD8B5}" dt="2022-03-17T18:40:58.075" v="8210" actId="478"/>
          <ac:spMkLst>
            <pc:docMk/>
            <pc:sldMk cId="755256917" sldId="1695"/>
            <ac:spMk id="45" creationId="{0D7A2AD8-F55E-4177-956A-A59938894B41}"/>
          </ac:spMkLst>
        </pc:spChg>
        <pc:spChg chg="del mod topLvl">
          <ac:chgData name="Sebastian Taylor" userId="14345a32-29c6-470a-9ce2-4671cac2f60b" providerId="ADAL" clId="{57C78DEB-92C1-49A6-BBB0-68D01C2FD8B5}" dt="2022-03-17T18:40:58.075" v="8210" actId="478"/>
          <ac:spMkLst>
            <pc:docMk/>
            <pc:sldMk cId="755256917" sldId="1695"/>
            <ac:spMk id="46" creationId="{9BC90A44-D3BE-4099-AB16-44DE2F4C941A}"/>
          </ac:spMkLst>
        </pc:spChg>
        <pc:spChg chg="del mod topLvl">
          <ac:chgData name="Sebastian Taylor" userId="14345a32-29c6-470a-9ce2-4671cac2f60b" providerId="ADAL" clId="{57C78DEB-92C1-49A6-BBB0-68D01C2FD8B5}" dt="2022-03-17T18:40:58.075" v="8210" actId="478"/>
          <ac:spMkLst>
            <pc:docMk/>
            <pc:sldMk cId="755256917" sldId="1695"/>
            <ac:spMk id="49" creationId="{4E47C508-88B5-4B06-8E43-CBA3D2ADD59B}"/>
          </ac:spMkLst>
        </pc:spChg>
        <pc:spChg chg="del mod topLvl">
          <ac:chgData name="Sebastian Taylor" userId="14345a32-29c6-470a-9ce2-4671cac2f60b" providerId="ADAL" clId="{57C78DEB-92C1-49A6-BBB0-68D01C2FD8B5}" dt="2022-03-17T18:40:58.075" v="8210" actId="478"/>
          <ac:spMkLst>
            <pc:docMk/>
            <pc:sldMk cId="755256917" sldId="1695"/>
            <ac:spMk id="53" creationId="{909AA4B8-0040-4FD5-A729-CF98851EF2F8}"/>
          </ac:spMkLst>
        </pc:spChg>
        <pc:spChg chg="del mod topLvl">
          <ac:chgData name="Sebastian Taylor" userId="14345a32-29c6-470a-9ce2-4671cac2f60b" providerId="ADAL" clId="{57C78DEB-92C1-49A6-BBB0-68D01C2FD8B5}" dt="2022-03-17T18:40:58.075" v="8210" actId="478"/>
          <ac:spMkLst>
            <pc:docMk/>
            <pc:sldMk cId="755256917" sldId="1695"/>
            <ac:spMk id="55" creationId="{331E8356-0F80-4178-B71F-6615575BBFA8}"/>
          </ac:spMkLst>
        </pc:spChg>
        <pc:spChg chg="del mod topLvl">
          <ac:chgData name="Sebastian Taylor" userId="14345a32-29c6-470a-9ce2-4671cac2f60b" providerId="ADAL" clId="{57C78DEB-92C1-49A6-BBB0-68D01C2FD8B5}" dt="2022-03-17T18:40:58.075" v="8210" actId="478"/>
          <ac:spMkLst>
            <pc:docMk/>
            <pc:sldMk cId="755256917" sldId="1695"/>
            <ac:spMk id="57" creationId="{36BFCFF2-060A-4326-AF19-11EFC64A8AC7}"/>
          </ac:spMkLst>
        </pc:spChg>
        <pc:spChg chg="del mod topLvl">
          <ac:chgData name="Sebastian Taylor" userId="14345a32-29c6-470a-9ce2-4671cac2f60b" providerId="ADAL" clId="{57C78DEB-92C1-49A6-BBB0-68D01C2FD8B5}" dt="2022-03-17T18:40:58.075" v="8210" actId="478"/>
          <ac:spMkLst>
            <pc:docMk/>
            <pc:sldMk cId="755256917" sldId="1695"/>
            <ac:spMk id="59" creationId="{635512F7-584D-4BB4-B9A6-FCA3C0B4BC1E}"/>
          </ac:spMkLst>
        </pc:spChg>
        <pc:spChg chg="del mod topLvl">
          <ac:chgData name="Sebastian Taylor" userId="14345a32-29c6-470a-9ce2-4671cac2f60b" providerId="ADAL" clId="{57C78DEB-92C1-49A6-BBB0-68D01C2FD8B5}" dt="2022-03-17T18:40:58.075" v="8210" actId="478"/>
          <ac:spMkLst>
            <pc:docMk/>
            <pc:sldMk cId="755256917" sldId="1695"/>
            <ac:spMk id="61" creationId="{919E9314-B01E-492A-82C3-6CA3BC1BFAEC}"/>
          </ac:spMkLst>
        </pc:spChg>
        <pc:grpChg chg="del mod">
          <ac:chgData name="Sebastian Taylor" userId="14345a32-29c6-470a-9ce2-4671cac2f60b" providerId="ADAL" clId="{57C78DEB-92C1-49A6-BBB0-68D01C2FD8B5}" dt="2022-03-16T22:49:27.858" v="5823" actId="165"/>
          <ac:grpSpMkLst>
            <pc:docMk/>
            <pc:sldMk cId="755256917" sldId="1695"/>
            <ac:grpSpMk id="5" creationId="{EA02CD85-E351-4B78-9201-B4C3AFD3B84A}"/>
          </ac:grpSpMkLst>
        </pc:grpChg>
        <pc:grpChg chg="del mod topLvl">
          <ac:chgData name="Sebastian Taylor" userId="14345a32-29c6-470a-9ce2-4671cac2f60b" providerId="ADAL" clId="{57C78DEB-92C1-49A6-BBB0-68D01C2FD8B5}" dt="2022-03-17T18:40:58.075" v="8210" actId="478"/>
          <ac:grpSpMkLst>
            <pc:docMk/>
            <pc:sldMk cId="755256917" sldId="1695"/>
            <ac:grpSpMk id="9" creationId="{5B62EBE6-4509-43A3-91F5-AE5377C4977C}"/>
          </ac:grpSpMkLst>
        </pc:grpChg>
        <pc:graphicFrameChg chg="mod modGraphic">
          <ac:chgData name="Sebastian Taylor" userId="14345a32-29c6-470a-9ce2-4671cac2f60b" providerId="ADAL" clId="{57C78DEB-92C1-49A6-BBB0-68D01C2FD8B5}" dt="2022-03-17T18:42:56.072" v="8250"/>
          <ac:graphicFrameMkLst>
            <pc:docMk/>
            <pc:sldMk cId="755256917" sldId="1695"/>
            <ac:graphicFrameMk id="4" creationId="{4110A968-0682-48F7-B5FF-978F5751DB8E}"/>
          </ac:graphicFrameMkLst>
        </pc:graphicFrameChg>
        <pc:graphicFrameChg chg="del mod">
          <ac:chgData name="Sebastian Taylor" userId="14345a32-29c6-470a-9ce2-4671cac2f60b" providerId="ADAL" clId="{57C78DEB-92C1-49A6-BBB0-68D01C2FD8B5}" dt="2022-03-16T22:49:50.725" v="5828" actId="478"/>
          <ac:graphicFrameMkLst>
            <pc:docMk/>
            <pc:sldMk cId="755256917" sldId="1695"/>
            <ac:graphicFrameMk id="15" creationId="{BD5D4238-E503-41FD-93C4-60950127EA38}"/>
          </ac:graphicFrameMkLst>
        </pc:graphicFrameChg>
        <pc:cxnChg chg="mod">
          <ac:chgData name="Sebastian Taylor" userId="14345a32-29c6-470a-9ce2-4671cac2f60b" providerId="ADAL" clId="{57C78DEB-92C1-49A6-BBB0-68D01C2FD8B5}" dt="2022-03-16T22:49:27.858" v="5823" actId="165"/>
          <ac:cxnSpMkLst>
            <pc:docMk/>
            <pc:sldMk cId="755256917" sldId="1695"/>
            <ac:cxnSpMk id="16" creationId="{07814AE9-AEA1-4A79-9A16-DB57B057D58C}"/>
          </ac:cxnSpMkLst>
        </pc:cxnChg>
        <pc:cxnChg chg="mod">
          <ac:chgData name="Sebastian Taylor" userId="14345a32-29c6-470a-9ce2-4671cac2f60b" providerId="ADAL" clId="{57C78DEB-92C1-49A6-BBB0-68D01C2FD8B5}" dt="2022-03-16T22:49:27.858" v="5823" actId="165"/>
          <ac:cxnSpMkLst>
            <pc:docMk/>
            <pc:sldMk cId="755256917" sldId="1695"/>
            <ac:cxnSpMk id="17" creationId="{3E48F428-3EB2-4ACC-861F-5DF7BF8D3A65}"/>
          </ac:cxnSpMkLst>
        </pc:cxnChg>
        <pc:cxnChg chg="del mod topLvl">
          <ac:chgData name="Sebastian Taylor" userId="14345a32-29c6-470a-9ce2-4671cac2f60b" providerId="ADAL" clId="{57C78DEB-92C1-49A6-BBB0-68D01C2FD8B5}" dt="2022-03-17T18:40:58.075" v="8210" actId="478"/>
          <ac:cxnSpMkLst>
            <pc:docMk/>
            <pc:sldMk cId="755256917" sldId="1695"/>
            <ac:cxnSpMk id="32" creationId="{5C7A003E-F242-479C-993F-D8556B76BAF5}"/>
          </ac:cxnSpMkLst>
        </pc:cxnChg>
      </pc:sldChg>
      <pc:sldChg chg="addSp delSp modSp mod addCm delCm modCm">
        <pc:chgData name="Sebastian Taylor" userId="14345a32-29c6-470a-9ce2-4671cac2f60b" providerId="ADAL" clId="{57C78DEB-92C1-49A6-BBB0-68D01C2FD8B5}" dt="2022-03-17T19:32:04.027" v="10560" actId="1592"/>
        <pc:sldMkLst>
          <pc:docMk/>
          <pc:sldMk cId="299567060" sldId="1696"/>
        </pc:sldMkLst>
        <pc:spChg chg="mod">
          <ac:chgData name="Sebastian Taylor" userId="14345a32-29c6-470a-9ce2-4671cac2f60b" providerId="ADAL" clId="{57C78DEB-92C1-49A6-BBB0-68D01C2FD8B5}" dt="2022-03-17T16:58:44.065" v="7997" actId="113"/>
          <ac:spMkLst>
            <pc:docMk/>
            <pc:sldMk cId="299567060" sldId="1696"/>
            <ac:spMk id="2" creationId="{B3465352-4014-4C6B-B636-5C0F2B7FDA83}"/>
          </ac:spMkLst>
        </pc:spChg>
        <pc:spChg chg="del mod">
          <ac:chgData name="Sebastian Taylor" userId="14345a32-29c6-470a-9ce2-4671cac2f60b" providerId="ADAL" clId="{57C78DEB-92C1-49A6-BBB0-68D01C2FD8B5}" dt="2022-03-17T16:56:49.279" v="7849" actId="478"/>
          <ac:spMkLst>
            <pc:docMk/>
            <pc:sldMk cId="299567060" sldId="1696"/>
            <ac:spMk id="4" creationId="{B689EA36-FD91-4936-B198-BC578B57A334}"/>
          </ac:spMkLst>
        </pc:spChg>
        <pc:spChg chg="mod">
          <ac:chgData name="Sebastian Taylor" userId="14345a32-29c6-470a-9ce2-4671cac2f60b" providerId="ADAL" clId="{57C78DEB-92C1-49A6-BBB0-68D01C2FD8B5}" dt="2022-03-16T22:38:58.819" v="5624" actId="207"/>
          <ac:spMkLst>
            <pc:docMk/>
            <pc:sldMk cId="299567060" sldId="1696"/>
            <ac:spMk id="22" creationId="{B8BBF883-BB8A-4146-8595-E0832C96B1F7}"/>
          </ac:spMkLst>
        </pc:spChg>
        <pc:spChg chg="del mod">
          <ac:chgData name="Sebastian Taylor" userId="14345a32-29c6-470a-9ce2-4671cac2f60b" providerId="ADAL" clId="{57C78DEB-92C1-49A6-BBB0-68D01C2FD8B5}" dt="2022-03-17T18:29:31.535" v="8002" actId="478"/>
          <ac:spMkLst>
            <pc:docMk/>
            <pc:sldMk cId="299567060" sldId="1696"/>
            <ac:spMk id="27" creationId="{142EE94C-5924-456C-9CD5-21AAE7850FBA}"/>
          </ac:spMkLst>
        </pc:spChg>
        <pc:spChg chg="del mod">
          <ac:chgData name="Sebastian Taylor" userId="14345a32-29c6-470a-9ce2-4671cac2f60b" providerId="ADAL" clId="{57C78DEB-92C1-49A6-BBB0-68D01C2FD8B5}" dt="2022-03-17T18:29:43.012" v="8003" actId="478"/>
          <ac:spMkLst>
            <pc:docMk/>
            <pc:sldMk cId="299567060" sldId="1696"/>
            <ac:spMk id="32" creationId="{80135408-2D3D-46C5-8644-40F9D21D8AF1}"/>
          </ac:spMkLst>
        </pc:spChg>
        <pc:spChg chg="mod">
          <ac:chgData name="Sebastian Taylor" userId="14345a32-29c6-470a-9ce2-4671cac2f60b" providerId="ADAL" clId="{57C78DEB-92C1-49A6-BBB0-68D01C2FD8B5}" dt="2022-03-17T18:28:55.917" v="7999" actId="207"/>
          <ac:spMkLst>
            <pc:docMk/>
            <pc:sldMk cId="299567060" sldId="1696"/>
            <ac:spMk id="37" creationId="{3E497B5E-94E9-448C-A124-05320E2DAD17}"/>
          </ac:spMkLst>
        </pc:spChg>
        <pc:spChg chg="add mod">
          <ac:chgData name="Sebastian Taylor" userId="14345a32-29c6-470a-9ce2-4671cac2f60b" providerId="ADAL" clId="{57C78DEB-92C1-49A6-BBB0-68D01C2FD8B5}" dt="2022-03-17T16:58:25.860" v="7990" actId="21"/>
          <ac:spMkLst>
            <pc:docMk/>
            <pc:sldMk cId="299567060" sldId="1696"/>
            <ac:spMk id="39" creationId="{05022BD4-ABCD-410D-A649-59CCE98891EA}"/>
          </ac:spMkLst>
        </pc:spChg>
        <pc:spChg chg="mod">
          <ac:chgData name="Sebastian Taylor" userId="14345a32-29c6-470a-9ce2-4671cac2f60b" providerId="ADAL" clId="{57C78DEB-92C1-49A6-BBB0-68D01C2FD8B5}" dt="2022-03-17T16:57:54.979" v="7963" actId="1038"/>
          <ac:spMkLst>
            <pc:docMk/>
            <pc:sldMk cId="299567060" sldId="1696"/>
            <ac:spMk id="41" creationId="{2C8EDBD2-BA9B-4B77-A8E1-98442C8F1A0D}"/>
          </ac:spMkLst>
        </pc:spChg>
        <pc:spChg chg="del mod">
          <ac:chgData name="Sebastian Taylor" userId="14345a32-29c6-470a-9ce2-4671cac2f60b" providerId="ADAL" clId="{57C78DEB-92C1-49A6-BBB0-68D01C2FD8B5}" dt="2022-03-17T16:56:48.820" v="7848" actId="478"/>
          <ac:spMkLst>
            <pc:docMk/>
            <pc:sldMk cId="299567060" sldId="1696"/>
            <ac:spMk id="42" creationId="{56C87CA3-D8A8-43F1-A15B-E163F7CB0E86}"/>
          </ac:spMkLst>
        </pc:spChg>
        <pc:spChg chg="mod">
          <ac:chgData name="Sebastian Taylor" userId="14345a32-29c6-470a-9ce2-4671cac2f60b" providerId="ADAL" clId="{57C78DEB-92C1-49A6-BBB0-68D01C2FD8B5}" dt="2022-03-17T16:57:54.979" v="7963" actId="1038"/>
          <ac:spMkLst>
            <pc:docMk/>
            <pc:sldMk cId="299567060" sldId="1696"/>
            <ac:spMk id="43" creationId="{3EDB8B86-3392-4A78-A067-69A5C310BDEE}"/>
          </ac:spMkLst>
        </pc:spChg>
        <pc:spChg chg="mod">
          <ac:chgData name="Sebastian Taylor" userId="14345a32-29c6-470a-9ce2-4671cac2f60b" providerId="ADAL" clId="{57C78DEB-92C1-49A6-BBB0-68D01C2FD8B5}" dt="2022-03-17T16:57:54.979" v="7963" actId="1038"/>
          <ac:spMkLst>
            <pc:docMk/>
            <pc:sldMk cId="299567060" sldId="1696"/>
            <ac:spMk id="44" creationId="{84A7F4C8-9829-4334-A0C6-79BC532845BF}"/>
          </ac:spMkLst>
        </pc:spChg>
        <pc:spChg chg="mod">
          <ac:chgData name="Sebastian Taylor" userId="14345a32-29c6-470a-9ce2-4671cac2f60b" providerId="ADAL" clId="{57C78DEB-92C1-49A6-BBB0-68D01C2FD8B5}" dt="2022-03-17T16:57:54.979" v="7963" actId="1038"/>
          <ac:spMkLst>
            <pc:docMk/>
            <pc:sldMk cId="299567060" sldId="1696"/>
            <ac:spMk id="45" creationId="{85A28CD2-0332-4EC3-91FC-7B57AAD94B09}"/>
          </ac:spMkLst>
        </pc:spChg>
        <pc:spChg chg="mod">
          <ac:chgData name="Sebastian Taylor" userId="14345a32-29c6-470a-9ce2-4671cac2f60b" providerId="ADAL" clId="{57C78DEB-92C1-49A6-BBB0-68D01C2FD8B5}" dt="2022-03-17T18:28:50.865" v="7998" actId="207"/>
          <ac:spMkLst>
            <pc:docMk/>
            <pc:sldMk cId="299567060" sldId="1696"/>
            <ac:spMk id="47" creationId="{1C2B3FCB-E41C-41D1-B063-C8549B36C150}"/>
          </ac:spMkLst>
        </pc:spChg>
        <pc:spChg chg="mod">
          <ac:chgData name="Sebastian Taylor" userId="14345a32-29c6-470a-9ce2-4671cac2f60b" providerId="ADAL" clId="{57C78DEB-92C1-49A6-BBB0-68D01C2FD8B5}" dt="2022-03-17T16:55:10.503" v="7748"/>
          <ac:spMkLst>
            <pc:docMk/>
            <pc:sldMk cId="299567060" sldId="1696"/>
            <ac:spMk id="50" creationId="{5C551043-C7F1-42AD-98F6-AE9D52C2DEAF}"/>
          </ac:spMkLst>
        </pc:spChg>
        <pc:spChg chg="del mod">
          <ac:chgData name="Sebastian Taylor" userId="14345a32-29c6-470a-9ce2-4671cac2f60b" providerId="ADAL" clId="{57C78DEB-92C1-49A6-BBB0-68D01C2FD8B5}" dt="2022-03-17T18:29:02.914" v="8001" actId="478"/>
          <ac:spMkLst>
            <pc:docMk/>
            <pc:sldMk cId="299567060" sldId="1696"/>
            <ac:spMk id="51" creationId="{EC51482C-0B13-416C-8435-09F9F36993FE}"/>
          </ac:spMkLst>
        </pc:spChg>
        <pc:spChg chg="mod">
          <ac:chgData name="Sebastian Taylor" userId="14345a32-29c6-470a-9ce2-4671cac2f60b" providerId="ADAL" clId="{57C78DEB-92C1-49A6-BBB0-68D01C2FD8B5}" dt="2022-03-17T16:55:10.503" v="7748"/>
          <ac:spMkLst>
            <pc:docMk/>
            <pc:sldMk cId="299567060" sldId="1696"/>
            <ac:spMk id="52" creationId="{FC09105D-14C3-4FE4-9777-B61CE1CF0C63}"/>
          </ac:spMkLst>
        </pc:spChg>
        <pc:spChg chg="mod">
          <ac:chgData name="Sebastian Taylor" userId="14345a32-29c6-470a-9ce2-4671cac2f60b" providerId="ADAL" clId="{57C78DEB-92C1-49A6-BBB0-68D01C2FD8B5}" dt="2022-03-17T16:55:59.864" v="7841" actId="14100"/>
          <ac:spMkLst>
            <pc:docMk/>
            <pc:sldMk cId="299567060" sldId="1696"/>
            <ac:spMk id="53" creationId="{D748AB2C-1196-425B-A1DF-EB751F7364C1}"/>
          </ac:spMkLst>
        </pc:spChg>
        <pc:spChg chg="mod">
          <ac:chgData name="Sebastian Taylor" userId="14345a32-29c6-470a-9ce2-4671cac2f60b" providerId="ADAL" clId="{57C78DEB-92C1-49A6-BBB0-68D01C2FD8B5}" dt="2022-03-17T16:55:26.788" v="7768" actId="20577"/>
          <ac:spMkLst>
            <pc:docMk/>
            <pc:sldMk cId="299567060" sldId="1696"/>
            <ac:spMk id="55" creationId="{A43532FF-59F4-4664-9A58-4FE591473589}"/>
          </ac:spMkLst>
        </pc:spChg>
        <pc:spChg chg="mod">
          <ac:chgData name="Sebastian Taylor" userId="14345a32-29c6-470a-9ce2-4671cac2f60b" providerId="ADAL" clId="{57C78DEB-92C1-49A6-BBB0-68D01C2FD8B5}" dt="2022-03-17T18:28:58.467" v="8000" actId="207"/>
          <ac:spMkLst>
            <pc:docMk/>
            <pc:sldMk cId="299567060" sldId="1696"/>
            <ac:spMk id="56" creationId="{C515CAC3-55F9-457F-A276-684DFD1639DC}"/>
          </ac:spMkLst>
        </pc:spChg>
        <pc:spChg chg="mod">
          <ac:chgData name="Sebastian Taylor" userId="14345a32-29c6-470a-9ce2-4671cac2f60b" providerId="ADAL" clId="{57C78DEB-92C1-49A6-BBB0-68D01C2FD8B5}" dt="2022-03-17T16:55:10.503" v="7748"/>
          <ac:spMkLst>
            <pc:docMk/>
            <pc:sldMk cId="299567060" sldId="1696"/>
            <ac:spMk id="57" creationId="{509D2FE3-3593-45C1-ABFE-9B505C5BE1B8}"/>
          </ac:spMkLst>
        </pc:spChg>
        <pc:spChg chg="add mod">
          <ac:chgData name="Sebastian Taylor" userId="14345a32-29c6-470a-9ce2-4671cac2f60b" providerId="ADAL" clId="{57C78DEB-92C1-49A6-BBB0-68D01C2FD8B5}" dt="2022-03-17T16:57:54.979" v="7963" actId="1038"/>
          <ac:spMkLst>
            <pc:docMk/>
            <pc:sldMk cId="299567060" sldId="1696"/>
            <ac:spMk id="58" creationId="{4782B7A8-0F69-4E4E-955E-BDDA66F201AE}"/>
          </ac:spMkLst>
        </pc:spChg>
        <pc:spChg chg="add mod">
          <ac:chgData name="Sebastian Taylor" userId="14345a32-29c6-470a-9ce2-4671cac2f60b" providerId="ADAL" clId="{57C78DEB-92C1-49A6-BBB0-68D01C2FD8B5}" dt="2022-03-17T16:57:54.979" v="7963" actId="1038"/>
          <ac:spMkLst>
            <pc:docMk/>
            <pc:sldMk cId="299567060" sldId="1696"/>
            <ac:spMk id="59" creationId="{C0C99964-02FD-4FFC-A471-9D7DD8A0E348}"/>
          </ac:spMkLst>
        </pc:spChg>
        <pc:spChg chg="add mod">
          <ac:chgData name="Sebastian Taylor" userId="14345a32-29c6-470a-9ce2-4671cac2f60b" providerId="ADAL" clId="{57C78DEB-92C1-49A6-BBB0-68D01C2FD8B5}" dt="2022-03-17T16:58:03.378" v="7965" actId="1076"/>
          <ac:spMkLst>
            <pc:docMk/>
            <pc:sldMk cId="299567060" sldId="1696"/>
            <ac:spMk id="60" creationId="{B44D29CD-1D5B-41F8-A873-ECC21BB9260F}"/>
          </ac:spMkLst>
        </pc:spChg>
        <pc:spChg chg="add mod">
          <ac:chgData name="Sebastian Taylor" userId="14345a32-29c6-470a-9ce2-4671cac2f60b" providerId="ADAL" clId="{57C78DEB-92C1-49A6-BBB0-68D01C2FD8B5}" dt="2022-03-17T16:58:11.500" v="7979" actId="20577"/>
          <ac:spMkLst>
            <pc:docMk/>
            <pc:sldMk cId="299567060" sldId="1696"/>
            <ac:spMk id="61" creationId="{0DAB377A-3CA4-405A-9AFA-01FB9610FB46}"/>
          </ac:spMkLst>
        </pc:spChg>
        <pc:spChg chg="add mod">
          <ac:chgData name="Sebastian Taylor" userId="14345a32-29c6-470a-9ce2-4671cac2f60b" providerId="ADAL" clId="{57C78DEB-92C1-49A6-BBB0-68D01C2FD8B5}" dt="2022-03-17T16:58:12.608" v="7983" actId="20577"/>
          <ac:spMkLst>
            <pc:docMk/>
            <pc:sldMk cId="299567060" sldId="1696"/>
            <ac:spMk id="62" creationId="{3170B947-7335-45EA-A2B2-649EE0436E69}"/>
          </ac:spMkLst>
        </pc:spChg>
        <pc:spChg chg="add mod">
          <ac:chgData name="Sebastian Taylor" userId="14345a32-29c6-470a-9ce2-4671cac2f60b" providerId="ADAL" clId="{57C78DEB-92C1-49A6-BBB0-68D01C2FD8B5}" dt="2022-03-17T16:58:13.623" v="7987" actId="20577"/>
          <ac:spMkLst>
            <pc:docMk/>
            <pc:sldMk cId="299567060" sldId="1696"/>
            <ac:spMk id="63" creationId="{3C04C2B1-9848-4648-BAFC-7A9C822DB2E8}"/>
          </ac:spMkLst>
        </pc:spChg>
        <pc:spChg chg="add mod">
          <ac:chgData name="Sebastian Taylor" userId="14345a32-29c6-470a-9ce2-4671cac2f60b" providerId="ADAL" clId="{57C78DEB-92C1-49A6-BBB0-68D01C2FD8B5}" dt="2022-03-17T16:58:03.378" v="7965" actId="1076"/>
          <ac:spMkLst>
            <pc:docMk/>
            <pc:sldMk cId="299567060" sldId="1696"/>
            <ac:spMk id="64" creationId="{2BAF2E23-6C76-4CCF-B6FF-9DEA88EB2F67}"/>
          </ac:spMkLst>
        </pc:spChg>
        <pc:spChg chg="add mod">
          <ac:chgData name="Sebastian Taylor" userId="14345a32-29c6-470a-9ce2-4671cac2f60b" providerId="ADAL" clId="{57C78DEB-92C1-49A6-BBB0-68D01C2FD8B5}" dt="2022-03-17T16:58:03.378" v="7965" actId="1076"/>
          <ac:spMkLst>
            <pc:docMk/>
            <pc:sldMk cId="299567060" sldId="1696"/>
            <ac:spMk id="65" creationId="{C22EEEE9-EA97-406A-AEFA-00EFD7C7899C}"/>
          </ac:spMkLst>
        </pc:spChg>
        <pc:spChg chg="add mod">
          <ac:chgData name="Sebastian Taylor" userId="14345a32-29c6-470a-9ce2-4671cac2f60b" providerId="ADAL" clId="{57C78DEB-92C1-49A6-BBB0-68D01C2FD8B5}" dt="2022-03-17T16:58:07.097" v="7967" actId="1076"/>
          <ac:spMkLst>
            <pc:docMk/>
            <pc:sldMk cId="299567060" sldId="1696"/>
            <ac:spMk id="66" creationId="{938A9B8B-291E-4F0E-92D9-0B7D7B263624}"/>
          </ac:spMkLst>
        </pc:spChg>
        <pc:spChg chg="add mod">
          <ac:chgData name="Sebastian Taylor" userId="14345a32-29c6-470a-9ce2-4671cac2f60b" providerId="ADAL" clId="{57C78DEB-92C1-49A6-BBB0-68D01C2FD8B5}" dt="2022-03-17T16:58:08.499" v="7970" actId="20577"/>
          <ac:spMkLst>
            <pc:docMk/>
            <pc:sldMk cId="299567060" sldId="1696"/>
            <ac:spMk id="67" creationId="{357DEE8B-E426-4D44-B4CC-CA28975A5FEE}"/>
          </ac:spMkLst>
        </pc:spChg>
        <pc:spChg chg="add mod">
          <ac:chgData name="Sebastian Taylor" userId="14345a32-29c6-470a-9ce2-4671cac2f60b" providerId="ADAL" clId="{57C78DEB-92C1-49A6-BBB0-68D01C2FD8B5}" dt="2022-03-17T16:58:09.468" v="7973" actId="20577"/>
          <ac:spMkLst>
            <pc:docMk/>
            <pc:sldMk cId="299567060" sldId="1696"/>
            <ac:spMk id="68" creationId="{34EDD0F3-289E-4766-A03D-B1C824C25DB7}"/>
          </ac:spMkLst>
        </pc:spChg>
        <pc:spChg chg="add mod">
          <ac:chgData name="Sebastian Taylor" userId="14345a32-29c6-470a-9ce2-4671cac2f60b" providerId="ADAL" clId="{57C78DEB-92C1-49A6-BBB0-68D01C2FD8B5}" dt="2022-03-17T16:58:10.411" v="7976" actId="20577"/>
          <ac:spMkLst>
            <pc:docMk/>
            <pc:sldMk cId="299567060" sldId="1696"/>
            <ac:spMk id="69" creationId="{EF7C3AA4-810A-4446-852B-C4EE715E8E39}"/>
          </ac:spMkLst>
        </pc:spChg>
        <pc:spChg chg="add mod">
          <ac:chgData name="Sebastian Taylor" userId="14345a32-29c6-470a-9ce2-4671cac2f60b" providerId="ADAL" clId="{57C78DEB-92C1-49A6-BBB0-68D01C2FD8B5}" dt="2022-03-17T16:58:07.097" v="7967" actId="1076"/>
          <ac:spMkLst>
            <pc:docMk/>
            <pc:sldMk cId="299567060" sldId="1696"/>
            <ac:spMk id="70" creationId="{36974287-5697-4595-AC64-283B3D6C17E1}"/>
          </ac:spMkLst>
        </pc:spChg>
        <pc:spChg chg="add mod">
          <ac:chgData name="Sebastian Taylor" userId="14345a32-29c6-470a-9ce2-4671cac2f60b" providerId="ADAL" clId="{57C78DEB-92C1-49A6-BBB0-68D01C2FD8B5}" dt="2022-03-17T16:58:07.097" v="7967" actId="1076"/>
          <ac:spMkLst>
            <pc:docMk/>
            <pc:sldMk cId="299567060" sldId="1696"/>
            <ac:spMk id="71" creationId="{3FB2F9F5-B067-47CA-8466-912BCA9C3435}"/>
          </ac:spMkLst>
        </pc:spChg>
        <pc:grpChg chg="del mod">
          <ac:chgData name="Sebastian Taylor" userId="14345a32-29c6-470a-9ce2-4671cac2f60b" providerId="ADAL" clId="{57C78DEB-92C1-49A6-BBB0-68D01C2FD8B5}" dt="2022-03-17T16:56:40.220" v="7844" actId="478"/>
          <ac:grpSpMkLst>
            <pc:docMk/>
            <pc:sldMk cId="299567060" sldId="1696"/>
            <ac:grpSpMk id="20" creationId="{CD470796-F355-46BE-AD1E-7E4B36B8FC4C}"/>
          </ac:grpSpMkLst>
        </pc:grpChg>
        <pc:grpChg chg="mod">
          <ac:chgData name="Sebastian Taylor" userId="14345a32-29c6-470a-9ce2-4671cac2f60b" providerId="ADAL" clId="{57C78DEB-92C1-49A6-BBB0-68D01C2FD8B5}" dt="2022-03-17T16:57:49.774" v="7941" actId="1038"/>
          <ac:grpSpMkLst>
            <pc:docMk/>
            <pc:sldMk cId="299567060" sldId="1696"/>
            <ac:grpSpMk id="25" creationId="{7AB6EBC4-3D04-4E2F-B5F8-027192352D21}"/>
          </ac:grpSpMkLst>
        </pc:grpChg>
        <pc:grpChg chg="mod">
          <ac:chgData name="Sebastian Taylor" userId="14345a32-29c6-470a-9ce2-4671cac2f60b" providerId="ADAL" clId="{57C78DEB-92C1-49A6-BBB0-68D01C2FD8B5}" dt="2022-03-17T16:57:52.061" v="7957" actId="1037"/>
          <ac:grpSpMkLst>
            <pc:docMk/>
            <pc:sldMk cId="299567060" sldId="1696"/>
            <ac:grpSpMk id="30" creationId="{46C791C5-AA0B-41D1-B2B7-D30618E9B199}"/>
          </ac:grpSpMkLst>
        </pc:grpChg>
        <pc:grpChg chg="mod">
          <ac:chgData name="Sebastian Taylor" userId="14345a32-29c6-470a-9ce2-4671cac2f60b" providerId="ADAL" clId="{57C78DEB-92C1-49A6-BBB0-68D01C2FD8B5}" dt="2022-03-17T16:57:49.774" v="7941" actId="1038"/>
          <ac:grpSpMkLst>
            <pc:docMk/>
            <pc:sldMk cId="299567060" sldId="1696"/>
            <ac:grpSpMk id="35" creationId="{2239CC49-E0E4-476D-B42C-A5F3D20602D5}"/>
          </ac:grpSpMkLst>
        </pc:grpChg>
        <pc:grpChg chg="mod">
          <ac:chgData name="Sebastian Taylor" userId="14345a32-29c6-470a-9ce2-4671cac2f60b" providerId="ADAL" clId="{57C78DEB-92C1-49A6-BBB0-68D01C2FD8B5}" dt="2022-03-17T16:57:52.061" v="7957" actId="1037"/>
          <ac:grpSpMkLst>
            <pc:docMk/>
            <pc:sldMk cId="299567060" sldId="1696"/>
            <ac:grpSpMk id="40" creationId="{723588A7-04E8-415A-962F-593A7DA19AAF}"/>
          </ac:grpSpMkLst>
        </pc:grpChg>
        <pc:grpChg chg="add mod">
          <ac:chgData name="Sebastian Taylor" userId="14345a32-29c6-470a-9ce2-4671cac2f60b" providerId="ADAL" clId="{57C78DEB-92C1-49A6-BBB0-68D01C2FD8B5}" dt="2022-03-17T16:57:54.979" v="7963" actId="1038"/>
          <ac:grpSpMkLst>
            <pc:docMk/>
            <pc:sldMk cId="299567060" sldId="1696"/>
            <ac:grpSpMk id="49" creationId="{1BC523F0-6A17-4A82-8CB5-B4A39C195908}"/>
          </ac:grpSpMkLst>
        </pc:grpChg>
        <pc:grpChg chg="add mod">
          <ac:chgData name="Sebastian Taylor" userId="14345a32-29c6-470a-9ce2-4671cac2f60b" providerId="ADAL" clId="{57C78DEB-92C1-49A6-BBB0-68D01C2FD8B5}" dt="2022-03-17T16:57:54.979" v="7963" actId="1038"/>
          <ac:grpSpMkLst>
            <pc:docMk/>
            <pc:sldMk cId="299567060" sldId="1696"/>
            <ac:grpSpMk id="54" creationId="{2C8520A9-36D0-45C1-8519-29924F4125C2}"/>
          </ac:grpSpMkLst>
        </pc:grpChg>
      </pc:sldChg>
      <pc:sldChg chg="modSp mod addCm modCm">
        <pc:chgData name="Sebastian Taylor" userId="14345a32-29c6-470a-9ce2-4671cac2f60b" providerId="ADAL" clId="{57C78DEB-92C1-49A6-BBB0-68D01C2FD8B5}" dt="2022-02-15T18:47:50.591" v="858" actId="1076"/>
        <pc:sldMkLst>
          <pc:docMk/>
          <pc:sldMk cId="892241512" sldId="1696"/>
        </pc:sldMkLst>
        <pc:spChg chg="mod">
          <ac:chgData name="Sebastian Taylor" userId="14345a32-29c6-470a-9ce2-4671cac2f60b" providerId="ADAL" clId="{57C78DEB-92C1-49A6-BBB0-68D01C2FD8B5}" dt="2022-02-15T18:47:50.591" v="858" actId="1076"/>
          <ac:spMkLst>
            <pc:docMk/>
            <pc:sldMk cId="892241512" sldId="1696"/>
            <ac:spMk id="201" creationId="{48A8E3AE-DD41-4533-A0CD-F0CC95C8FD2B}"/>
          </ac:spMkLst>
        </pc:spChg>
      </pc:sldChg>
      <pc:sldChg chg="addCm modCm">
        <pc:chgData name="Sebastian Taylor" userId="14345a32-29c6-470a-9ce2-4671cac2f60b" providerId="ADAL" clId="{57C78DEB-92C1-49A6-BBB0-68D01C2FD8B5}" dt="2022-03-16T23:07:46.978" v="6031"/>
        <pc:sldMkLst>
          <pc:docMk/>
          <pc:sldMk cId="2862916286" sldId="1697"/>
        </pc:sldMkLst>
      </pc:sldChg>
      <pc:sldChg chg="addSp delSp modSp mod delAnim modAnim addCm delCm modCm">
        <pc:chgData name="Sebastian Taylor" userId="14345a32-29c6-470a-9ce2-4671cac2f60b" providerId="ADAL" clId="{57C78DEB-92C1-49A6-BBB0-68D01C2FD8B5}" dt="2022-03-16T23:07:52.186" v="6032"/>
        <pc:sldMkLst>
          <pc:docMk/>
          <pc:sldMk cId="2099542601" sldId="1698"/>
        </pc:sldMkLst>
        <pc:spChg chg="add del mod">
          <ac:chgData name="Sebastian Taylor" userId="14345a32-29c6-470a-9ce2-4671cac2f60b" providerId="ADAL" clId="{57C78DEB-92C1-49A6-BBB0-68D01C2FD8B5}" dt="2022-03-16T22:33:10.632" v="5602" actId="478"/>
          <ac:spMkLst>
            <pc:docMk/>
            <pc:sldMk cId="2099542601" sldId="1698"/>
            <ac:spMk id="17" creationId="{6C530B00-3739-4BCC-B7DE-ADDA0971FD4A}"/>
          </ac:spMkLst>
        </pc:spChg>
        <pc:spChg chg="mod">
          <ac:chgData name="Sebastian Taylor" userId="14345a32-29c6-470a-9ce2-4671cac2f60b" providerId="ADAL" clId="{57C78DEB-92C1-49A6-BBB0-68D01C2FD8B5}" dt="2022-03-16T22:33:00.899" v="5597"/>
          <ac:spMkLst>
            <pc:docMk/>
            <pc:sldMk cId="2099542601" sldId="1698"/>
            <ac:spMk id="286" creationId="{00000000-0000-0000-0000-000000000000}"/>
          </ac:spMkLst>
        </pc:spChg>
        <pc:spChg chg="mod">
          <ac:chgData name="Sebastian Taylor" userId="14345a32-29c6-470a-9ce2-4671cac2f60b" providerId="ADAL" clId="{57C78DEB-92C1-49A6-BBB0-68D01C2FD8B5}" dt="2022-03-16T22:32:58.611" v="5596"/>
          <ac:spMkLst>
            <pc:docMk/>
            <pc:sldMk cId="2099542601" sldId="1698"/>
            <ac:spMk id="287" creationId="{00000000-0000-0000-0000-000000000000}"/>
          </ac:spMkLst>
        </pc:spChg>
        <pc:spChg chg="mod">
          <ac:chgData name="Sebastian Taylor" userId="14345a32-29c6-470a-9ce2-4671cac2f60b" providerId="ADAL" clId="{57C78DEB-92C1-49A6-BBB0-68D01C2FD8B5}" dt="2022-03-16T22:33:08.087" v="5601" actId="27636"/>
          <ac:spMkLst>
            <pc:docMk/>
            <pc:sldMk cId="2099542601" sldId="1698"/>
            <ac:spMk id="288" creationId="{00000000-0000-0000-0000-000000000000}"/>
          </ac:spMkLst>
        </pc:spChg>
        <pc:picChg chg="del">
          <ac:chgData name="Sebastian Taylor" userId="14345a32-29c6-470a-9ce2-4671cac2f60b" providerId="ADAL" clId="{57C78DEB-92C1-49A6-BBB0-68D01C2FD8B5}" dt="2022-03-16T22:33:31.806" v="5608" actId="478"/>
          <ac:picMkLst>
            <pc:docMk/>
            <pc:sldMk cId="2099542601" sldId="1698"/>
            <ac:picMk id="15" creationId="{9F418850-F71C-4A76-93C3-1785833B9247}"/>
          </ac:picMkLst>
        </pc:picChg>
        <pc:picChg chg="mod">
          <ac:chgData name="Sebastian Taylor" userId="14345a32-29c6-470a-9ce2-4671cac2f60b" providerId="ADAL" clId="{57C78DEB-92C1-49A6-BBB0-68D01C2FD8B5}" dt="2022-03-16T22:33:18.399" v="5604" actId="1076"/>
          <ac:picMkLst>
            <pc:docMk/>
            <pc:sldMk cId="2099542601" sldId="1698"/>
            <ac:picMk id="16" creationId="{08D9B7F5-C795-4AB5-81A4-51E5652E0839}"/>
          </ac:picMkLst>
        </pc:picChg>
        <pc:picChg chg="del">
          <ac:chgData name="Sebastian Taylor" userId="14345a32-29c6-470a-9ce2-4671cac2f60b" providerId="ADAL" clId="{57C78DEB-92C1-49A6-BBB0-68D01C2FD8B5}" dt="2022-03-16T22:33:30.973" v="5607" actId="478"/>
          <ac:picMkLst>
            <pc:docMk/>
            <pc:sldMk cId="2099542601" sldId="1698"/>
            <ac:picMk id="289" creationId="{00000000-0000-0000-0000-000000000000}"/>
          </ac:picMkLst>
        </pc:picChg>
        <pc:picChg chg="mod">
          <ac:chgData name="Sebastian Taylor" userId="14345a32-29c6-470a-9ce2-4671cac2f60b" providerId="ADAL" clId="{57C78DEB-92C1-49A6-BBB0-68D01C2FD8B5}" dt="2022-03-16T22:33:20.500" v="5605" actId="1076"/>
          <ac:picMkLst>
            <pc:docMk/>
            <pc:sldMk cId="2099542601" sldId="1698"/>
            <ac:picMk id="291" creationId="{00000000-0000-0000-0000-000000000000}"/>
          </ac:picMkLst>
        </pc:picChg>
        <pc:picChg chg="mod">
          <ac:chgData name="Sebastian Taylor" userId="14345a32-29c6-470a-9ce2-4671cac2f60b" providerId="ADAL" clId="{57C78DEB-92C1-49A6-BBB0-68D01C2FD8B5}" dt="2022-03-16T22:33:22.966" v="5606" actId="1076"/>
          <ac:picMkLst>
            <pc:docMk/>
            <pc:sldMk cId="2099542601" sldId="1698"/>
            <ac:picMk id="293" creationId="{00000000-0000-0000-0000-000000000000}"/>
          </ac:picMkLst>
        </pc:picChg>
      </pc:sldChg>
      <pc:sldChg chg="modSp mod ord modShow">
        <pc:chgData name="Sebastian Taylor" userId="14345a32-29c6-470a-9ce2-4671cac2f60b" providerId="ADAL" clId="{57C78DEB-92C1-49A6-BBB0-68D01C2FD8B5}" dt="2022-03-17T20:38:22.433" v="12485" actId="20577"/>
        <pc:sldMkLst>
          <pc:docMk/>
          <pc:sldMk cId="4221563710" sldId="1699"/>
        </pc:sldMkLst>
        <pc:spChg chg="mod">
          <ac:chgData name="Sebastian Taylor" userId="14345a32-29c6-470a-9ce2-4671cac2f60b" providerId="ADAL" clId="{57C78DEB-92C1-49A6-BBB0-68D01C2FD8B5}" dt="2022-03-17T20:38:22.433" v="12485" actId="20577"/>
          <ac:spMkLst>
            <pc:docMk/>
            <pc:sldMk cId="4221563710" sldId="1699"/>
            <ac:spMk id="2" creationId="{B3465352-4014-4C6B-B636-5C0F2B7FDA83}"/>
          </ac:spMkLst>
        </pc:spChg>
        <pc:spChg chg="mod">
          <ac:chgData name="Sebastian Taylor" userId="14345a32-29c6-470a-9ce2-4671cac2f60b" providerId="ADAL" clId="{57C78DEB-92C1-49A6-BBB0-68D01C2FD8B5}" dt="2022-03-17T19:34:53.034" v="10595" actId="20577"/>
          <ac:spMkLst>
            <pc:docMk/>
            <pc:sldMk cId="4221563710" sldId="1699"/>
            <ac:spMk id="3" creationId="{8C69DC46-E045-45F0-A8A1-9F6B94485E4B}"/>
          </ac:spMkLst>
        </pc:spChg>
      </pc:sldChg>
      <pc:sldChg chg="addSp delSp modSp mod">
        <pc:chgData name="Sebastian Taylor" userId="14345a32-29c6-470a-9ce2-4671cac2f60b" providerId="ADAL" clId="{57C78DEB-92C1-49A6-BBB0-68D01C2FD8B5}" dt="2022-03-16T22:31:52.846" v="5593" actId="20577"/>
        <pc:sldMkLst>
          <pc:docMk/>
          <pc:sldMk cId="1330768051" sldId="1700"/>
        </pc:sldMkLst>
        <pc:spChg chg="mod">
          <ac:chgData name="Sebastian Taylor" userId="14345a32-29c6-470a-9ce2-4671cac2f60b" providerId="ADAL" clId="{57C78DEB-92C1-49A6-BBB0-68D01C2FD8B5}" dt="2022-03-16T22:31:52.846" v="5593" actId="20577"/>
          <ac:spMkLst>
            <pc:docMk/>
            <pc:sldMk cId="1330768051" sldId="1700"/>
            <ac:spMk id="11" creationId="{E925DD1C-2DDA-4C90-8597-7E3930402B55}"/>
          </ac:spMkLst>
        </pc:spChg>
        <pc:spChg chg="mod">
          <ac:chgData name="Sebastian Taylor" userId="14345a32-29c6-470a-9ce2-4671cac2f60b" providerId="ADAL" clId="{57C78DEB-92C1-49A6-BBB0-68D01C2FD8B5}" dt="2022-03-16T22:31:49.912" v="5591" actId="20577"/>
          <ac:spMkLst>
            <pc:docMk/>
            <pc:sldMk cId="1330768051" sldId="1700"/>
            <ac:spMk id="12" creationId="{729F54E6-704F-47C2-9C9E-602CAFA5CC8D}"/>
          </ac:spMkLst>
        </pc:spChg>
        <pc:spChg chg="mod">
          <ac:chgData name="Sebastian Taylor" userId="14345a32-29c6-470a-9ce2-4671cac2f60b" providerId="ADAL" clId="{57C78DEB-92C1-49A6-BBB0-68D01C2FD8B5}" dt="2022-03-16T22:31:02.992" v="5571"/>
          <ac:spMkLst>
            <pc:docMk/>
            <pc:sldMk cId="1330768051" sldId="1700"/>
            <ac:spMk id="13" creationId="{474CF292-9F44-42EA-89D1-0599E582E1E0}"/>
          </ac:spMkLst>
        </pc:spChg>
        <pc:spChg chg="del mod">
          <ac:chgData name="Sebastian Taylor" userId="14345a32-29c6-470a-9ce2-4671cac2f60b" providerId="ADAL" clId="{57C78DEB-92C1-49A6-BBB0-68D01C2FD8B5}" dt="2022-03-16T22:31:17.601" v="5581" actId="478"/>
          <ac:spMkLst>
            <pc:docMk/>
            <pc:sldMk cId="1330768051" sldId="1700"/>
            <ac:spMk id="14" creationId="{BAFC9637-FF1B-475B-A35D-E903452C963F}"/>
          </ac:spMkLst>
        </pc:spChg>
        <pc:spChg chg="add del">
          <ac:chgData name="Sebastian Taylor" userId="14345a32-29c6-470a-9ce2-4671cac2f60b" providerId="ADAL" clId="{57C78DEB-92C1-49A6-BBB0-68D01C2FD8B5}" dt="2022-03-16T22:31:09.017" v="5574" actId="478"/>
          <ac:spMkLst>
            <pc:docMk/>
            <pc:sldMk cId="1330768051" sldId="1700"/>
            <ac:spMk id="15" creationId="{CC477383-23DC-4823-92A9-26771B3FE3F9}"/>
          </ac:spMkLst>
        </pc:spChg>
        <pc:spChg chg="del">
          <ac:chgData name="Sebastian Taylor" userId="14345a32-29c6-470a-9ce2-4671cac2f60b" providerId="ADAL" clId="{57C78DEB-92C1-49A6-BBB0-68D01C2FD8B5}" dt="2022-03-16T22:31:10.805" v="5577" actId="478"/>
          <ac:spMkLst>
            <pc:docMk/>
            <pc:sldMk cId="1330768051" sldId="1700"/>
            <ac:spMk id="17" creationId="{51067A63-8975-4EA6-8D3A-C3BD06BE31DB}"/>
          </ac:spMkLst>
        </pc:spChg>
        <pc:spChg chg="del">
          <ac:chgData name="Sebastian Taylor" userId="14345a32-29c6-470a-9ce2-4671cac2f60b" providerId="ADAL" clId="{57C78DEB-92C1-49A6-BBB0-68D01C2FD8B5}" dt="2022-03-16T22:31:11.385" v="5578" actId="478"/>
          <ac:spMkLst>
            <pc:docMk/>
            <pc:sldMk cId="1330768051" sldId="1700"/>
            <ac:spMk id="21" creationId="{0CD4B121-4F3B-4F39-A84C-C1A71EDFABAA}"/>
          </ac:spMkLst>
        </pc:spChg>
        <pc:spChg chg="del">
          <ac:chgData name="Sebastian Taylor" userId="14345a32-29c6-470a-9ce2-4671cac2f60b" providerId="ADAL" clId="{57C78DEB-92C1-49A6-BBB0-68D01C2FD8B5}" dt="2022-03-16T22:31:13.143" v="5579" actId="478"/>
          <ac:spMkLst>
            <pc:docMk/>
            <pc:sldMk cId="1330768051" sldId="1700"/>
            <ac:spMk id="23" creationId="{3C27D91F-F5A4-49CE-816C-AC4C4742A1FD}"/>
          </ac:spMkLst>
        </pc:spChg>
        <pc:grpChg chg="add mod">
          <ac:chgData name="Sebastian Taylor" userId="14345a32-29c6-470a-9ce2-4671cac2f60b" providerId="ADAL" clId="{57C78DEB-92C1-49A6-BBB0-68D01C2FD8B5}" dt="2022-03-16T22:31:27.443" v="5585" actId="1076"/>
          <ac:grpSpMkLst>
            <pc:docMk/>
            <pc:sldMk cId="1330768051" sldId="1700"/>
            <ac:grpSpMk id="10" creationId="{1E3C8AE4-F0A8-4751-A577-0FD7611E8E9E}"/>
          </ac:grpSpMkLst>
        </pc:grpChg>
        <pc:cxnChg chg="del">
          <ac:chgData name="Sebastian Taylor" userId="14345a32-29c6-470a-9ce2-4671cac2f60b" providerId="ADAL" clId="{57C78DEB-92C1-49A6-BBB0-68D01C2FD8B5}" dt="2022-03-16T22:31:09.705" v="5575" actId="478"/>
          <ac:cxnSpMkLst>
            <pc:docMk/>
            <pc:sldMk cId="1330768051" sldId="1700"/>
            <ac:cxnSpMk id="19" creationId="{BB7CC654-E3D3-4786-93A2-B5FCEF0C562D}"/>
          </ac:cxnSpMkLst>
        </pc:cxnChg>
        <pc:cxnChg chg="del">
          <ac:chgData name="Sebastian Taylor" userId="14345a32-29c6-470a-9ce2-4671cac2f60b" providerId="ADAL" clId="{57C78DEB-92C1-49A6-BBB0-68D01C2FD8B5}" dt="2022-03-16T22:31:10.145" v="5576" actId="478"/>
          <ac:cxnSpMkLst>
            <pc:docMk/>
            <pc:sldMk cId="1330768051" sldId="1700"/>
            <ac:cxnSpMk id="25" creationId="{E935DC87-8C57-415B-A829-2E5A2BFC5A68}"/>
          </ac:cxnSpMkLst>
        </pc:cxnChg>
      </pc:sldChg>
      <pc:sldChg chg="addSp delSp modSp add mod delAnim modAnim addCm delCm modCm">
        <pc:chgData name="Sebastian Taylor" userId="14345a32-29c6-470a-9ce2-4671cac2f60b" providerId="ADAL" clId="{57C78DEB-92C1-49A6-BBB0-68D01C2FD8B5}" dt="2022-03-17T20:31:56.067" v="12268" actId="207"/>
        <pc:sldMkLst>
          <pc:docMk/>
          <pc:sldMk cId="3220982928" sldId="1702"/>
        </pc:sldMkLst>
        <pc:spChg chg="mod">
          <ac:chgData name="Sebastian Taylor" userId="14345a32-29c6-470a-9ce2-4671cac2f60b" providerId="ADAL" clId="{57C78DEB-92C1-49A6-BBB0-68D01C2FD8B5}" dt="2022-03-17T19:25:26.530" v="10359" actId="20577"/>
          <ac:spMkLst>
            <pc:docMk/>
            <pc:sldMk cId="3220982928" sldId="1702"/>
            <ac:spMk id="2" creationId="{17117634-528E-480D-846A-B5BA36EAD419}"/>
          </ac:spMkLst>
        </pc:spChg>
        <pc:spChg chg="mod">
          <ac:chgData name="Sebastian Taylor" userId="14345a32-29c6-470a-9ce2-4671cac2f60b" providerId="ADAL" clId="{57C78DEB-92C1-49A6-BBB0-68D01C2FD8B5}" dt="2022-03-17T19:24:42.849" v="10254" actId="20577"/>
          <ac:spMkLst>
            <pc:docMk/>
            <pc:sldMk cId="3220982928" sldId="1702"/>
            <ac:spMk id="3" creationId="{460278FA-5E4A-4692-8F03-6289D7FF6CE7}"/>
          </ac:spMkLst>
        </pc:spChg>
        <pc:spChg chg="add mod ord">
          <ac:chgData name="Sebastian Taylor" userId="14345a32-29c6-470a-9ce2-4671cac2f60b" providerId="ADAL" clId="{57C78DEB-92C1-49A6-BBB0-68D01C2FD8B5}" dt="2022-03-17T19:25:08.516" v="10271" actId="1036"/>
          <ac:spMkLst>
            <pc:docMk/>
            <pc:sldMk cId="3220982928" sldId="1702"/>
            <ac:spMk id="4" creationId="{24915F37-FE8B-4D89-ACB3-3D7AE1401E8C}"/>
          </ac:spMkLst>
        </pc:spChg>
        <pc:spChg chg="add mod">
          <ac:chgData name="Sebastian Taylor" userId="14345a32-29c6-470a-9ce2-4671cac2f60b" providerId="ADAL" clId="{57C78DEB-92C1-49A6-BBB0-68D01C2FD8B5}" dt="2022-03-17T19:25:08.516" v="10271" actId="1036"/>
          <ac:spMkLst>
            <pc:docMk/>
            <pc:sldMk cId="3220982928" sldId="1702"/>
            <ac:spMk id="5" creationId="{77EF33FE-7CF1-43AE-A25E-C29EA42D29AE}"/>
          </ac:spMkLst>
        </pc:spChg>
        <pc:spChg chg="del mod topLvl">
          <ac:chgData name="Sebastian Taylor" userId="14345a32-29c6-470a-9ce2-4671cac2f60b" providerId="ADAL" clId="{57C78DEB-92C1-49A6-BBB0-68D01C2FD8B5}" dt="2022-03-17T19:16:42.701" v="9915" actId="478"/>
          <ac:spMkLst>
            <pc:docMk/>
            <pc:sldMk cId="3220982928" sldId="1702"/>
            <ac:spMk id="7" creationId="{B652E9E9-8441-4607-B7DA-D72B837109A0}"/>
          </ac:spMkLst>
        </pc:spChg>
        <pc:spChg chg="del mod topLvl">
          <ac:chgData name="Sebastian Taylor" userId="14345a32-29c6-470a-9ce2-4671cac2f60b" providerId="ADAL" clId="{57C78DEB-92C1-49A6-BBB0-68D01C2FD8B5}" dt="2022-03-17T19:16:50.938" v="9923" actId="478"/>
          <ac:spMkLst>
            <pc:docMk/>
            <pc:sldMk cId="3220982928" sldId="1702"/>
            <ac:spMk id="8" creationId="{9BD96D25-EA31-4185-8A62-C726943169FF}"/>
          </ac:spMkLst>
        </pc:spChg>
        <pc:spChg chg="del mod topLvl">
          <ac:chgData name="Sebastian Taylor" userId="14345a32-29c6-470a-9ce2-4671cac2f60b" providerId="ADAL" clId="{57C78DEB-92C1-49A6-BBB0-68D01C2FD8B5}" dt="2022-03-17T19:16:45.790" v="9917" actId="478"/>
          <ac:spMkLst>
            <pc:docMk/>
            <pc:sldMk cId="3220982928" sldId="1702"/>
            <ac:spMk id="10" creationId="{E2E6CCDD-21AB-460C-BFD5-EFA2EEF34C60}"/>
          </ac:spMkLst>
        </pc:spChg>
        <pc:spChg chg="del mod topLvl">
          <ac:chgData name="Sebastian Taylor" userId="14345a32-29c6-470a-9ce2-4671cac2f60b" providerId="ADAL" clId="{57C78DEB-92C1-49A6-BBB0-68D01C2FD8B5}" dt="2022-03-17T19:16:44.203" v="9916" actId="478"/>
          <ac:spMkLst>
            <pc:docMk/>
            <pc:sldMk cId="3220982928" sldId="1702"/>
            <ac:spMk id="11" creationId="{8F7A30F3-1798-4C7E-988F-3A7805207CA4}"/>
          </ac:spMkLst>
        </pc:spChg>
        <pc:spChg chg="add del mod">
          <ac:chgData name="Sebastian Taylor" userId="14345a32-29c6-470a-9ce2-4671cac2f60b" providerId="ADAL" clId="{57C78DEB-92C1-49A6-BBB0-68D01C2FD8B5}" dt="2022-03-17T19:16:54.786" v="9925" actId="478"/>
          <ac:spMkLst>
            <pc:docMk/>
            <pc:sldMk cId="3220982928" sldId="1702"/>
            <ac:spMk id="12" creationId="{B58ED30A-CA70-4C0A-B779-8B1A21E9903A}"/>
          </ac:spMkLst>
        </pc:spChg>
        <pc:spChg chg="del mod">
          <ac:chgData name="Sebastian Taylor" userId="14345a32-29c6-470a-9ce2-4671cac2f60b" providerId="ADAL" clId="{57C78DEB-92C1-49A6-BBB0-68D01C2FD8B5}" dt="2022-03-17T19:16:57.502" v="9926" actId="478"/>
          <ac:spMkLst>
            <pc:docMk/>
            <pc:sldMk cId="3220982928" sldId="1702"/>
            <ac:spMk id="24" creationId="{4882BFD0-7D3E-4167-867D-99452D4DCADA}"/>
          </ac:spMkLst>
        </pc:spChg>
        <pc:spChg chg="del mod">
          <ac:chgData name="Sebastian Taylor" userId="14345a32-29c6-470a-9ce2-4671cac2f60b" providerId="ADAL" clId="{57C78DEB-92C1-49A6-BBB0-68D01C2FD8B5}" dt="2022-03-17T19:16:58.703" v="9927" actId="478"/>
          <ac:spMkLst>
            <pc:docMk/>
            <pc:sldMk cId="3220982928" sldId="1702"/>
            <ac:spMk id="25" creationId="{2F76AEE5-CDB5-4F00-B207-BC8EAED492C6}"/>
          </ac:spMkLst>
        </pc:spChg>
        <pc:spChg chg="del mod">
          <ac:chgData name="Sebastian Taylor" userId="14345a32-29c6-470a-9ce2-4671cac2f60b" providerId="ADAL" clId="{57C78DEB-92C1-49A6-BBB0-68D01C2FD8B5}" dt="2022-03-17T19:16:59.678" v="9928" actId="478"/>
          <ac:spMkLst>
            <pc:docMk/>
            <pc:sldMk cId="3220982928" sldId="1702"/>
            <ac:spMk id="26" creationId="{AD19E190-128D-469F-B5ED-5774ABE92E78}"/>
          </ac:spMkLst>
        </pc:spChg>
        <pc:spChg chg="del mod">
          <ac:chgData name="Sebastian Taylor" userId="14345a32-29c6-470a-9ce2-4671cac2f60b" providerId="ADAL" clId="{57C78DEB-92C1-49A6-BBB0-68D01C2FD8B5}" dt="2022-03-17T19:17:01.119" v="9929" actId="478"/>
          <ac:spMkLst>
            <pc:docMk/>
            <pc:sldMk cId="3220982928" sldId="1702"/>
            <ac:spMk id="27" creationId="{54C52277-FAE5-48B8-9944-326E7B4AE209}"/>
          </ac:spMkLst>
        </pc:spChg>
        <pc:spChg chg="del mod">
          <ac:chgData name="Sebastian Taylor" userId="14345a32-29c6-470a-9ce2-4671cac2f60b" providerId="ADAL" clId="{57C78DEB-92C1-49A6-BBB0-68D01C2FD8B5}" dt="2022-03-17T19:17:02.719" v="9930" actId="478"/>
          <ac:spMkLst>
            <pc:docMk/>
            <pc:sldMk cId="3220982928" sldId="1702"/>
            <ac:spMk id="28" creationId="{3BF33BC4-DFC4-407F-93BD-5CC07E02EA6D}"/>
          </ac:spMkLst>
        </pc:spChg>
        <pc:spChg chg="del mod">
          <ac:chgData name="Sebastian Taylor" userId="14345a32-29c6-470a-9ce2-4671cac2f60b" providerId="ADAL" clId="{57C78DEB-92C1-49A6-BBB0-68D01C2FD8B5}" dt="2022-03-17T19:17:03.851" v="9931" actId="478"/>
          <ac:spMkLst>
            <pc:docMk/>
            <pc:sldMk cId="3220982928" sldId="1702"/>
            <ac:spMk id="29" creationId="{037D20B2-BCC7-4C76-B3CD-0C250A8C6916}"/>
          </ac:spMkLst>
        </pc:spChg>
        <pc:spChg chg="add mod topLvl">
          <ac:chgData name="Sebastian Taylor" userId="14345a32-29c6-470a-9ce2-4671cac2f60b" providerId="ADAL" clId="{57C78DEB-92C1-49A6-BBB0-68D01C2FD8B5}" dt="2022-03-17T19:19:32.762" v="9963" actId="164"/>
          <ac:spMkLst>
            <pc:docMk/>
            <pc:sldMk cId="3220982928" sldId="1702"/>
            <ac:spMk id="33" creationId="{D32D54B5-3838-43E4-8A43-463E1B8EA5DA}"/>
          </ac:spMkLst>
        </pc:spChg>
        <pc:spChg chg="del mod">
          <ac:chgData name="Sebastian Taylor" userId="14345a32-29c6-470a-9ce2-4671cac2f60b" providerId="ADAL" clId="{57C78DEB-92C1-49A6-BBB0-68D01C2FD8B5}" dt="2022-03-17T19:17:40.903" v="9939" actId="478"/>
          <ac:spMkLst>
            <pc:docMk/>
            <pc:sldMk cId="3220982928" sldId="1702"/>
            <ac:spMk id="40" creationId="{08903B6E-CDFC-4D0E-AFBC-8E1E3F03162B}"/>
          </ac:spMkLst>
        </pc:spChg>
        <pc:spChg chg="del mod">
          <ac:chgData name="Sebastian Taylor" userId="14345a32-29c6-470a-9ce2-4671cac2f60b" providerId="ADAL" clId="{57C78DEB-92C1-49A6-BBB0-68D01C2FD8B5}" dt="2022-03-17T19:17:32.045" v="9936" actId="478"/>
          <ac:spMkLst>
            <pc:docMk/>
            <pc:sldMk cId="3220982928" sldId="1702"/>
            <ac:spMk id="42" creationId="{A6846E98-2D66-4E0A-9116-B29FBEC19CFC}"/>
          </ac:spMkLst>
        </pc:spChg>
        <pc:spChg chg="mod topLvl">
          <ac:chgData name="Sebastian Taylor" userId="14345a32-29c6-470a-9ce2-4671cac2f60b" providerId="ADAL" clId="{57C78DEB-92C1-49A6-BBB0-68D01C2FD8B5}" dt="2022-03-17T19:20:00.594" v="9972" actId="164"/>
          <ac:spMkLst>
            <pc:docMk/>
            <pc:sldMk cId="3220982928" sldId="1702"/>
            <ac:spMk id="43" creationId="{C51D1148-470D-42E8-8EB7-2F9777FBBB0B}"/>
          </ac:spMkLst>
        </pc:spChg>
        <pc:spChg chg="mod topLvl">
          <ac:chgData name="Sebastian Taylor" userId="14345a32-29c6-470a-9ce2-4671cac2f60b" providerId="ADAL" clId="{57C78DEB-92C1-49A6-BBB0-68D01C2FD8B5}" dt="2022-03-17T19:20:00.594" v="9972" actId="164"/>
          <ac:spMkLst>
            <pc:docMk/>
            <pc:sldMk cId="3220982928" sldId="1702"/>
            <ac:spMk id="44" creationId="{2BB01505-39CD-4499-88B2-C8674E527AB9}"/>
          </ac:spMkLst>
        </pc:spChg>
        <pc:spChg chg="mod topLvl">
          <ac:chgData name="Sebastian Taylor" userId="14345a32-29c6-470a-9ce2-4671cac2f60b" providerId="ADAL" clId="{57C78DEB-92C1-49A6-BBB0-68D01C2FD8B5}" dt="2022-03-17T19:20:00.594" v="9972" actId="164"/>
          <ac:spMkLst>
            <pc:docMk/>
            <pc:sldMk cId="3220982928" sldId="1702"/>
            <ac:spMk id="45" creationId="{94C97770-5F90-4A84-892B-F3FAD085CCA0}"/>
          </ac:spMkLst>
        </pc:spChg>
        <pc:spChg chg="mod topLvl">
          <ac:chgData name="Sebastian Taylor" userId="14345a32-29c6-470a-9ce2-4671cac2f60b" providerId="ADAL" clId="{57C78DEB-92C1-49A6-BBB0-68D01C2FD8B5}" dt="2022-03-17T19:20:00.594" v="9972" actId="164"/>
          <ac:spMkLst>
            <pc:docMk/>
            <pc:sldMk cId="3220982928" sldId="1702"/>
            <ac:spMk id="46" creationId="{699B38A8-E0EB-4362-87FE-4942DF1028FA}"/>
          </ac:spMkLst>
        </pc:spChg>
        <pc:spChg chg="mod topLvl">
          <ac:chgData name="Sebastian Taylor" userId="14345a32-29c6-470a-9ce2-4671cac2f60b" providerId="ADAL" clId="{57C78DEB-92C1-49A6-BBB0-68D01C2FD8B5}" dt="2022-03-17T19:20:00.594" v="9972" actId="164"/>
          <ac:spMkLst>
            <pc:docMk/>
            <pc:sldMk cId="3220982928" sldId="1702"/>
            <ac:spMk id="47" creationId="{961D654B-FB22-4CD5-8FEF-939EBB41FF50}"/>
          </ac:spMkLst>
        </pc:spChg>
        <pc:spChg chg="mod topLvl">
          <ac:chgData name="Sebastian Taylor" userId="14345a32-29c6-470a-9ce2-4671cac2f60b" providerId="ADAL" clId="{57C78DEB-92C1-49A6-BBB0-68D01C2FD8B5}" dt="2022-03-17T19:20:00.594" v="9972" actId="164"/>
          <ac:spMkLst>
            <pc:docMk/>
            <pc:sldMk cId="3220982928" sldId="1702"/>
            <ac:spMk id="48" creationId="{1DB4092F-4960-484E-924D-78CC7C160A90}"/>
          </ac:spMkLst>
        </pc:spChg>
        <pc:spChg chg="mod topLvl">
          <ac:chgData name="Sebastian Taylor" userId="14345a32-29c6-470a-9ce2-4671cac2f60b" providerId="ADAL" clId="{57C78DEB-92C1-49A6-BBB0-68D01C2FD8B5}" dt="2022-03-17T19:20:00.594" v="9972" actId="164"/>
          <ac:spMkLst>
            <pc:docMk/>
            <pc:sldMk cId="3220982928" sldId="1702"/>
            <ac:spMk id="49" creationId="{5789E338-91A1-4A9E-8D2B-A5267AA6E913}"/>
          </ac:spMkLst>
        </pc:spChg>
        <pc:spChg chg="mod topLvl">
          <ac:chgData name="Sebastian Taylor" userId="14345a32-29c6-470a-9ce2-4671cac2f60b" providerId="ADAL" clId="{57C78DEB-92C1-49A6-BBB0-68D01C2FD8B5}" dt="2022-03-17T19:20:00.594" v="9972" actId="164"/>
          <ac:spMkLst>
            <pc:docMk/>
            <pc:sldMk cId="3220982928" sldId="1702"/>
            <ac:spMk id="50" creationId="{3AE1D11F-B8A2-4A03-8050-22DDE2807191}"/>
          </ac:spMkLst>
        </pc:spChg>
        <pc:spChg chg="mod topLvl">
          <ac:chgData name="Sebastian Taylor" userId="14345a32-29c6-470a-9ce2-4671cac2f60b" providerId="ADAL" clId="{57C78DEB-92C1-49A6-BBB0-68D01C2FD8B5}" dt="2022-03-17T19:20:00.594" v="9972" actId="164"/>
          <ac:spMkLst>
            <pc:docMk/>
            <pc:sldMk cId="3220982928" sldId="1702"/>
            <ac:spMk id="51" creationId="{9999C571-B1B6-47E5-A0E4-86E15CCF2D8A}"/>
          </ac:spMkLst>
        </pc:spChg>
        <pc:spChg chg="mod topLvl">
          <ac:chgData name="Sebastian Taylor" userId="14345a32-29c6-470a-9ce2-4671cac2f60b" providerId="ADAL" clId="{57C78DEB-92C1-49A6-BBB0-68D01C2FD8B5}" dt="2022-03-17T19:20:00.594" v="9972" actId="164"/>
          <ac:spMkLst>
            <pc:docMk/>
            <pc:sldMk cId="3220982928" sldId="1702"/>
            <ac:spMk id="52" creationId="{5CA364C8-9E19-4151-B44A-3428E04A1C1A}"/>
          </ac:spMkLst>
        </pc:spChg>
        <pc:spChg chg="mod topLvl">
          <ac:chgData name="Sebastian Taylor" userId="14345a32-29c6-470a-9ce2-4671cac2f60b" providerId="ADAL" clId="{57C78DEB-92C1-49A6-BBB0-68D01C2FD8B5}" dt="2022-03-17T19:20:00.594" v="9972" actId="164"/>
          <ac:spMkLst>
            <pc:docMk/>
            <pc:sldMk cId="3220982928" sldId="1702"/>
            <ac:spMk id="53" creationId="{8D320729-A00A-4425-9FEC-9B317F088232}"/>
          </ac:spMkLst>
        </pc:spChg>
        <pc:spChg chg="del mod">
          <ac:chgData name="Sebastian Taylor" userId="14345a32-29c6-470a-9ce2-4671cac2f60b" providerId="ADAL" clId="{57C78DEB-92C1-49A6-BBB0-68D01C2FD8B5}" dt="2022-03-17T19:17:30.031" v="9935" actId="478"/>
          <ac:spMkLst>
            <pc:docMk/>
            <pc:sldMk cId="3220982928" sldId="1702"/>
            <ac:spMk id="56" creationId="{64960596-F5EC-415C-ADCE-B944B9F7BBA5}"/>
          </ac:spMkLst>
        </pc:spChg>
        <pc:spChg chg="del mod">
          <ac:chgData name="Sebastian Taylor" userId="14345a32-29c6-470a-9ce2-4671cac2f60b" providerId="ADAL" clId="{57C78DEB-92C1-49A6-BBB0-68D01C2FD8B5}" dt="2022-03-17T19:17:52.025" v="9943" actId="478"/>
          <ac:spMkLst>
            <pc:docMk/>
            <pc:sldMk cId="3220982928" sldId="1702"/>
            <ac:spMk id="57" creationId="{7F2A26A2-D1AB-40A5-93F2-FE845437D95E}"/>
          </ac:spMkLst>
        </pc:spChg>
        <pc:spChg chg="mod topLvl">
          <ac:chgData name="Sebastian Taylor" userId="14345a32-29c6-470a-9ce2-4671cac2f60b" providerId="ADAL" clId="{57C78DEB-92C1-49A6-BBB0-68D01C2FD8B5}" dt="2022-03-17T19:20:09.708" v="9974" actId="164"/>
          <ac:spMkLst>
            <pc:docMk/>
            <pc:sldMk cId="3220982928" sldId="1702"/>
            <ac:spMk id="59" creationId="{E3D5C8E7-B735-4C5D-9E69-17EB8717F153}"/>
          </ac:spMkLst>
        </pc:spChg>
        <pc:spChg chg="mod topLvl">
          <ac:chgData name="Sebastian Taylor" userId="14345a32-29c6-470a-9ce2-4671cac2f60b" providerId="ADAL" clId="{57C78DEB-92C1-49A6-BBB0-68D01C2FD8B5}" dt="2022-03-17T19:20:09.708" v="9974" actId="164"/>
          <ac:spMkLst>
            <pc:docMk/>
            <pc:sldMk cId="3220982928" sldId="1702"/>
            <ac:spMk id="60" creationId="{6E72D749-6680-4D60-AE03-8A1B309D9145}"/>
          </ac:spMkLst>
        </pc:spChg>
        <pc:spChg chg="mod topLvl">
          <ac:chgData name="Sebastian Taylor" userId="14345a32-29c6-470a-9ce2-4671cac2f60b" providerId="ADAL" clId="{57C78DEB-92C1-49A6-BBB0-68D01C2FD8B5}" dt="2022-03-17T19:20:09.708" v="9974" actId="164"/>
          <ac:spMkLst>
            <pc:docMk/>
            <pc:sldMk cId="3220982928" sldId="1702"/>
            <ac:spMk id="61" creationId="{4551C8AF-5172-420B-BA9F-72046661279B}"/>
          </ac:spMkLst>
        </pc:spChg>
        <pc:spChg chg="mod topLvl">
          <ac:chgData name="Sebastian Taylor" userId="14345a32-29c6-470a-9ce2-4671cac2f60b" providerId="ADAL" clId="{57C78DEB-92C1-49A6-BBB0-68D01C2FD8B5}" dt="2022-03-17T19:20:09.708" v="9974" actId="164"/>
          <ac:spMkLst>
            <pc:docMk/>
            <pc:sldMk cId="3220982928" sldId="1702"/>
            <ac:spMk id="62" creationId="{6A9F97CA-26FC-4B70-9349-1D44308651FE}"/>
          </ac:spMkLst>
        </pc:spChg>
        <pc:spChg chg="mod topLvl">
          <ac:chgData name="Sebastian Taylor" userId="14345a32-29c6-470a-9ce2-4671cac2f60b" providerId="ADAL" clId="{57C78DEB-92C1-49A6-BBB0-68D01C2FD8B5}" dt="2022-03-17T19:20:09.708" v="9974" actId="164"/>
          <ac:spMkLst>
            <pc:docMk/>
            <pc:sldMk cId="3220982928" sldId="1702"/>
            <ac:spMk id="63" creationId="{7405FDC5-B200-4216-B2D1-28D3F7EA374B}"/>
          </ac:spMkLst>
        </pc:spChg>
        <pc:spChg chg="mod topLvl">
          <ac:chgData name="Sebastian Taylor" userId="14345a32-29c6-470a-9ce2-4671cac2f60b" providerId="ADAL" clId="{57C78DEB-92C1-49A6-BBB0-68D01C2FD8B5}" dt="2022-03-17T19:20:09.708" v="9974" actId="164"/>
          <ac:spMkLst>
            <pc:docMk/>
            <pc:sldMk cId="3220982928" sldId="1702"/>
            <ac:spMk id="64" creationId="{E568A272-EBA8-4642-8042-5FFD1308A3AB}"/>
          </ac:spMkLst>
        </pc:spChg>
        <pc:spChg chg="mod topLvl">
          <ac:chgData name="Sebastian Taylor" userId="14345a32-29c6-470a-9ce2-4671cac2f60b" providerId="ADAL" clId="{57C78DEB-92C1-49A6-BBB0-68D01C2FD8B5}" dt="2022-03-17T19:20:09.708" v="9974" actId="164"/>
          <ac:spMkLst>
            <pc:docMk/>
            <pc:sldMk cId="3220982928" sldId="1702"/>
            <ac:spMk id="65" creationId="{2D0A93AF-10D1-466C-AE41-871D1E4C6F2D}"/>
          </ac:spMkLst>
        </pc:spChg>
        <pc:spChg chg="mod topLvl">
          <ac:chgData name="Sebastian Taylor" userId="14345a32-29c6-470a-9ce2-4671cac2f60b" providerId="ADAL" clId="{57C78DEB-92C1-49A6-BBB0-68D01C2FD8B5}" dt="2022-03-17T19:20:09.708" v="9974" actId="164"/>
          <ac:spMkLst>
            <pc:docMk/>
            <pc:sldMk cId="3220982928" sldId="1702"/>
            <ac:spMk id="66" creationId="{2A3805E9-6792-458C-96F5-565064F41318}"/>
          </ac:spMkLst>
        </pc:spChg>
        <pc:spChg chg="mod topLvl">
          <ac:chgData name="Sebastian Taylor" userId="14345a32-29c6-470a-9ce2-4671cac2f60b" providerId="ADAL" clId="{57C78DEB-92C1-49A6-BBB0-68D01C2FD8B5}" dt="2022-03-17T19:20:09.708" v="9974" actId="164"/>
          <ac:spMkLst>
            <pc:docMk/>
            <pc:sldMk cId="3220982928" sldId="1702"/>
            <ac:spMk id="67" creationId="{59A2D1BF-441D-4358-8249-13C015CDCACF}"/>
          </ac:spMkLst>
        </pc:spChg>
        <pc:spChg chg="mod topLvl">
          <ac:chgData name="Sebastian Taylor" userId="14345a32-29c6-470a-9ce2-4671cac2f60b" providerId="ADAL" clId="{57C78DEB-92C1-49A6-BBB0-68D01C2FD8B5}" dt="2022-03-17T19:20:09.708" v="9974" actId="164"/>
          <ac:spMkLst>
            <pc:docMk/>
            <pc:sldMk cId="3220982928" sldId="1702"/>
            <ac:spMk id="68" creationId="{16BE6143-8928-42EA-B1FA-07079FA59E49}"/>
          </ac:spMkLst>
        </pc:spChg>
        <pc:spChg chg="mod topLvl">
          <ac:chgData name="Sebastian Taylor" userId="14345a32-29c6-470a-9ce2-4671cac2f60b" providerId="ADAL" clId="{57C78DEB-92C1-49A6-BBB0-68D01C2FD8B5}" dt="2022-03-17T19:20:09.708" v="9974" actId="164"/>
          <ac:spMkLst>
            <pc:docMk/>
            <pc:sldMk cId="3220982928" sldId="1702"/>
            <ac:spMk id="69" creationId="{47244E39-E493-49B9-90D3-535491FE0A4E}"/>
          </ac:spMkLst>
        </pc:spChg>
        <pc:spChg chg="del mod topLvl">
          <ac:chgData name="Sebastian Taylor" userId="14345a32-29c6-470a-9ce2-4671cac2f60b" providerId="ADAL" clId="{57C78DEB-92C1-49A6-BBB0-68D01C2FD8B5}" dt="2022-03-17T20:28:18.399" v="12139" actId="21"/>
          <ac:spMkLst>
            <pc:docMk/>
            <pc:sldMk cId="3220982928" sldId="1702"/>
            <ac:spMk id="77" creationId="{AB596F8E-9CFE-4874-A583-575DF487C751}"/>
          </ac:spMkLst>
        </pc:spChg>
        <pc:spChg chg="del mod topLvl">
          <ac:chgData name="Sebastian Taylor" userId="14345a32-29c6-470a-9ce2-4671cac2f60b" providerId="ADAL" clId="{57C78DEB-92C1-49A6-BBB0-68D01C2FD8B5}" dt="2022-03-17T19:20:50.852" v="9987" actId="478"/>
          <ac:spMkLst>
            <pc:docMk/>
            <pc:sldMk cId="3220982928" sldId="1702"/>
            <ac:spMk id="78" creationId="{9F5D648B-7886-47F0-9D2D-6B1D45E14BDE}"/>
          </ac:spMkLst>
        </pc:spChg>
        <pc:spChg chg="del mod topLvl">
          <ac:chgData name="Sebastian Taylor" userId="14345a32-29c6-470a-9ce2-4671cac2f60b" providerId="ADAL" clId="{57C78DEB-92C1-49A6-BBB0-68D01C2FD8B5}" dt="2022-03-17T20:28:18.399" v="12139" actId="21"/>
          <ac:spMkLst>
            <pc:docMk/>
            <pc:sldMk cId="3220982928" sldId="1702"/>
            <ac:spMk id="80" creationId="{3E194C6A-3324-4822-A80B-4A6D0A5CE745}"/>
          </ac:spMkLst>
        </pc:spChg>
        <pc:spChg chg="del mod topLvl">
          <ac:chgData name="Sebastian Taylor" userId="14345a32-29c6-470a-9ce2-4671cac2f60b" providerId="ADAL" clId="{57C78DEB-92C1-49A6-BBB0-68D01C2FD8B5}" dt="2022-03-17T19:20:44.269" v="9984" actId="478"/>
          <ac:spMkLst>
            <pc:docMk/>
            <pc:sldMk cId="3220982928" sldId="1702"/>
            <ac:spMk id="81" creationId="{93D29AD4-FB28-4DD6-B748-DF2D82155D21}"/>
          </ac:spMkLst>
        </pc:spChg>
        <pc:spChg chg="add mod">
          <ac:chgData name="Sebastian Taylor" userId="14345a32-29c6-470a-9ce2-4671cac2f60b" providerId="ADAL" clId="{57C78DEB-92C1-49A6-BBB0-68D01C2FD8B5}" dt="2022-03-17T19:25:08.516" v="10271" actId="1036"/>
          <ac:spMkLst>
            <pc:docMk/>
            <pc:sldMk cId="3220982928" sldId="1702"/>
            <ac:spMk id="82" creationId="{1CE6B1DE-5CCA-49F2-B88C-03754E881FF1}"/>
          </ac:spMkLst>
        </pc:spChg>
        <pc:spChg chg="add mod">
          <ac:chgData name="Sebastian Taylor" userId="14345a32-29c6-470a-9ce2-4671cac2f60b" providerId="ADAL" clId="{57C78DEB-92C1-49A6-BBB0-68D01C2FD8B5}" dt="2022-03-17T19:25:08.516" v="10271" actId="1036"/>
          <ac:spMkLst>
            <pc:docMk/>
            <pc:sldMk cId="3220982928" sldId="1702"/>
            <ac:spMk id="83" creationId="{1E20CCF9-93DA-47B7-A77D-5D9423B3FB37}"/>
          </ac:spMkLst>
        </pc:spChg>
        <pc:spChg chg="add mod">
          <ac:chgData name="Sebastian Taylor" userId="14345a32-29c6-470a-9ce2-4671cac2f60b" providerId="ADAL" clId="{57C78DEB-92C1-49A6-BBB0-68D01C2FD8B5}" dt="2022-03-17T19:25:08.516" v="10271" actId="1036"/>
          <ac:spMkLst>
            <pc:docMk/>
            <pc:sldMk cId="3220982928" sldId="1702"/>
            <ac:spMk id="84" creationId="{4693C5D3-BBA1-4238-A32D-962FC6CC295C}"/>
          </ac:spMkLst>
        </pc:spChg>
        <pc:spChg chg="add mod">
          <ac:chgData name="Sebastian Taylor" userId="14345a32-29c6-470a-9ce2-4671cac2f60b" providerId="ADAL" clId="{57C78DEB-92C1-49A6-BBB0-68D01C2FD8B5}" dt="2022-03-17T19:25:08.516" v="10271" actId="1036"/>
          <ac:spMkLst>
            <pc:docMk/>
            <pc:sldMk cId="3220982928" sldId="1702"/>
            <ac:spMk id="85" creationId="{B329ADF2-0112-4A17-8C15-57615F53DB5D}"/>
          </ac:spMkLst>
        </pc:spChg>
        <pc:spChg chg="add mod">
          <ac:chgData name="Sebastian Taylor" userId="14345a32-29c6-470a-9ce2-4671cac2f60b" providerId="ADAL" clId="{57C78DEB-92C1-49A6-BBB0-68D01C2FD8B5}" dt="2022-03-17T19:25:08.516" v="10271" actId="1036"/>
          <ac:spMkLst>
            <pc:docMk/>
            <pc:sldMk cId="3220982928" sldId="1702"/>
            <ac:spMk id="86" creationId="{FFB2F5BD-7C39-4D88-9B88-1B7270000923}"/>
          </ac:spMkLst>
        </pc:spChg>
        <pc:spChg chg="add mod">
          <ac:chgData name="Sebastian Taylor" userId="14345a32-29c6-470a-9ce2-4671cac2f60b" providerId="ADAL" clId="{57C78DEB-92C1-49A6-BBB0-68D01C2FD8B5}" dt="2022-03-17T19:25:08.516" v="10271" actId="1036"/>
          <ac:spMkLst>
            <pc:docMk/>
            <pc:sldMk cId="3220982928" sldId="1702"/>
            <ac:spMk id="87" creationId="{3D322B8C-F6DD-4B14-9216-0FBF4337C1A3}"/>
          </ac:spMkLst>
        </pc:spChg>
        <pc:spChg chg="add mod">
          <ac:chgData name="Sebastian Taylor" userId="14345a32-29c6-470a-9ce2-4671cac2f60b" providerId="ADAL" clId="{57C78DEB-92C1-49A6-BBB0-68D01C2FD8B5}" dt="2022-03-17T19:25:08.516" v="10271" actId="1036"/>
          <ac:spMkLst>
            <pc:docMk/>
            <pc:sldMk cId="3220982928" sldId="1702"/>
            <ac:spMk id="88" creationId="{47DEE030-A597-4EA7-BA2B-AFF2260D5901}"/>
          </ac:spMkLst>
        </pc:spChg>
        <pc:spChg chg="add mod">
          <ac:chgData name="Sebastian Taylor" userId="14345a32-29c6-470a-9ce2-4671cac2f60b" providerId="ADAL" clId="{57C78DEB-92C1-49A6-BBB0-68D01C2FD8B5}" dt="2022-03-17T19:26:15.996" v="10545" actId="20577"/>
          <ac:spMkLst>
            <pc:docMk/>
            <pc:sldMk cId="3220982928" sldId="1702"/>
            <ac:spMk id="89" creationId="{DA954002-8EC6-464E-82F4-6C18913BC348}"/>
          </ac:spMkLst>
        </pc:spChg>
        <pc:spChg chg="add mod">
          <ac:chgData name="Sebastian Taylor" userId="14345a32-29c6-470a-9ce2-4671cac2f60b" providerId="ADAL" clId="{57C78DEB-92C1-49A6-BBB0-68D01C2FD8B5}" dt="2022-03-17T20:31:56.067" v="12268" actId="207"/>
          <ac:spMkLst>
            <pc:docMk/>
            <pc:sldMk cId="3220982928" sldId="1702"/>
            <ac:spMk id="101" creationId="{4DD4ED25-3BBF-4A01-99FE-5AA9BAC13D81}"/>
          </ac:spMkLst>
        </pc:spChg>
        <pc:spChg chg="add mod">
          <ac:chgData name="Sebastian Taylor" userId="14345a32-29c6-470a-9ce2-4671cac2f60b" providerId="ADAL" clId="{57C78DEB-92C1-49A6-BBB0-68D01C2FD8B5}" dt="2022-03-17T20:31:56.067" v="12268" actId="207"/>
          <ac:spMkLst>
            <pc:docMk/>
            <pc:sldMk cId="3220982928" sldId="1702"/>
            <ac:spMk id="102" creationId="{9048F71C-5D5A-4EAB-96CF-4D88E2542909}"/>
          </ac:spMkLst>
        </pc:spChg>
        <pc:spChg chg="add mod">
          <ac:chgData name="Sebastian Taylor" userId="14345a32-29c6-470a-9ce2-4671cac2f60b" providerId="ADAL" clId="{57C78DEB-92C1-49A6-BBB0-68D01C2FD8B5}" dt="2022-03-17T20:31:56.067" v="12268" actId="207"/>
          <ac:spMkLst>
            <pc:docMk/>
            <pc:sldMk cId="3220982928" sldId="1702"/>
            <ac:spMk id="103" creationId="{DBD57173-D64C-4999-8BED-DDEA8EA5D2F1}"/>
          </ac:spMkLst>
        </pc:spChg>
        <pc:spChg chg="add mod">
          <ac:chgData name="Sebastian Taylor" userId="14345a32-29c6-470a-9ce2-4671cac2f60b" providerId="ADAL" clId="{57C78DEB-92C1-49A6-BBB0-68D01C2FD8B5}" dt="2022-03-17T20:31:41.655" v="12245" actId="1037"/>
          <ac:spMkLst>
            <pc:docMk/>
            <pc:sldMk cId="3220982928" sldId="1702"/>
            <ac:spMk id="104" creationId="{55AE78EF-955B-40C4-A497-EAA8D31FE082}"/>
          </ac:spMkLst>
        </pc:spChg>
        <pc:spChg chg="add mod">
          <ac:chgData name="Sebastian Taylor" userId="14345a32-29c6-470a-9ce2-4671cac2f60b" providerId="ADAL" clId="{57C78DEB-92C1-49A6-BBB0-68D01C2FD8B5}" dt="2022-03-17T20:31:32.379" v="12207" actId="14100"/>
          <ac:spMkLst>
            <pc:docMk/>
            <pc:sldMk cId="3220982928" sldId="1702"/>
            <ac:spMk id="105" creationId="{EBDBF84A-212C-42AC-AE63-C971EE09BE37}"/>
          </ac:spMkLst>
        </pc:spChg>
        <pc:spChg chg="add mod">
          <ac:chgData name="Sebastian Taylor" userId="14345a32-29c6-470a-9ce2-4671cac2f60b" providerId="ADAL" clId="{57C78DEB-92C1-49A6-BBB0-68D01C2FD8B5}" dt="2022-03-17T20:31:32.379" v="12207" actId="14100"/>
          <ac:spMkLst>
            <pc:docMk/>
            <pc:sldMk cId="3220982928" sldId="1702"/>
            <ac:spMk id="106" creationId="{364C3B6A-5615-4873-AF19-094439C2D3E1}"/>
          </ac:spMkLst>
        </pc:spChg>
        <pc:grpChg chg="add del mod">
          <ac:chgData name="Sebastian Taylor" userId="14345a32-29c6-470a-9ce2-4671cac2f60b" providerId="ADAL" clId="{57C78DEB-92C1-49A6-BBB0-68D01C2FD8B5}" dt="2022-03-17T19:16:42.701" v="9915" actId="478"/>
          <ac:grpSpMkLst>
            <pc:docMk/>
            <pc:sldMk cId="3220982928" sldId="1702"/>
            <ac:grpSpMk id="6" creationId="{23D3EBD4-191A-47B4-BD49-FE4B00420FDC}"/>
          </ac:grpSpMkLst>
        </pc:grpChg>
        <pc:grpChg chg="add del mod">
          <ac:chgData name="Sebastian Taylor" userId="14345a32-29c6-470a-9ce2-4671cac2f60b" providerId="ADAL" clId="{57C78DEB-92C1-49A6-BBB0-68D01C2FD8B5}" dt="2022-03-17T19:16:44.203" v="9916" actId="478"/>
          <ac:grpSpMkLst>
            <pc:docMk/>
            <pc:sldMk cId="3220982928" sldId="1702"/>
            <ac:grpSpMk id="9" creationId="{28211F8B-F8AE-485F-A874-61C69ED294FD}"/>
          </ac:grpSpMkLst>
        </pc:grpChg>
        <pc:grpChg chg="add mod topLvl">
          <ac:chgData name="Sebastian Taylor" userId="14345a32-29c6-470a-9ce2-4671cac2f60b" providerId="ADAL" clId="{57C78DEB-92C1-49A6-BBB0-68D01C2FD8B5}" dt="2022-03-17T19:19:32.762" v="9963" actId="164"/>
          <ac:grpSpMkLst>
            <pc:docMk/>
            <pc:sldMk cId="3220982928" sldId="1702"/>
            <ac:grpSpMk id="13" creationId="{45DA0CB2-970F-4748-AAB5-3F9A70A541B7}"/>
          </ac:grpSpMkLst>
        </pc:grpChg>
        <pc:grpChg chg="add del mod">
          <ac:chgData name="Sebastian Taylor" userId="14345a32-29c6-470a-9ce2-4671cac2f60b" providerId="ADAL" clId="{57C78DEB-92C1-49A6-BBB0-68D01C2FD8B5}" dt="2022-03-17T19:17:43.915" v="9940" actId="478"/>
          <ac:grpSpMkLst>
            <pc:docMk/>
            <pc:sldMk cId="3220982928" sldId="1702"/>
            <ac:grpSpMk id="37" creationId="{60709D05-8617-4900-95A2-DBB8736836F6}"/>
          </ac:grpSpMkLst>
        </pc:grpChg>
        <pc:grpChg chg="del mod">
          <ac:chgData name="Sebastian Taylor" userId="14345a32-29c6-470a-9ce2-4671cac2f60b" providerId="ADAL" clId="{57C78DEB-92C1-49A6-BBB0-68D01C2FD8B5}" dt="2022-03-17T19:17:32.045" v="9936" actId="478"/>
          <ac:grpSpMkLst>
            <pc:docMk/>
            <pc:sldMk cId="3220982928" sldId="1702"/>
            <ac:grpSpMk id="39" creationId="{1B11AEFA-6E56-4893-8507-C04E051EAE1B}"/>
          </ac:grpSpMkLst>
        </pc:grpChg>
        <pc:grpChg chg="del mod topLvl">
          <ac:chgData name="Sebastian Taylor" userId="14345a32-29c6-470a-9ce2-4671cac2f60b" providerId="ADAL" clId="{57C78DEB-92C1-49A6-BBB0-68D01C2FD8B5}" dt="2022-03-17T19:18:25.583" v="9949" actId="165"/>
          <ac:grpSpMkLst>
            <pc:docMk/>
            <pc:sldMk cId="3220982928" sldId="1702"/>
            <ac:grpSpMk id="41" creationId="{E32CEEEF-E6B8-4A9B-8BE2-6CBF212CCF52}"/>
          </ac:grpSpMkLst>
        </pc:grpChg>
        <pc:grpChg chg="add del mod">
          <ac:chgData name="Sebastian Taylor" userId="14345a32-29c6-470a-9ce2-4671cac2f60b" providerId="ADAL" clId="{57C78DEB-92C1-49A6-BBB0-68D01C2FD8B5}" dt="2022-03-17T19:17:53.961" v="9944" actId="478"/>
          <ac:grpSpMkLst>
            <pc:docMk/>
            <pc:sldMk cId="3220982928" sldId="1702"/>
            <ac:grpSpMk id="54" creationId="{0284D5D5-443E-4407-B8AB-3127DF5416AE}"/>
          </ac:grpSpMkLst>
        </pc:grpChg>
        <pc:grpChg chg="del mod topLvl">
          <ac:chgData name="Sebastian Taylor" userId="14345a32-29c6-470a-9ce2-4671cac2f60b" providerId="ADAL" clId="{57C78DEB-92C1-49A6-BBB0-68D01C2FD8B5}" dt="2022-03-17T19:18:25.583" v="9949" actId="165"/>
          <ac:grpSpMkLst>
            <pc:docMk/>
            <pc:sldMk cId="3220982928" sldId="1702"/>
            <ac:grpSpMk id="55" creationId="{ED66D28E-5DF9-47F1-8DAD-B2C64D45C403}"/>
          </ac:grpSpMkLst>
        </pc:grpChg>
        <pc:grpChg chg="add del mod">
          <ac:chgData name="Sebastian Taylor" userId="14345a32-29c6-470a-9ce2-4671cac2f60b" providerId="ADAL" clId="{57C78DEB-92C1-49A6-BBB0-68D01C2FD8B5}" dt="2022-03-17T19:18:17.103" v="9948" actId="165"/>
          <ac:grpSpMkLst>
            <pc:docMk/>
            <pc:sldMk cId="3220982928" sldId="1702"/>
            <ac:grpSpMk id="70" creationId="{46E3CC35-9F41-4A44-9974-F438B6D8B70F}"/>
          </ac:grpSpMkLst>
        </pc:grpChg>
        <pc:grpChg chg="add del mod">
          <ac:chgData name="Sebastian Taylor" userId="14345a32-29c6-470a-9ce2-4671cac2f60b" providerId="ADAL" clId="{57C78DEB-92C1-49A6-BBB0-68D01C2FD8B5}" dt="2022-03-17T19:19:25.651" v="9962" actId="165"/>
          <ac:grpSpMkLst>
            <pc:docMk/>
            <pc:sldMk cId="3220982928" sldId="1702"/>
            <ac:grpSpMk id="71" creationId="{E9F23460-DFD8-4237-9A6C-03AFD2E6D6AD}"/>
          </ac:grpSpMkLst>
        </pc:grpChg>
        <pc:grpChg chg="add mod">
          <ac:chgData name="Sebastian Taylor" userId="14345a32-29c6-470a-9ce2-4671cac2f60b" providerId="ADAL" clId="{57C78DEB-92C1-49A6-BBB0-68D01C2FD8B5}" dt="2022-03-17T19:20:23.875" v="9976" actId="164"/>
          <ac:grpSpMkLst>
            <pc:docMk/>
            <pc:sldMk cId="3220982928" sldId="1702"/>
            <ac:grpSpMk id="72" creationId="{4FAE1A39-89E2-49FE-AD45-2A24ED4D4EC4}"/>
          </ac:grpSpMkLst>
        </pc:grpChg>
        <pc:grpChg chg="add mod">
          <ac:chgData name="Sebastian Taylor" userId="14345a32-29c6-470a-9ce2-4671cac2f60b" providerId="ADAL" clId="{57C78DEB-92C1-49A6-BBB0-68D01C2FD8B5}" dt="2022-03-17T19:20:23.875" v="9976" actId="164"/>
          <ac:grpSpMkLst>
            <pc:docMk/>
            <pc:sldMk cId="3220982928" sldId="1702"/>
            <ac:grpSpMk id="73" creationId="{5C58585E-6A04-4A28-BB34-DDCCEBF1EBF5}"/>
          </ac:grpSpMkLst>
        </pc:grpChg>
        <pc:grpChg chg="add mod">
          <ac:chgData name="Sebastian Taylor" userId="14345a32-29c6-470a-9ce2-4671cac2f60b" providerId="ADAL" clId="{57C78DEB-92C1-49A6-BBB0-68D01C2FD8B5}" dt="2022-03-17T19:20:23.875" v="9976" actId="164"/>
          <ac:grpSpMkLst>
            <pc:docMk/>
            <pc:sldMk cId="3220982928" sldId="1702"/>
            <ac:grpSpMk id="74" creationId="{52EA43BC-A498-4B6D-843A-9FFB3BAA44BD}"/>
          </ac:grpSpMkLst>
        </pc:grpChg>
        <pc:grpChg chg="add del mod">
          <ac:chgData name="Sebastian Taylor" userId="14345a32-29c6-470a-9ce2-4671cac2f60b" providerId="ADAL" clId="{57C78DEB-92C1-49A6-BBB0-68D01C2FD8B5}" dt="2022-03-17T20:28:18.399" v="12139" actId="21"/>
          <ac:grpSpMkLst>
            <pc:docMk/>
            <pc:sldMk cId="3220982928" sldId="1702"/>
            <ac:grpSpMk id="75" creationId="{9B886DE2-9741-47E2-8704-662726D9C5F6}"/>
          </ac:grpSpMkLst>
        </pc:grpChg>
        <pc:grpChg chg="add del mod ord">
          <ac:chgData name="Sebastian Taylor" userId="14345a32-29c6-470a-9ce2-4671cac2f60b" providerId="ADAL" clId="{57C78DEB-92C1-49A6-BBB0-68D01C2FD8B5}" dt="2022-03-17T19:20:50.852" v="9987" actId="478"/>
          <ac:grpSpMkLst>
            <pc:docMk/>
            <pc:sldMk cId="3220982928" sldId="1702"/>
            <ac:grpSpMk id="76" creationId="{8D73E453-ECCC-41AC-9851-A6396D0D9464}"/>
          </ac:grpSpMkLst>
        </pc:grpChg>
        <pc:grpChg chg="add del mod ord">
          <ac:chgData name="Sebastian Taylor" userId="14345a32-29c6-470a-9ce2-4671cac2f60b" providerId="ADAL" clId="{57C78DEB-92C1-49A6-BBB0-68D01C2FD8B5}" dt="2022-03-17T19:20:44.269" v="9984" actId="478"/>
          <ac:grpSpMkLst>
            <pc:docMk/>
            <pc:sldMk cId="3220982928" sldId="1702"/>
            <ac:grpSpMk id="79" creationId="{57E6AD00-E723-4F26-AE88-6C5F81E40F34}"/>
          </ac:grpSpMkLst>
        </pc:grpChg>
        <pc:picChg chg="add mod">
          <ac:chgData name="Sebastian Taylor" userId="14345a32-29c6-470a-9ce2-4671cac2f60b" providerId="ADAL" clId="{57C78DEB-92C1-49A6-BBB0-68D01C2FD8B5}" dt="2022-03-17T20:27:34.332" v="12132" actId="1076"/>
          <ac:picMkLst>
            <pc:docMk/>
            <pc:sldMk cId="3220982928" sldId="1702"/>
            <ac:picMk id="90" creationId="{98E5A381-AF3C-4D51-891B-AEA5C5D87D49}"/>
          </ac:picMkLst>
        </pc:picChg>
        <pc:picChg chg="add mod">
          <ac:chgData name="Sebastian Taylor" userId="14345a32-29c6-470a-9ce2-4671cac2f60b" providerId="ADAL" clId="{57C78DEB-92C1-49A6-BBB0-68D01C2FD8B5}" dt="2022-03-17T20:27:43.286" v="12134" actId="1076"/>
          <ac:picMkLst>
            <pc:docMk/>
            <pc:sldMk cId="3220982928" sldId="1702"/>
            <ac:picMk id="91" creationId="{C0A70970-6D8A-4ED2-8707-FBD01F21570B}"/>
          </ac:picMkLst>
        </pc:picChg>
        <pc:picChg chg="add del mod">
          <ac:chgData name="Sebastian Taylor" userId="14345a32-29c6-470a-9ce2-4671cac2f60b" providerId="ADAL" clId="{57C78DEB-92C1-49A6-BBB0-68D01C2FD8B5}" dt="2022-03-17T20:29:00.251" v="12171" actId="478"/>
          <ac:picMkLst>
            <pc:docMk/>
            <pc:sldMk cId="3220982928" sldId="1702"/>
            <ac:picMk id="92" creationId="{CCFBA8F7-937D-4935-8046-2CC4B94B6CD6}"/>
          </ac:picMkLst>
        </pc:picChg>
        <pc:picChg chg="add mod">
          <ac:chgData name="Sebastian Taylor" userId="14345a32-29c6-470a-9ce2-4671cac2f60b" providerId="ADAL" clId="{57C78DEB-92C1-49A6-BBB0-68D01C2FD8B5}" dt="2022-03-17T20:28:00.117" v="12138" actId="1076"/>
          <ac:picMkLst>
            <pc:docMk/>
            <pc:sldMk cId="3220982928" sldId="1702"/>
            <ac:picMk id="93" creationId="{B549FF06-14EB-4D98-A4AB-D835A8C1F822}"/>
          </ac:picMkLst>
        </pc:picChg>
        <pc:picChg chg="add mod">
          <ac:chgData name="Sebastian Taylor" userId="14345a32-29c6-470a-9ce2-4671cac2f60b" providerId="ADAL" clId="{57C78DEB-92C1-49A6-BBB0-68D01C2FD8B5}" dt="2022-03-17T20:28:26.224" v="12143" actId="1076"/>
          <ac:picMkLst>
            <pc:docMk/>
            <pc:sldMk cId="3220982928" sldId="1702"/>
            <ac:picMk id="94" creationId="{CD7DC52E-5B4C-4D8A-872B-56BAEA696773}"/>
          </ac:picMkLst>
        </pc:picChg>
        <pc:picChg chg="add mod">
          <ac:chgData name="Sebastian Taylor" userId="14345a32-29c6-470a-9ce2-4671cac2f60b" providerId="ADAL" clId="{57C78DEB-92C1-49A6-BBB0-68D01C2FD8B5}" dt="2022-03-17T20:29:06.799" v="12174" actId="14100"/>
          <ac:picMkLst>
            <pc:docMk/>
            <pc:sldMk cId="3220982928" sldId="1702"/>
            <ac:picMk id="95" creationId="{2C9A5241-F12C-4BF6-ABEB-D621466D614A}"/>
          </ac:picMkLst>
        </pc:picChg>
        <pc:picChg chg="add mod">
          <ac:chgData name="Sebastian Taylor" userId="14345a32-29c6-470a-9ce2-4671cac2f60b" providerId="ADAL" clId="{57C78DEB-92C1-49A6-BBB0-68D01C2FD8B5}" dt="2022-03-17T20:29:11.690" v="12176" actId="1076"/>
          <ac:picMkLst>
            <pc:docMk/>
            <pc:sldMk cId="3220982928" sldId="1702"/>
            <ac:picMk id="96" creationId="{62FC736A-827E-4474-9AEC-CCAC2CE6AFA3}"/>
          </ac:picMkLst>
        </pc:picChg>
        <pc:picChg chg="add mod">
          <ac:chgData name="Sebastian Taylor" userId="14345a32-29c6-470a-9ce2-4671cac2f60b" providerId="ADAL" clId="{57C78DEB-92C1-49A6-BBB0-68D01C2FD8B5}" dt="2022-03-17T20:29:14.256" v="12178" actId="1076"/>
          <ac:picMkLst>
            <pc:docMk/>
            <pc:sldMk cId="3220982928" sldId="1702"/>
            <ac:picMk id="97" creationId="{A40E59F8-ACB2-4E33-A2A5-18CBA6AE9F89}"/>
          </ac:picMkLst>
        </pc:picChg>
        <pc:picChg chg="add mod">
          <ac:chgData name="Sebastian Taylor" userId="14345a32-29c6-470a-9ce2-4671cac2f60b" providerId="ADAL" clId="{57C78DEB-92C1-49A6-BBB0-68D01C2FD8B5}" dt="2022-03-17T20:30:11.581" v="12181" actId="1076"/>
          <ac:picMkLst>
            <pc:docMk/>
            <pc:sldMk cId="3220982928" sldId="1702"/>
            <ac:picMk id="98" creationId="{43BEAABD-018F-41A4-92F7-8C381D08583E}"/>
          </ac:picMkLst>
        </pc:picChg>
        <pc:picChg chg="add del mod">
          <ac:chgData name="Sebastian Taylor" userId="14345a32-29c6-470a-9ce2-4671cac2f60b" providerId="ADAL" clId="{57C78DEB-92C1-49A6-BBB0-68D01C2FD8B5}" dt="2022-03-17T20:30:38.509" v="12188" actId="478"/>
          <ac:picMkLst>
            <pc:docMk/>
            <pc:sldMk cId="3220982928" sldId="1702"/>
            <ac:picMk id="100" creationId="{0754C6A8-5935-4DAB-855B-39B3FBFBFB9E}"/>
          </ac:picMkLst>
        </pc:picChg>
        <pc:cxnChg chg="mod">
          <ac:chgData name="Sebastian Taylor" userId="14345a32-29c6-470a-9ce2-4671cac2f60b" providerId="ADAL" clId="{57C78DEB-92C1-49A6-BBB0-68D01C2FD8B5}" dt="2022-03-17T19:19:25.651" v="9962" actId="165"/>
          <ac:cxnSpMkLst>
            <pc:docMk/>
            <pc:sldMk cId="3220982928" sldId="1702"/>
            <ac:cxnSpMk id="14" creationId="{4B2D9178-D090-4111-8D51-039A47846062}"/>
          </ac:cxnSpMkLst>
        </pc:cxnChg>
        <pc:cxnChg chg="mod">
          <ac:chgData name="Sebastian Taylor" userId="14345a32-29c6-470a-9ce2-4671cac2f60b" providerId="ADAL" clId="{57C78DEB-92C1-49A6-BBB0-68D01C2FD8B5}" dt="2022-03-17T19:19:25.651" v="9962" actId="165"/>
          <ac:cxnSpMkLst>
            <pc:docMk/>
            <pc:sldMk cId="3220982928" sldId="1702"/>
            <ac:cxnSpMk id="15" creationId="{DD4E5B9A-04E5-4005-A710-A39A76AB9A51}"/>
          </ac:cxnSpMkLst>
        </pc:cxnChg>
        <pc:cxnChg chg="mod">
          <ac:chgData name="Sebastian Taylor" userId="14345a32-29c6-470a-9ce2-4671cac2f60b" providerId="ADAL" clId="{57C78DEB-92C1-49A6-BBB0-68D01C2FD8B5}" dt="2022-03-17T19:19:25.651" v="9962" actId="165"/>
          <ac:cxnSpMkLst>
            <pc:docMk/>
            <pc:sldMk cId="3220982928" sldId="1702"/>
            <ac:cxnSpMk id="16" creationId="{83D7C8A6-F323-4794-9BE8-9F61CB103C69}"/>
          </ac:cxnSpMkLst>
        </pc:cxnChg>
        <pc:cxnChg chg="mod">
          <ac:chgData name="Sebastian Taylor" userId="14345a32-29c6-470a-9ce2-4671cac2f60b" providerId="ADAL" clId="{57C78DEB-92C1-49A6-BBB0-68D01C2FD8B5}" dt="2022-03-17T19:19:25.651" v="9962" actId="165"/>
          <ac:cxnSpMkLst>
            <pc:docMk/>
            <pc:sldMk cId="3220982928" sldId="1702"/>
            <ac:cxnSpMk id="17" creationId="{F924F02C-857C-4F5A-B1A8-F3E8D4477C63}"/>
          </ac:cxnSpMkLst>
        </pc:cxnChg>
        <pc:cxnChg chg="mod">
          <ac:chgData name="Sebastian Taylor" userId="14345a32-29c6-470a-9ce2-4671cac2f60b" providerId="ADAL" clId="{57C78DEB-92C1-49A6-BBB0-68D01C2FD8B5}" dt="2022-03-17T19:19:25.651" v="9962" actId="165"/>
          <ac:cxnSpMkLst>
            <pc:docMk/>
            <pc:sldMk cId="3220982928" sldId="1702"/>
            <ac:cxnSpMk id="18" creationId="{27A52853-4D95-48E4-972E-CF53752C7561}"/>
          </ac:cxnSpMkLst>
        </pc:cxnChg>
        <pc:cxnChg chg="mod">
          <ac:chgData name="Sebastian Taylor" userId="14345a32-29c6-470a-9ce2-4671cac2f60b" providerId="ADAL" clId="{57C78DEB-92C1-49A6-BBB0-68D01C2FD8B5}" dt="2022-03-17T19:19:25.651" v="9962" actId="165"/>
          <ac:cxnSpMkLst>
            <pc:docMk/>
            <pc:sldMk cId="3220982928" sldId="1702"/>
            <ac:cxnSpMk id="19" creationId="{5D4EB95A-F7CD-4B31-9CC2-456FAE6AEBB4}"/>
          </ac:cxnSpMkLst>
        </pc:cxnChg>
        <pc:cxnChg chg="mod">
          <ac:chgData name="Sebastian Taylor" userId="14345a32-29c6-470a-9ce2-4671cac2f60b" providerId="ADAL" clId="{57C78DEB-92C1-49A6-BBB0-68D01C2FD8B5}" dt="2022-03-17T19:19:25.651" v="9962" actId="165"/>
          <ac:cxnSpMkLst>
            <pc:docMk/>
            <pc:sldMk cId="3220982928" sldId="1702"/>
            <ac:cxnSpMk id="20" creationId="{174D0B12-A4D7-4914-99C3-B37D1BEF1D33}"/>
          </ac:cxnSpMkLst>
        </pc:cxnChg>
        <pc:cxnChg chg="mod">
          <ac:chgData name="Sebastian Taylor" userId="14345a32-29c6-470a-9ce2-4671cac2f60b" providerId="ADAL" clId="{57C78DEB-92C1-49A6-BBB0-68D01C2FD8B5}" dt="2022-03-17T19:19:25.651" v="9962" actId="165"/>
          <ac:cxnSpMkLst>
            <pc:docMk/>
            <pc:sldMk cId="3220982928" sldId="1702"/>
            <ac:cxnSpMk id="21" creationId="{091E7301-8657-4F9E-A109-22C421A20821}"/>
          </ac:cxnSpMkLst>
        </pc:cxnChg>
        <pc:cxnChg chg="mod">
          <ac:chgData name="Sebastian Taylor" userId="14345a32-29c6-470a-9ce2-4671cac2f60b" providerId="ADAL" clId="{57C78DEB-92C1-49A6-BBB0-68D01C2FD8B5}" dt="2022-03-17T19:19:25.651" v="9962" actId="165"/>
          <ac:cxnSpMkLst>
            <pc:docMk/>
            <pc:sldMk cId="3220982928" sldId="1702"/>
            <ac:cxnSpMk id="22" creationId="{946F63C3-7FAB-4D2F-AF5B-2D2EB7F3D383}"/>
          </ac:cxnSpMkLst>
        </pc:cxnChg>
        <pc:cxnChg chg="mod">
          <ac:chgData name="Sebastian Taylor" userId="14345a32-29c6-470a-9ce2-4671cac2f60b" providerId="ADAL" clId="{57C78DEB-92C1-49A6-BBB0-68D01C2FD8B5}" dt="2022-03-17T19:19:25.651" v="9962" actId="165"/>
          <ac:cxnSpMkLst>
            <pc:docMk/>
            <pc:sldMk cId="3220982928" sldId="1702"/>
            <ac:cxnSpMk id="23" creationId="{9499CF79-4EDD-4147-955D-194F55C0FF3E}"/>
          </ac:cxnSpMkLst>
        </pc:cxnChg>
        <pc:cxnChg chg="add del mod">
          <ac:chgData name="Sebastian Taylor" userId="14345a32-29c6-470a-9ce2-4671cac2f60b" providerId="ADAL" clId="{57C78DEB-92C1-49A6-BBB0-68D01C2FD8B5}" dt="2022-03-17T19:16:48.909" v="9921" actId="478"/>
          <ac:cxnSpMkLst>
            <pc:docMk/>
            <pc:sldMk cId="3220982928" sldId="1702"/>
            <ac:cxnSpMk id="30" creationId="{F4162D08-79D0-466F-BE17-83B05368E515}"/>
          </ac:cxnSpMkLst>
        </pc:cxnChg>
        <pc:cxnChg chg="add del mod">
          <ac:chgData name="Sebastian Taylor" userId="14345a32-29c6-470a-9ce2-4671cac2f60b" providerId="ADAL" clId="{57C78DEB-92C1-49A6-BBB0-68D01C2FD8B5}" dt="2022-03-17T19:16:52.142" v="9924" actId="478"/>
          <ac:cxnSpMkLst>
            <pc:docMk/>
            <pc:sldMk cId="3220982928" sldId="1702"/>
            <ac:cxnSpMk id="31" creationId="{A348D9E2-E599-4338-9AC0-F346C0DF7842}"/>
          </ac:cxnSpMkLst>
        </pc:cxnChg>
        <pc:cxnChg chg="add del mod">
          <ac:chgData name="Sebastian Taylor" userId="14345a32-29c6-470a-9ce2-4671cac2f60b" providerId="ADAL" clId="{57C78DEB-92C1-49A6-BBB0-68D01C2FD8B5}" dt="2022-03-17T19:16:46.770" v="9918" actId="478"/>
          <ac:cxnSpMkLst>
            <pc:docMk/>
            <pc:sldMk cId="3220982928" sldId="1702"/>
            <ac:cxnSpMk id="32" creationId="{61F820C6-6B48-4D0E-B9A1-D0B179B6BC59}"/>
          </ac:cxnSpMkLst>
        </pc:cxnChg>
        <pc:cxnChg chg="add del mod">
          <ac:chgData name="Sebastian Taylor" userId="14345a32-29c6-470a-9ce2-4671cac2f60b" providerId="ADAL" clId="{57C78DEB-92C1-49A6-BBB0-68D01C2FD8B5}" dt="2022-03-17T19:16:50.003" v="9922" actId="478"/>
          <ac:cxnSpMkLst>
            <pc:docMk/>
            <pc:sldMk cId="3220982928" sldId="1702"/>
            <ac:cxnSpMk id="34" creationId="{55D4534F-D7EF-421B-B063-952947F24290}"/>
          </ac:cxnSpMkLst>
        </pc:cxnChg>
        <pc:cxnChg chg="add del mod">
          <ac:chgData name="Sebastian Taylor" userId="14345a32-29c6-470a-9ce2-4671cac2f60b" providerId="ADAL" clId="{57C78DEB-92C1-49A6-BBB0-68D01C2FD8B5}" dt="2022-03-17T19:16:48.198" v="9920" actId="478"/>
          <ac:cxnSpMkLst>
            <pc:docMk/>
            <pc:sldMk cId="3220982928" sldId="1702"/>
            <ac:cxnSpMk id="35" creationId="{79608433-98E9-41EF-BD0E-3AFBB1700185}"/>
          </ac:cxnSpMkLst>
        </pc:cxnChg>
        <pc:cxnChg chg="add del mod">
          <ac:chgData name="Sebastian Taylor" userId="14345a32-29c6-470a-9ce2-4671cac2f60b" providerId="ADAL" clId="{57C78DEB-92C1-49A6-BBB0-68D01C2FD8B5}" dt="2022-03-17T19:16:47.678" v="9919" actId="478"/>
          <ac:cxnSpMkLst>
            <pc:docMk/>
            <pc:sldMk cId="3220982928" sldId="1702"/>
            <ac:cxnSpMk id="36" creationId="{B82A9E4D-4B0E-4E67-8BD5-F54054EAA3F9}"/>
          </ac:cxnSpMkLst>
        </pc:cxnChg>
        <pc:cxnChg chg="del mod topLvl">
          <ac:chgData name="Sebastian Taylor" userId="14345a32-29c6-470a-9ce2-4671cac2f60b" providerId="ADAL" clId="{57C78DEB-92C1-49A6-BBB0-68D01C2FD8B5}" dt="2022-03-17T19:17:43.915" v="9940" actId="478"/>
          <ac:cxnSpMkLst>
            <pc:docMk/>
            <pc:sldMk cId="3220982928" sldId="1702"/>
            <ac:cxnSpMk id="38" creationId="{7C20F4FD-B7E6-45C0-9A3D-1933B007309F}"/>
          </ac:cxnSpMkLst>
        </pc:cxnChg>
        <pc:cxnChg chg="del mod topLvl">
          <ac:chgData name="Sebastian Taylor" userId="14345a32-29c6-470a-9ce2-4671cac2f60b" providerId="ADAL" clId="{57C78DEB-92C1-49A6-BBB0-68D01C2FD8B5}" dt="2022-03-17T19:17:53.961" v="9944" actId="478"/>
          <ac:cxnSpMkLst>
            <pc:docMk/>
            <pc:sldMk cId="3220982928" sldId="1702"/>
            <ac:cxnSpMk id="58" creationId="{9A401490-1599-4C7A-B0FB-F6C80A5FBC16}"/>
          </ac:cxnSpMkLst>
        </pc:cxnChg>
        <pc:cxnChg chg="add mod">
          <ac:chgData name="Sebastian Taylor" userId="14345a32-29c6-470a-9ce2-4671cac2f60b" providerId="ADAL" clId="{57C78DEB-92C1-49A6-BBB0-68D01C2FD8B5}" dt="2022-03-17T20:31:42.505" v="12250" actId="1037"/>
          <ac:cxnSpMkLst>
            <pc:docMk/>
            <pc:sldMk cId="3220982928" sldId="1702"/>
            <ac:cxnSpMk id="108" creationId="{6091B471-0ED5-4C68-8AA6-717D21C6FF67}"/>
          </ac:cxnSpMkLst>
        </pc:cxnChg>
      </pc:sldChg>
      <pc:sldChg chg="add mod modShow">
        <pc:chgData name="Sebastian Taylor" userId="14345a32-29c6-470a-9ce2-4671cac2f60b" providerId="ADAL" clId="{57C78DEB-92C1-49A6-BBB0-68D01C2FD8B5}" dt="2022-03-16T23:27:17.207" v="6376" actId="729"/>
        <pc:sldMkLst>
          <pc:docMk/>
          <pc:sldMk cId="3105968449" sldId="1703"/>
        </pc:sldMkLst>
      </pc:sldChg>
      <pc:sldChg chg="add del">
        <pc:chgData name="Sebastian Taylor" userId="14345a32-29c6-470a-9ce2-4671cac2f60b" providerId="ADAL" clId="{57C78DEB-92C1-49A6-BBB0-68D01C2FD8B5}" dt="2022-03-16T23:01:25.911" v="5984" actId="47"/>
        <pc:sldMkLst>
          <pc:docMk/>
          <pc:sldMk cId="3271719259" sldId="1703"/>
        </pc:sldMkLst>
      </pc:sldChg>
      <pc:sldChg chg="delSp modSp add mod delAnim">
        <pc:chgData name="Sebastian Taylor" userId="14345a32-29c6-470a-9ce2-4671cac2f60b" providerId="ADAL" clId="{57C78DEB-92C1-49A6-BBB0-68D01C2FD8B5}" dt="2022-03-17T16:04:42.384" v="7167" actId="20577"/>
        <pc:sldMkLst>
          <pc:docMk/>
          <pc:sldMk cId="2503920674" sldId="1704"/>
        </pc:sldMkLst>
        <pc:spChg chg="mod">
          <ac:chgData name="Sebastian Taylor" userId="14345a32-29c6-470a-9ce2-4671cac2f60b" providerId="ADAL" clId="{57C78DEB-92C1-49A6-BBB0-68D01C2FD8B5}" dt="2022-03-17T16:04:42.384" v="7167" actId="20577"/>
          <ac:spMkLst>
            <pc:docMk/>
            <pc:sldMk cId="2503920674" sldId="1704"/>
            <ac:spMk id="2" creationId="{3B578C77-871E-453A-848E-B274E952EC82}"/>
          </ac:spMkLst>
        </pc:spChg>
        <pc:spChg chg="del mod">
          <ac:chgData name="Sebastian Taylor" userId="14345a32-29c6-470a-9ce2-4671cac2f60b" providerId="ADAL" clId="{57C78DEB-92C1-49A6-BBB0-68D01C2FD8B5}" dt="2022-03-17T16:04:12.240" v="7158" actId="478"/>
          <ac:spMkLst>
            <pc:docMk/>
            <pc:sldMk cId="2503920674" sldId="1704"/>
            <ac:spMk id="4" creationId="{521383E8-4BDD-421C-B029-07FCA29E32C1}"/>
          </ac:spMkLst>
        </pc:spChg>
        <pc:spChg chg="del">
          <ac:chgData name="Sebastian Taylor" userId="14345a32-29c6-470a-9ce2-4671cac2f60b" providerId="ADAL" clId="{57C78DEB-92C1-49A6-BBB0-68D01C2FD8B5}" dt="2022-03-17T16:04:11.348" v="7156" actId="478"/>
          <ac:spMkLst>
            <pc:docMk/>
            <pc:sldMk cId="2503920674" sldId="1704"/>
            <ac:spMk id="5" creationId="{55FE6C74-07B8-4170-8C25-8A51B8918AAC}"/>
          </ac:spMkLst>
        </pc:spChg>
        <pc:spChg chg="del">
          <ac:chgData name="Sebastian Taylor" userId="14345a32-29c6-470a-9ce2-4671cac2f60b" providerId="ADAL" clId="{57C78DEB-92C1-49A6-BBB0-68D01C2FD8B5}" dt="2022-03-17T16:04:10.123" v="7155" actId="478"/>
          <ac:spMkLst>
            <pc:docMk/>
            <pc:sldMk cId="2503920674" sldId="1704"/>
            <ac:spMk id="7" creationId="{237D759B-B88B-4E52-BC80-1EF8EA2844A4}"/>
          </ac:spMkLst>
        </pc:spChg>
      </pc:sldChg>
      <pc:sldChg chg="add">
        <pc:chgData name="Sebastian Taylor" userId="14345a32-29c6-470a-9ce2-4671cac2f60b" providerId="ADAL" clId="{57C78DEB-92C1-49A6-BBB0-68D01C2FD8B5}" dt="2022-03-17T16:04:01.169" v="7122"/>
        <pc:sldMkLst>
          <pc:docMk/>
          <pc:sldMk cId="3430864964" sldId="1705"/>
        </pc:sldMkLst>
      </pc:sldChg>
      <pc:sldChg chg="add">
        <pc:chgData name="Sebastian Taylor" userId="14345a32-29c6-470a-9ce2-4671cac2f60b" providerId="ADAL" clId="{57C78DEB-92C1-49A6-BBB0-68D01C2FD8B5}" dt="2022-02-14T21:53:48.437" v="23"/>
        <pc:sldMkLst>
          <pc:docMk/>
          <pc:sldMk cId="3864722993" sldId="1705"/>
        </pc:sldMkLst>
      </pc:sldChg>
      <pc:sldChg chg="add">
        <pc:chgData name="Sebastian Taylor" userId="14345a32-29c6-470a-9ce2-4671cac2f60b" providerId="ADAL" clId="{57C78DEB-92C1-49A6-BBB0-68D01C2FD8B5}" dt="2022-03-17T16:04:44.185" v="7168"/>
        <pc:sldMkLst>
          <pc:docMk/>
          <pc:sldMk cId="319582863" sldId="1706"/>
        </pc:sldMkLst>
      </pc:sldChg>
      <pc:sldChg chg="delSp modSp add del mod delAnim delCm modCm">
        <pc:chgData name="Sebastian Taylor" userId="14345a32-29c6-470a-9ce2-4671cac2f60b" providerId="ADAL" clId="{57C78DEB-92C1-49A6-BBB0-68D01C2FD8B5}" dt="2022-02-15T18:45:31.720" v="857" actId="47"/>
        <pc:sldMkLst>
          <pc:docMk/>
          <pc:sldMk cId="2745273926" sldId="1706"/>
        </pc:sldMkLst>
        <pc:spChg chg="del">
          <ac:chgData name="Sebastian Taylor" userId="14345a32-29c6-470a-9ce2-4671cac2f60b" providerId="ADAL" clId="{57C78DEB-92C1-49A6-BBB0-68D01C2FD8B5}" dt="2022-02-14T22:46:34.514" v="550" actId="478"/>
          <ac:spMkLst>
            <pc:docMk/>
            <pc:sldMk cId="2745273926" sldId="1706"/>
            <ac:spMk id="2" creationId="{E251381D-D2C5-4B01-B19D-08C6E1149646}"/>
          </ac:spMkLst>
        </pc:spChg>
        <pc:spChg chg="mod">
          <ac:chgData name="Sebastian Taylor" userId="14345a32-29c6-470a-9ce2-4671cac2f60b" providerId="ADAL" clId="{57C78DEB-92C1-49A6-BBB0-68D01C2FD8B5}" dt="2022-02-14T22:46:29.436" v="548" actId="20577"/>
          <ac:spMkLst>
            <pc:docMk/>
            <pc:sldMk cId="2745273926" sldId="1706"/>
            <ac:spMk id="3" creationId="{4BAC0E4F-6641-4AD9-9287-49133CB272A5}"/>
          </ac:spMkLst>
        </pc:spChg>
        <pc:spChg chg="del">
          <ac:chgData name="Sebastian Taylor" userId="14345a32-29c6-470a-9ce2-4671cac2f60b" providerId="ADAL" clId="{57C78DEB-92C1-49A6-BBB0-68D01C2FD8B5}" dt="2022-02-14T22:46:37.887" v="554" actId="478"/>
          <ac:spMkLst>
            <pc:docMk/>
            <pc:sldMk cId="2745273926" sldId="1706"/>
            <ac:spMk id="4" creationId="{F557AD93-B2FF-4270-9032-362D35D3105C}"/>
          </ac:spMkLst>
        </pc:spChg>
        <pc:spChg chg="mod">
          <ac:chgData name="Sebastian Taylor" userId="14345a32-29c6-470a-9ce2-4671cac2f60b" providerId="ADAL" clId="{57C78DEB-92C1-49A6-BBB0-68D01C2FD8B5}" dt="2022-02-14T22:47:59.900" v="838" actId="20577"/>
          <ac:spMkLst>
            <pc:docMk/>
            <pc:sldMk cId="2745273926" sldId="1706"/>
            <ac:spMk id="6" creationId="{FC79908B-27B8-41F7-A01C-1995B5731E5D}"/>
          </ac:spMkLst>
        </pc:spChg>
        <pc:spChg chg="del">
          <ac:chgData name="Sebastian Taylor" userId="14345a32-29c6-470a-9ce2-4671cac2f60b" providerId="ADAL" clId="{57C78DEB-92C1-49A6-BBB0-68D01C2FD8B5}" dt="2022-02-14T22:46:32.734" v="549" actId="478"/>
          <ac:spMkLst>
            <pc:docMk/>
            <pc:sldMk cId="2745273926" sldId="1706"/>
            <ac:spMk id="7" creationId="{E8753725-45B1-4420-B65E-4D958E1F99F0}"/>
          </ac:spMkLst>
        </pc:spChg>
        <pc:spChg chg="del">
          <ac:chgData name="Sebastian Taylor" userId="14345a32-29c6-470a-9ce2-4671cac2f60b" providerId="ADAL" clId="{57C78DEB-92C1-49A6-BBB0-68D01C2FD8B5}" dt="2022-02-14T22:46:37.887" v="554" actId="478"/>
          <ac:spMkLst>
            <pc:docMk/>
            <pc:sldMk cId="2745273926" sldId="1706"/>
            <ac:spMk id="8" creationId="{B5ACE189-3832-483C-B1A3-957290AD4EAE}"/>
          </ac:spMkLst>
        </pc:spChg>
        <pc:spChg chg="del">
          <ac:chgData name="Sebastian Taylor" userId="14345a32-29c6-470a-9ce2-4671cac2f60b" providerId="ADAL" clId="{57C78DEB-92C1-49A6-BBB0-68D01C2FD8B5}" dt="2022-02-14T22:46:34.514" v="550" actId="478"/>
          <ac:spMkLst>
            <pc:docMk/>
            <pc:sldMk cId="2745273926" sldId="1706"/>
            <ac:spMk id="11" creationId="{08802759-07F0-43B5-BBC1-A2EF35808176}"/>
          </ac:spMkLst>
        </pc:spChg>
        <pc:spChg chg="del">
          <ac:chgData name="Sebastian Taylor" userId="14345a32-29c6-470a-9ce2-4671cac2f60b" providerId="ADAL" clId="{57C78DEB-92C1-49A6-BBB0-68D01C2FD8B5}" dt="2022-02-14T22:46:40.798" v="555" actId="478"/>
          <ac:spMkLst>
            <pc:docMk/>
            <pc:sldMk cId="2745273926" sldId="1706"/>
            <ac:spMk id="12" creationId="{DB117EE9-4198-4DB6-8B14-82E3A6FDD358}"/>
          </ac:spMkLst>
        </pc:spChg>
        <pc:spChg chg="mod">
          <ac:chgData name="Sebastian Taylor" userId="14345a32-29c6-470a-9ce2-4671cac2f60b" providerId="ADAL" clId="{57C78DEB-92C1-49A6-BBB0-68D01C2FD8B5}" dt="2022-02-14T22:46:43.250" v="556" actId="14100"/>
          <ac:spMkLst>
            <pc:docMk/>
            <pc:sldMk cId="2745273926" sldId="1706"/>
            <ac:spMk id="13" creationId="{33105EEB-A208-4438-8B8A-8CE3EB1F5F94}"/>
          </ac:spMkLst>
        </pc:spChg>
        <pc:spChg chg="del">
          <ac:chgData name="Sebastian Taylor" userId="14345a32-29c6-470a-9ce2-4671cac2f60b" providerId="ADAL" clId="{57C78DEB-92C1-49A6-BBB0-68D01C2FD8B5}" dt="2022-02-14T22:46:34.514" v="550" actId="478"/>
          <ac:spMkLst>
            <pc:docMk/>
            <pc:sldMk cId="2745273926" sldId="1706"/>
            <ac:spMk id="33" creationId="{84049B74-B1A2-4128-8B26-975F64EFAB5A}"/>
          </ac:spMkLst>
        </pc:spChg>
        <pc:spChg chg="del">
          <ac:chgData name="Sebastian Taylor" userId="14345a32-29c6-470a-9ce2-4671cac2f60b" providerId="ADAL" clId="{57C78DEB-92C1-49A6-BBB0-68D01C2FD8B5}" dt="2022-02-14T22:46:34.514" v="550" actId="478"/>
          <ac:spMkLst>
            <pc:docMk/>
            <pc:sldMk cId="2745273926" sldId="1706"/>
            <ac:spMk id="35" creationId="{E7D8F5CC-9B20-48B4-93BF-03D360085DD6}"/>
          </ac:spMkLst>
        </pc:spChg>
        <pc:spChg chg="del">
          <ac:chgData name="Sebastian Taylor" userId="14345a32-29c6-470a-9ce2-4671cac2f60b" providerId="ADAL" clId="{57C78DEB-92C1-49A6-BBB0-68D01C2FD8B5}" dt="2022-02-14T22:46:34.514" v="550" actId="478"/>
          <ac:spMkLst>
            <pc:docMk/>
            <pc:sldMk cId="2745273926" sldId="1706"/>
            <ac:spMk id="41" creationId="{EA6D4ACC-21FB-4F9F-8745-D06208A528A0}"/>
          </ac:spMkLst>
        </pc:spChg>
        <pc:spChg chg="del">
          <ac:chgData name="Sebastian Taylor" userId="14345a32-29c6-470a-9ce2-4671cac2f60b" providerId="ADAL" clId="{57C78DEB-92C1-49A6-BBB0-68D01C2FD8B5}" dt="2022-02-14T22:46:34.514" v="550" actId="478"/>
          <ac:spMkLst>
            <pc:docMk/>
            <pc:sldMk cId="2745273926" sldId="1706"/>
            <ac:spMk id="43" creationId="{219DE579-970B-4C18-AA8D-CA823C4D3CFF}"/>
          </ac:spMkLst>
        </pc:spChg>
        <pc:spChg chg="del">
          <ac:chgData name="Sebastian Taylor" userId="14345a32-29c6-470a-9ce2-4671cac2f60b" providerId="ADAL" clId="{57C78DEB-92C1-49A6-BBB0-68D01C2FD8B5}" dt="2022-02-14T22:46:34.514" v="550" actId="478"/>
          <ac:spMkLst>
            <pc:docMk/>
            <pc:sldMk cId="2745273926" sldId="1706"/>
            <ac:spMk id="44" creationId="{40961D09-ABAA-4611-859B-19B765C794DC}"/>
          </ac:spMkLst>
        </pc:spChg>
        <pc:spChg chg="del">
          <ac:chgData name="Sebastian Taylor" userId="14345a32-29c6-470a-9ce2-4671cac2f60b" providerId="ADAL" clId="{57C78DEB-92C1-49A6-BBB0-68D01C2FD8B5}" dt="2022-02-14T22:46:34.514" v="550" actId="478"/>
          <ac:spMkLst>
            <pc:docMk/>
            <pc:sldMk cId="2745273926" sldId="1706"/>
            <ac:spMk id="45" creationId="{0D7A2AD8-F55E-4177-956A-A59938894B41}"/>
          </ac:spMkLst>
        </pc:spChg>
        <pc:spChg chg="del">
          <ac:chgData name="Sebastian Taylor" userId="14345a32-29c6-470a-9ce2-4671cac2f60b" providerId="ADAL" clId="{57C78DEB-92C1-49A6-BBB0-68D01C2FD8B5}" dt="2022-02-14T22:46:34.514" v="550" actId="478"/>
          <ac:spMkLst>
            <pc:docMk/>
            <pc:sldMk cId="2745273926" sldId="1706"/>
            <ac:spMk id="46" creationId="{9BC90A44-D3BE-4099-AB16-44DE2F4C941A}"/>
          </ac:spMkLst>
        </pc:spChg>
        <pc:spChg chg="del">
          <ac:chgData name="Sebastian Taylor" userId="14345a32-29c6-470a-9ce2-4671cac2f60b" providerId="ADAL" clId="{57C78DEB-92C1-49A6-BBB0-68D01C2FD8B5}" dt="2022-02-14T22:46:34.514" v="550" actId="478"/>
          <ac:spMkLst>
            <pc:docMk/>
            <pc:sldMk cId="2745273926" sldId="1706"/>
            <ac:spMk id="49" creationId="{4E47C508-88B5-4B06-8E43-CBA3D2ADD59B}"/>
          </ac:spMkLst>
        </pc:spChg>
        <pc:spChg chg="del">
          <ac:chgData name="Sebastian Taylor" userId="14345a32-29c6-470a-9ce2-4671cac2f60b" providerId="ADAL" clId="{57C78DEB-92C1-49A6-BBB0-68D01C2FD8B5}" dt="2022-02-14T22:46:34.514" v="550" actId="478"/>
          <ac:spMkLst>
            <pc:docMk/>
            <pc:sldMk cId="2745273926" sldId="1706"/>
            <ac:spMk id="53" creationId="{909AA4B8-0040-4FD5-A729-CF98851EF2F8}"/>
          </ac:spMkLst>
        </pc:spChg>
        <pc:spChg chg="del">
          <ac:chgData name="Sebastian Taylor" userId="14345a32-29c6-470a-9ce2-4671cac2f60b" providerId="ADAL" clId="{57C78DEB-92C1-49A6-BBB0-68D01C2FD8B5}" dt="2022-02-14T22:46:34.514" v="550" actId="478"/>
          <ac:spMkLst>
            <pc:docMk/>
            <pc:sldMk cId="2745273926" sldId="1706"/>
            <ac:spMk id="55" creationId="{331E8356-0F80-4178-B71F-6615575BBFA8}"/>
          </ac:spMkLst>
        </pc:spChg>
        <pc:spChg chg="del">
          <ac:chgData name="Sebastian Taylor" userId="14345a32-29c6-470a-9ce2-4671cac2f60b" providerId="ADAL" clId="{57C78DEB-92C1-49A6-BBB0-68D01C2FD8B5}" dt="2022-02-14T22:46:34.514" v="550" actId="478"/>
          <ac:spMkLst>
            <pc:docMk/>
            <pc:sldMk cId="2745273926" sldId="1706"/>
            <ac:spMk id="57" creationId="{36BFCFF2-060A-4326-AF19-11EFC64A8AC7}"/>
          </ac:spMkLst>
        </pc:spChg>
        <pc:spChg chg="del">
          <ac:chgData name="Sebastian Taylor" userId="14345a32-29c6-470a-9ce2-4671cac2f60b" providerId="ADAL" clId="{57C78DEB-92C1-49A6-BBB0-68D01C2FD8B5}" dt="2022-02-14T22:46:34.514" v="550" actId="478"/>
          <ac:spMkLst>
            <pc:docMk/>
            <pc:sldMk cId="2745273926" sldId="1706"/>
            <ac:spMk id="59" creationId="{635512F7-584D-4BB4-B9A6-FCA3C0B4BC1E}"/>
          </ac:spMkLst>
        </pc:spChg>
        <pc:spChg chg="del">
          <ac:chgData name="Sebastian Taylor" userId="14345a32-29c6-470a-9ce2-4671cac2f60b" providerId="ADAL" clId="{57C78DEB-92C1-49A6-BBB0-68D01C2FD8B5}" dt="2022-02-14T22:46:34.514" v="550" actId="478"/>
          <ac:spMkLst>
            <pc:docMk/>
            <pc:sldMk cId="2745273926" sldId="1706"/>
            <ac:spMk id="61" creationId="{919E9314-B01E-492A-82C3-6CA3BC1BFAEC}"/>
          </ac:spMkLst>
        </pc:spChg>
        <pc:spChg chg="del">
          <ac:chgData name="Sebastian Taylor" userId="14345a32-29c6-470a-9ce2-4671cac2f60b" providerId="ADAL" clId="{57C78DEB-92C1-49A6-BBB0-68D01C2FD8B5}" dt="2022-02-14T22:46:37.887" v="554" actId="478"/>
          <ac:spMkLst>
            <pc:docMk/>
            <pc:sldMk cId="2745273926" sldId="1706"/>
            <ac:spMk id="69" creationId="{2A403D53-B1BE-4081-80E8-90F754E22FAA}"/>
          </ac:spMkLst>
        </pc:spChg>
        <pc:spChg chg="del">
          <ac:chgData name="Sebastian Taylor" userId="14345a32-29c6-470a-9ce2-4671cac2f60b" providerId="ADAL" clId="{57C78DEB-92C1-49A6-BBB0-68D01C2FD8B5}" dt="2022-02-14T22:46:37.887" v="554" actId="478"/>
          <ac:spMkLst>
            <pc:docMk/>
            <pc:sldMk cId="2745273926" sldId="1706"/>
            <ac:spMk id="70" creationId="{FB03EDFD-3013-4E29-B849-11237C305BDF}"/>
          </ac:spMkLst>
        </pc:spChg>
        <pc:spChg chg="del">
          <ac:chgData name="Sebastian Taylor" userId="14345a32-29c6-470a-9ce2-4671cac2f60b" providerId="ADAL" clId="{57C78DEB-92C1-49A6-BBB0-68D01C2FD8B5}" dt="2022-02-14T22:46:37.887" v="554" actId="478"/>
          <ac:spMkLst>
            <pc:docMk/>
            <pc:sldMk cId="2745273926" sldId="1706"/>
            <ac:spMk id="71" creationId="{29EE9CC6-C111-41F3-8DBF-3A7AC75DDEBB}"/>
          </ac:spMkLst>
        </pc:spChg>
        <pc:spChg chg="del">
          <ac:chgData name="Sebastian Taylor" userId="14345a32-29c6-470a-9ce2-4671cac2f60b" providerId="ADAL" clId="{57C78DEB-92C1-49A6-BBB0-68D01C2FD8B5}" dt="2022-02-14T22:46:37.887" v="554" actId="478"/>
          <ac:spMkLst>
            <pc:docMk/>
            <pc:sldMk cId="2745273926" sldId="1706"/>
            <ac:spMk id="72" creationId="{660FE817-B95A-48DE-B789-F2BEC5B0ED34}"/>
          </ac:spMkLst>
        </pc:spChg>
        <pc:spChg chg="del">
          <ac:chgData name="Sebastian Taylor" userId="14345a32-29c6-470a-9ce2-4671cac2f60b" providerId="ADAL" clId="{57C78DEB-92C1-49A6-BBB0-68D01C2FD8B5}" dt="2022-02-14T22:46:37.887" v="554" actId="478"/>
          <ac:spMkLst>
            <pc:docMk/>
            <pc:sldMk cId="2745273926" sldId="1706"/>
            <ac:spMk id="73" creationId="{539BAF1F-2024-4002-B7BC-F51CA0826C00}"/>
          </ac:spMkLst>
        </pc:spChg>
        <pc:spChg chg="del">
          <ac:chgData name="Sebastian Taylor" userId="14345a32-29c6-470a-9ce2-4671cac2f60b" providerId="ADAL" clId="{57C78DEB-92C1-49A6-BBB0-68D01C2FD8B5}" dt="2022-02-14T22:46:37.887" v="554" actId="478"/>
          <ac:spMkLst>
            <pc:docMk/>
            <pc:sldMk cId="2745273926" sldId="1706"/>
            <ac:spMk id="74" creationId="{EDABA211-E3E5-4F8E-AD00-EF93DB36D6A0}"/>
          </ac:spMkLst>
        </pc:spChg>
        <pc:spChg chg="del">
          <ac:chgData name="Sebastian Taylor" userId="14345a32-29c6-470a-9ce2-4671cac2f60b" providerId="ADAL" clId="{57C78DEB-92C1-49A6-BBB0-68D01C2FD8B5}" dt="2022-02-14T22:46:37.887" v="554" actId="478"/>
          <ac:spMkLst>
            <pc:docMk/>
            <pc:sldMk cId="2745273926" sldId="1706"/>
            <ac:spMk id="75" creationId="{35676AA0-4160-4B4A-AEAD-13AEC189965C}"/>
          </ac:spMkLst>
        </pc:spChg>
        <pc:spChg chg="del">
          <ac:chgData name="Sebastian Taylor" userId="14345a32-29c6-470a-9ce2-4671cac2f60b" providerId="ADAL" clId="{57C78DEB-92C1-49A6-BBB0-68D01C2FD8B5}" dt="2022-02-14T22:46:37.887" v="554" actId="478"/>
          <ac:spMkLst>
            <pc:docMk/>
            <pc:sldMk cId="2745273926" sldId="1706"/>
            <ac:spMk id="76" creationId="{2A87EC4C-5410-46B9-9263-08E957B81B42}"/>
          </ac:spMkLst>
        </pc:spChg>
        <pc:spChg chg="del">
          <ac:chgData name="Sebastian Taylor" userId="14345a32-29c6-470a-9ce2-4671cac2f60b" providerId="ADAL" clId="{57C78DEB-92C1-49A6-BBB0-68D01C2FD8B5}" dt="2022-02-14T22:46:37.887" v="554" actId="478"/>
          <ac:spMkLst>
            <pc:docMk/>
            <pc:sldMk cId="2745273926" sldId="1706"/>
            <ac:spMk id="77" creationId="{0CD51258-4B6B-495B-9684-B6FC8EBAECC9}"/>
          </ac:spMkLst>
        </pc:spChg>
        <pc:spChg chg="del">
          <ac:chgData name="Sebastian Taylor" userId="14345a32-29c6-470a-9ce2-4671cac2f60b" providerId="ADAL" clId="{57C78DEB-92C1-49A6-BBB0-68D01C2FD8B5}" dt="2022-02-14T22:46:37.887" v="554" actId="478"/>
          <ac:spMkLst>
            <pc:docMk/>
            <pc:sldMk cId="2745273926" sldId="1706"/>
            <ac:spMk id="78" creationId="{A17B6BFF-F19D-4E7D-8C35-758229FD0EC9}"/>
          </ac:spMkLst>
        </pc:spChg>
        <pc:spChg chg="del">
          <ac:chgData name="Sebastian Taylor" userId="14345a32-29c6-470a-9ce2-4671cac2f60b" providerId="ADAL" clId="{57C78DEB-92C1-49A6-BBB0-68D01C2FD8B5}" dt="2022-02-14T22:46:37.887" v="554" actId="478"/>
          <ac:spMkLst>
            <pc:docMk/>
            <pc:sldMk cId="2745273926" sldId="1706"/>
            <ac:spMk id="79" creationId="{F41C018E-DFC6-4433-8197-976350E6558E}"/>
          </ac:spMkLst>
        </pc:spChg>
        <pc:spChg chg="del">
          <ac:chgData name="Sebastian Taylor" userId="14345a32-29c6-470a-9ce2-4671cac2f60b" providerId="ADAL" clId="{57C78DEB-92C1-49A6-BBB0-68D01C2FD8B5}" dt="2022-02-14T22:46:37.887" v="554" actId="478"/>
          <ac:spMkLst>
            <pc:docMk/>
            <pc:sldMk cId="2745273926" sldId="1706"/>
            <ac:spMk id="80" creationId="{D2460277-6FCD-4E28-9F04-BD4DED22A75C}"/>
          </ac:spMkLst>
        </pc:spChg>
        <pc:spChg chg="del">
          <ac:chgData name="Sebastian Taylor" userId="14345a32-29c6-470a-9ce2-4671cac2f60b" providerId="ADAL" clId="{57C78DEB-92C1-49A6-BBB0-68D01C2FD8B5}" dt="2022-02-14T22:46:37.887" v="554" actId="478"/>
          <ac:spMkLst>
            <pc:docMk/>
            <pc:sldMk cId="2745273926" sldId="1706"/>
            <ac:spMk id="81" creationId="{3BFF7221-93E8-4579-BC73-6924E6D1D7DA}"/>
          </ac:spMkLst>
        </pc:spChg>
        <pc:spChg chg="del">
          <ac:chgData name="Sebastian Taylor" userId="14345a32-29c6-470a-9ce2-4671cac2f60b" providerId="ADAL" clId="{57C78DEB-92C1-49A6-BBB0-68D01C2FD8B5}" dt="2022-02-14T22:46:37.887" v="554" actId="478"/>
          <ac:spMkLst>
            <pc:docMk/>
            <pc:sldMk cId="2745273926" sldId="1706"/>
            <ac:spMk id="82" creationId="{B8552CB6-00EA-4FC7-B673-3BC239F8E3D3}"/>
          </ac:spMkLst>
        </pc:spChg>
        <pc:spChg chg="del">
          <ac:chgData name="Sebastian Taylor" userId="14345a32-29c6-470a-9ce2-4671cac2f60b" providerId="ADAL" clId="{57C78DEB-92C1-49A6-BBB0-68D01C2FD8B5}" dt="2022-02-14T22:46:37.887" v="554" actId="478"/>
          <ac:spMkLst>
            <pc:docMk/>
            <pc:sldMk cId="2745273926" sldId="1706"/>
            <ac:spMk id="83" creationId="{92995E35-8E94-4EC1-9DB2-836441121C75}"/>
          </ac:spMkLst>
        </pc:spChg>
        <pc:spChg chg="del">
          <ac:chgData name="Sebastian Taylor" userId="14345a32-29c6-470a-9ce2-4671cac2f60b" providerId="ADAL" clId="{57C78DEB-92C1-49A6-BBB0-68D01C2FD8B5}" dt="2022-02-14T22:46:37.887" v="554" actId="478"/>
          <ac:spMkLst>
            <pc:docMk/>
            <pc:sldMk cId="2745273926" sldId="1706"/>
            <ac:spMk id="84" creationId="{77B986A7-F2AE-4178-9E56-51BE3AF6C41F}"/>
          </ac:spMkLst>
        </pc:spChg>
        <pc:spChg chg="del">
          <ac:chgData name="Sebastian Taylor" userId="14345a32-29c6-470a-9ce2-4671cac2f60b" providerId="ADAL" clId="{57C78DEB-92C1-49A6-BBB0-68D01C2FD8B5}" dt="2022-02-14T22:46:37.887" v="554" actId="478"/>
          <ac:spMkLst>
            <pc:docMk/>
            <pc:sldMk cId="2745273926" sldId="1706"/>
            <ac:spMk id="85" creationId="{6F234D1E-0B6C-4F85-951E-EA5600957A16}"/>
          </ac:spMkLst>
        </pc:spChg>
        <pc:spChg chg="del">
          <ac:chgData name="Sebastian Taylor" userId="14345a32-29c6-470a-9ce2-4671cac2f60b" providerId="ADAL" clId="{57C78DEB-92C1-49A6-BBB0-68D01C2FD8B5}" dt="2022-02-14T22:46:37.887" v="554" actId="478"/>
          <ac:spMkLst>
            <pc:docMk/>
            <pc:sldMk cId="2745273926" sldId="1706"/>
            <ac:spMk id="86" creationId="{B4929F30-DC00-4FF5-91AA-C09ECA17581B}"/>
          </ac:spMkLst>
        </pc:spChg>
        <pc:spChg chg="del">
          <ac:chgData name="Sebastian Taylor" userId="14345a32-29c6-470a-9ce2-4671cac2f60b" providerId="ADAL" clId="{57C78DEB-92C1-49A6-BBB0-68D01C2FD8B5}" dt="2022-02-14T22:46:37.887" v="554" actId="478"/>
          <ac:spMkLst>
            <pc:docMk/>
            <pc:sldMk cId="2745273926" sldId="1706"/>
            <ac:spMk id="87" creationId="{4F03F909-8D8F-4A3C-A701-ED40AD8FAF7C}"/>
          </ac:spMkLst>
        </pc:spChg>
        <pc:spChg chg="del">
          <ac:chgData name="Sebastian Taylor" userId="14345a32-29c6-470a-9ce2-4671cac2f60b" providerId="ADAL" clId="{57C78DEB-92C1-49A6-BBB0-68D01C2FD8B5}" dt="2022-02-14T22:46:37.887" v="554" actId="478"/>
          <ac:spMkLst>
            <pc:docMk/>
            <pc:sldMk cId="2745273926" sldId="1706"/>
            <ac:spMk id="88" creationId="{301FEE0C-0892-44BE-904D-929676372445}"/>
          </ac:spMkLst>
        </pc:spChg>
        <pc:spChg chg="del">
          <ac:chgData name="Sebastian Taylor" userId="14345a32-29c6-470a-9ce2-4671cac2f60b" providerId="ADAL" clId="{57C78DEB-92C1-49A6-BBB0-68D01C2FD8B5}" dt="2022-02-14T22:46:37.887" v="554" actId="478"/>
          <ac:spMkLst>
            <pc:docMk/>
            <pc:sldMk cId="2745273926" sldId="1706"/>
            <ac:spMk id="123" creationId="{85C9215D-8351-444C-A68F-2B281BD58222}"/>
          </ac:spMkLst>
        </pc:spChg>
        <pc:spChg chg="del">
          <ac:chgData name="Sebastian Taylor" userId="14345a32-29c6-470a-9ce2-4671cac2f60b" providerId="ADAL" clId="{57C78DEB-92C1-49A6-BBB0-68D01C2FD8B5}" dt="2022-02-14T22:46:37.887" v="554" actId="478"/>
          <ac:spMkLst>
            <pc:docMk/>
            <pc:sldMk cId="2745273926" sldId="1706"/>
            <ac:spMk id="124" creationId="{C4C2ECDD-FC20-4230-826F-DF92421F1317}"/>
          </ac:spMkLst>
        </pc:spChg>
        <pc:spChg chg="del">
          <ac:chgData name="Sebastian Taylor" userId="14345a32-29c6-470a-9ce2-4671cac2f60b" providerId="ADAL" clId="{57C78DEB-92C1-49A6-BBB0-68D01C2FD8B5}" dt="2022-02-14T22:46:37.887" v="554" actId="478"/>
          <ac:spMkLst>
            <pc:docMk/>
            <pc:sldMk cId="2745273926" sldId="1706"/>
            <ac:spMk id="125" creationId="{F0F09B24-B860-4C17-BDC4-9EE365549160}"/>
          </ac:spMkLst>
        </pc:spChg>
        <pc:spChg chg="del">
          <ac:chgData name="Sebastian Taylor" userId="14345a32-29c6-470a-9ce2-4671cac2f60b" providerId="ADAL" clId="{57C78DEB-92C1-49A6-BBB0-68D01C2FD8B5}" dt="2022-02-14T22:46:37.887" v="554" actId="478"/>
          <ac:spMkLst>
            <pc:docMk/>
            <pc:sldMk cId="2745273926" sldId="1706"/>
            <ac:spMk id="126" creationId="{EAA53283-5815-473B-8F02-9CD23D1420E4}"/>
          </ac:spMkLst>
        </pc:spChg>
        <pc:spChg chg="del">
          <ac:chgData name="Sebastian Taylor" userId="14345a32-29c6-470a-9ce2-4671cac2f60b" providerId="ADAL" clId="{57C78DEB-92C1-49A6-BBB0-68D01C2FD8B5}" dt="2022-02-14T22:46:37.887" v="554" actId="478"/>
          <ac:spMkLst>
            <pc:docMk/>
            <pc:sldMk cId="2745273926" sldId="1706"/>
            <ac:spMk id="127" creationId="{0E97B251-859F-41EC-B9F9-304112C971F3}"/>
          </ac:spMkLst>
        </pc:spChg>
        <pc:spChg chg="del">
          <ac:chgData name="Sebastian Taylor" userId="14345a32-29c6-470a-9ce2-4671cac2f60b" providerId="ADAL" clId="{57C78DEB-92C1-49A6-BBB0-68D01C2FD8B5}" dt="2022-02-14T22:46:37.887" v="554" actId="478"/>
          <ac:spMkLst>
            <pc:docMk/>
            <pc:sldMk cId="2745273926" sldId="1706"/>
            <ac:spMk id="128" creationId="{2FA2E673-1D0E-475C-88E7-2EC9B5C3B08B}"/>
          </ac:spMkLst>
        </pc:spChg>
        <pc:spChg chg="del">
          <ac:chgData name="Sebastian Taylor" userId="14345a32-29c6-470a-9ce2-4671cac2f60b" providerId="ADAL" clId="{57C78DEB-92C1-49A6-BBB0-68D01C2FD8B5}" dt="2022-02-14T22:46:37.887" v="554" actId="478"/>
          <ac:spMkLst>
            <pc:docMk/>
            <pc:sldMk cId="2745273926" sldId="1706"/>
            <ac:spMk id="129" creationId="{30120668-8D15-4047-987A-5ABED26779D6}"/>
          </ac:spMkLst>
        </pc:spChg>
        <pc:spChg chg="del">
          <ac:chgData name="Sebastian Taylor" userId="14345a32-29c6-470a-9ce2-4671cac2f60b" providerId="ADAL" clId="{57C78DEB-92C1-49A6-BBB0-68D01C2FD8B5}" dt="2022-02-14T22:46:37.887" v="554" actId="478"/>
          <ac:spMkLst>
            <pc:docMk/>
            <pc:sldMk cId="2745273926" sldId="1706"/>
            <ac:spMk id="130" creationId="{92480B86-A28B-4A86-8F76-C3C720DB4741}"/>
          </ac:spMkLst>
        </pc:spChg>
        <pc:spChg chg="del">
          <ac:chgData name="Sebastian Taylor" userId="14345a32-29c6-470a-9ce2-4671cac2f60b" providerId="ADAL" clId="{57C78DEB-92C1-49A6-BBB0-68D01C2FD8B5}" dt="2022-02-14T22:46:37.887" v="554" actId="478"/>
          <ac:spMkLst>
            <pc:docMk/>
            <pc:sldMk cId="2745273926" sldId="1706"/>
            <ac:spMk id="131" creationId="{92C7F2B9-CD4D-4714-BC19-6118ADC4026E}"/>
          </ac:spMkLst>
        </pc:spChg>
        <pc:spChg chg="del">
          <ac:chgData name="Sebastian Taylor" userId="14345a32-29c6-470a-9ce2-4671cac2f60b" providerId="ADAL" clId="{57C78DEB-92C1-49A6-BBB0-68D01C2FD8B5}" dt="2022-02-14T22:46:37.887" v="554" actId="478"/>
          <ac:spMkLst>
            <pc:docMk/>
            <pc:sldMk cId="2745273926" sldId="1706"/>
            <ac:spMk id="132" creationId="{2882B964-3A17-4F3F-87A2-38D71B603076}"/>
          </ac:spMkLst>
        </pc:spChg>
        <pc:spChg chg="del">
          <ac:chgData name="Sebastian Taylor" userId="14345a32-29c6-470a-9ce2-4671cac2f60b" providerId="ADAL" clId="{57C78DEB-92C1-49A6-BBB0-68D01C2FD8B5}" dt="2022-02-14T22:46:37.887" v="554" actId="478"/>
          <ac:spMkLst>
            <pc:docMk/>
            <pc:sldMk cId="2745273926" sldId="1706"/>
            <ac:spMk id="133" creationId="{9599B52B-5956-4649-A6D7-E62C53F21410}"/>
          </ac:spMkLst>
        </pc:spChg>
        <pc:spChg chg="del">
          <ac:chgData name="Sebastian Taylor" userId="14345a32-29c6-470a-9ce2-4671cac2f60b" providerId="ADAL" clId="{57C78DEB-92C1-49A6-BBB0-68D01C2FD8B5}" dt="2022-02-14T22:46:37.887" v="554" actId="478"/>
          <ac:spMkLst>
            <pc:docMk/>
            <pc:sldMk cId="2745273926" sldId="1706"/>
            <ac:spMk id="134" creationId="{96663E89-89C3-412D-B0E4-67D6A02F4E7F}"/>
          </ac:spMkLst>
        </pc:spChg>
        <pc:grpChg chg="del">
          <ac:chgData name="Sebastian Taylor" userId="14345a32-29c6-470a-9ce2-4671cac2f60b" providerId="ADAL" clId="{57C78DEB-92C1-49A6-BBB0-68D01C2FD8B5}" dt="2022-02-14T22:46:34.514" v="550" actId="478"/>
          <ac:grpSpMkLst>
            <pc:docMk/>
            <pc:sldMk cId="2745273926" sldId="1706"/>
            <ac:grpSpMk id="9" creationId="{5B62EBE6-4509-43A3-91F5-AE5377C4977C}"/>
          </ac:grpSpMkLst>
        </pc:grpChg>
        <pc:grpChg chg="del">
          <ac:chgData name="Sebastian Taylor" userId="14345a32-29c6-470a-9ce2-4671cac2f60b" providerId="ADAL" clId="{57C78DEB-92C1-49A6-BBB0-68D01C2FD8B5}" dt="2022-02-14T22:46:37.887" v="554" actId="478"/>
          <ac:grpSpMkLst>
            <pc:docMk/>
            <pc:sldMk cId="2745273926" sldId="1706"/>
            <ac:grpSpMk id="14" creationId="{FF54C26B-F995-433D-9B3E-E37FA7E778CA}"/>
          </ac:grpSpMkLst>
        </pc:grpChg>
        <pc:picChg chg="del">
          <ac:chgData name="Sebastian Taylor" userId="14345a32-29c6-470a-9ce2-4671cac2f60b" providerId="ADAL" clId="{57C78DEB-92C1-49A6-BBB0-68D01C2FD8B5}" dt="2022-02-14T22:46:35.298" v="551" actId="478"/>
          <ac:picMkLst>
            <pc:docMk/>
            <pc:sldMk cId="2745273926" sldId="1706"/>
            <ac:picMk id="10" creationId="{473ACFE5-A5C3-47B9-971F-DA9A261C5959}"/>
          </ac:picMkLst>
        </pc:picChg>
        <pc:cxnChg chg="del">
          <ac:chgData name="Sebastian Taylor" userId="14345a32-29c6-470a-9ce2-4671cac2f60b" providerId="ADAL" clId="{57C78DEB-92C1-49A6-BBB0-68D01C2FD8B5}" dt="2022-02-14T22:46:34.514" v="550" actId="478"/>
          <ac:cxnSpMkLst>
            <pc:docMk/>
            <pc:sldMk cId="2745273926" sldId="1706"/>
            <ac:cxnSpMk id="32" creationId="{5C7A003E-F242-479C-993F-D8556B76BAF5}"/>
          </ac:cxnSpMkLst>
        </pc:cxnChg>
        <pc:cxnChg chg="del">
          <ac:chgData name="Sebastian Taylor" userId="14345a32-29c6-470a-9ce2-4671cac2f60b" providerId="ADAL" clId="{57C78DEB-92C1-49A6-BBB0-68D01C2FD8B5}" dt="2022-02-14T22:46:37.887" v="554" actId="478"/>
          <ac:cxnSpMkLst>
            <pc:docMk/>
            <pc:sldMk cId="2745273926" sldId="1706"/>
            <ac:cxnSpMk id="181" creationId="{4543266B-636A-40FA-BC73-27A74A1265FA}"/>
          </ac:cxnSpMkLst>
        </pc:cxnChg>
        <pc:cxnChg chg="del">
          <ac:chgData name="Sebastian Taylor" userId="14345a32-29c6-470a-9ce2-4671cac2f60b" providerId="ADAL" clId="{57C78DEB-92C1-49A6-BBB0-68D01C2FD8B5}" dt="2022-02-14T22:46:37.887" v="554" actId="478"/>
          <ac:cxnSpMkLst>
            <pc:docMk/>
            <pc:sldMk cId="2745273926" sldId="1706"/>
            <ac:cxnSpMk id="182" creationId="{DC56E9D9-544D-43A6-A223-3CC7F5A26C9C}"/>
          </ac:cxnSpMkLst>
        </pc:cxnChg>
        <pc:cxnChg chg="del">
          <ac:chgData name="Sebastian Taylor" userId="14345a32-29c6-470a-9ce2-4671cac2f60b" providerId="ADAL" clId="{57C78DEB-92C1-49A6-BBB0-68D01C2FD8B5}" dt="2022-02-14T22:46:37.887" v="554" actId="478"/>
          <ac:cxnSpMkLst>
            <pc:docMk/>
            <pc:sldMk cId="2745273926" sldId="1706"/>
            <ac:cxnSpMk id="183" creationId="{610665EC-5137-49C6-B37C-B8F3F653688C}"/>
          </ac:cxnSpMkLst>
        </pc:cxnChg>
        <pc:cxnChg chg="del">
          <ac:chgData name="Sebastian Taylor" userId="14345a32-29c6-470a-9ce2-4671cac2f60b" providerId="ADAL" clId="{57C78DEB-92C1-49A6-BBB0-68D01C2FD8B5}" dt="2022-02-14T22:46:37.887" v="554" actId="478"/>
          <ac:cxnSpMkLst>
            <pc:docMk/>
            <pc:sldMk cId="2745273926" sldId="1706"/>
            <ac:cxnSpMk id="184" creationId="{4CD2AB02-D596-498F-9640-4336577E8FB6}"/>
          </ac:cxnSpMkLst>
        </pc:cxnChg>
      </pc:sldChg>
      <pc:sldChg chg="addSp delSp modSp add mod delAnim modAnim addCm delCm modCm">
        <pc:chgData name="Sebastian Taylor" userId="14345a32-29c6-470a-9ce2-4671cac2f60b" providerId="ADAL" clId="{57C78DEB-92C1-49A6-BBB0-68D01C2FD8B5}" dt="2022-03-17T20:24:51.434" v="12113"/>
        <pc:sldMkLst>
          <pc:docMk/>
          <pc:sldMk cId="3875522926" sldId="1707"/>
        </pc:sldMkLst>
        <pc:spChg chg="mod">
          <ac:chgData name="Sebastian Taylor" userId="14345a32-29c6-470a-9ce2-4671cac2f60b" providerId="ADAL" clId="{57C78DEB-92C1-49A6-BBB0-68D01C2FD8B5}" dt="2022-03-17T16:06:22.086" v="7285" actId="20577"/>
          <ac:spMkLst>
            <pc:docMk/>
            <pc:sldMk cId="3875522926" sldId="1707"/>
            <ac:spMk id="2" creationId="{0B6B6E0C-2491-4D8A-B0EB-32F0F71E0641}"/>
          </ac:spMkLst>
        </pc:spChg>
        <pc:spChg chg="del">
          <ac:chgData name="Sebastian Taylor" userId="14345a32-29c6-470a-9ce2-4671cac2f60b" providerId="ADAL" clId="{57C78DEB-92C1-49A6-BBB0-68D01C2FD8B5}" dt="2022-03-17T16:06:39.665" v="7292" actId="478"/>
          <ac:spMkLst>
            <pc:docMk/>
            <pc:sldMk cId="3875522926" sldId="1707"/>
            <ac:spMk id="32" creationId="{4C86FFA9-C4DD-449C-AEAF-046BD19190C9}"/>
          </ac:spMkLst>
        </pc:spChg>
        <pc:spChg chg="add mod">
          <ac:chgData name="Sebastian Taylor" userId="14345a32-29c6-470a-9ce2-4671cac2f60b" providerId="ADAL" clId="{57C78DEB-92C1-49A6-BBB0-68D01C2FD8B5}" dt="2022-03-17T20:24:47.736" v="12112" actId="1076"/>
          <ac:spMkLst>
            <pc:docMk/>
            <pc:sldMk cId="3875522926" sldId="1707"/>
            <ac:spMk id="59" creationId="{A4C7C208-66E3-4B9F-B380-93B3325DCDAA}"/>
          </ac:spMkLst>
        </pc:spChg>
        <pc:spChg chg="add mod">
          <ac:chgData name="Sebastian Taylor" userId="14345a32-29c6-470a-9ce2-4671cac2f60b" providerId="ADAL" clId="{57C78DEB-92C1-49A6-BBB0-68D01C2FD8B5}" dt="2022-03-17T16:06:36.672" v="7291" actId="1076"/>
          <ac:spMkLst>
            <pc:docMk/>
            <pc:sldMk cId="3875522926" sldId="1707"/>
            <ac:spMk id="64" creationId="{3D43FDB5-BE56-42EC-B4BC-71CE0A50D86A}"/>
          </ac:spMkLst>
        </pc:spChg>
        <pc:spChg chg="del">
          <ac:chgData name="Sebastian Taylor" userId="14345a32-29c6-470a-9ce2-4671cac2f60b" providerId="ADAL" clId="{57C78DEB-92C1-49A6-BBB0-68D01C2FD8B5}" dt="2022-03-17T16:06:27.958" v="7287" actId="478"/>
          <ac:spMkLst>
            <pc:docMk/>
            <pc:sldMk cId="3875522926" sldId="1707"/>
            <ac:spMk id="65" creationId="{7F828ED1-D408-4C21-A157-1E3F27F6B55D}"/>
          </ac:spMkLst>
        </pc:spChg>
        <pc:spChg chg="del">
          <ac:chgData name="Sebastian Taylor" userId="14345a32-29c6-470a-9ce2-4671cac2f60b" providerId="ADAL" clId="{57C78DEB-92C1-49A6-BBB0-68D01C2FD8B5}" dt="2022-03-17T16:06:27.409" v="7286" actId="478"/>
          <ac:spMkLst>
            <pc:docMk/>
            <pc:sldMk cId="3875522926" sldId="1707"/>
            <ac:spMk id="67" creationId="{7DAFC669-28DF-4341-8565-0F156DE6F49C}"/>
          </ac:spMkLst>
        </pc:spChg>
        <pc:spChg chg="del">
          <ac:chgData name="Sebastian Taylor" userId="14345a32-29c6-470a-9ce2-4671cac2f60b" providerId="ADAL" clId="{57C78DEB-92C1-49A6-BBB0-68D01C2FD8B5}" dt="2022-03-17T16:06:39.665" v="7292" actId="478"/>
          <ac:spMkLst>
            <pc:docMk/>
            <pc:sldMk cId="3875522926" sldId="1707"/>
            <ac:spMk id="80" creationId="{3D4E6A30-4E84-4D9C-8A42-D4E13313C2CC}"/>
          </ac:spMkLst>
        </pc:spChg>
        <pc:grpChg chg="del">
          <ac:chgData name="Sebastian Taylor" userId="14345a32-29c6-470a-9ce2-4671cac2f60b" providerId="ADAL" clId="{57C78DEB-92C1-49A6-BBB0-68D01C2FD8B5}" dt="2022-03-17T16:06:39.665" v="7292" actId="478"/>
          <ac:grpSpMkLst>
            <pc:docMk/>
            <pc:sldMk cId="3875522926" sldId="1707"/>
            <ac:grpSpMk id="77" creationId="{35B200D4-B9A1-46DE-9F93-314E7127EB6E}"/>
          </ac:grpSpMkLst>
        </pc:grpChg>
        <pc:grpChg chg="del">
          <ac:chgData name="Sebastian Taylor" userId="14345a32-29c6-470a-9ce2-4671cac2f60b" providerId="ADAL" clId="{57C78DEB-92C1-49A6-BBB0-68D01C2FD8B5}" dt="2022-03-17T16:06:39.665" v="7292" actId="478"/>
          <ac:grpSpMkLst>
            <pc:docMk/>
            <pc:sldMk cId="3875522926" sldId="1707"/>
            <ac:grpSpMk id="78" creationId="{B2BB7337-8AC6-43F0-A8DA-63400B4818FD}"/>
          </ac:grpSpMkLst>
        </pc:grpChg>
      </pc:sldChg>
      <pc:sldChg chg="modSp add mod ord addCm delCm modCm">
        <pc:chgData name="Sebastian Taylor" userId="14345a32-29c6-470a-9ce2-4671cac2f60b" providerId="ADAL" clId="{57C78DEB-92C1-49A6-BBB0-68D01C2FD8B5}" dt="2022-03-22T17:44:08.931" v="12839"/>
        <pc:sldMkLst>
          <pc:docMk/>
          <pc:sldMk cId="3318367434" sldId="1708"/>
        </pc:sldMkLst>
        <pc:spChg chg="mod">
          <ac:chgData name="Sebastian Taylor" userId="14345a32-29c6-470a-9ce2-4671cac2f60b" providerId="ADAL" clId="{57C78DEB-92C1-49A6-BBB0-68D01C2FD8B5}" dt="2022-03-17T16:14:10.939" v="7434" actId="14100"/>
          <ac:spMkLst>
            <pc:docMk/>
            <pc:sldMk cId="3318367434" sldId="1708"/>
            <ac:spMk id="3" creationId="{57262A93-D50D-4AF5-98F0-9D65B4169462}"/>
          </ac:spMkLst>
        </pc:spChg>
        <pc:spChg chg="mod">
          <ac:chgData name="Sebastian Taylor" userId="14345a32-29c6-470a-9ce2-4671cac2f60b" providerId="ADAL" clId="{57C78DEB-92C1-49A6-BBB0-68D01C2FD8B5}" dt="2022-03-18T16:06:17.131" v="12837" actId="20577"/>
          <ac:spMkLst>
            <pc:docMk/>
            <pc:sldMk cId="3318367434" sldId="1708"/>
            <ac:spMk id="6" creationId="{46EAB2B1-8F30-4E62-A2CE-0D107CAB381D}"/>
          </ac:spMkLst>
        </pc:spChg>
        <pc:spChg chg="mod">
          <ac:chgData name="Sebastian Taylor" userId="14345a32-29c6-470a-9ce2-4671cac2f60b" providerId="ADAL" clId="{57C78DEB-92C1-49A6-BBB0-68D01C2FD8B5}" dt="2022-03-17T16:16:38.014" v="7448" actId="20577"/>
          <ac:spMkLst>
            <pc:docMk/>
            <pc:sldMk cId="3318367434" sldId="1708"/>
            <ac:spMk id="9" creationId="{644BD187-688B-442B-8EED-A71FD4C8123F}"/>
          </ac:spMkLst>
        </pc:spChg>
        <pc:spChg chg="mod">
          <ac:chgData name="Sebastian Taylor" userId="14345a32-29c6-470a-9ce2-4671cac2f60b" providerId="ADAL" clId="{57C78DEB-92C1-49A6-BBB0-68D01C2FD8B5}" dt="2022-03-17T16:17:08.397" v="7464" actId="14100"/>
          <ac:spMkLst>
            <pc:docMk/>
            <pc:sldMk cId="3318367434" sldId="1708"/>
            <ac:spMk id="11" creationId="{C40B673D-A0C8-4096-B9D3-29F30C050232}"/>
          </ac:spMkLst>
        </pc:spChg>
        <pc:spChg chg="mod">
          <ac:chgData name="Sebastian Taylor" userId="14345a32-29c6-470a-9ce2-4671cac2f60b" providerId="ADAL" clId="{57C78DEB-92C1-49A6-BBB0-68D01C2FD8B5}" dt="2022-03-17T16:17:14.950" v="7472" actId="20577"/>
          <ac:spMkLst>
            <pc:docMk/>
            <pc:sldMk cId="3318367434" sldId="1708"/>
            <ac:spMk id="13" creationId="{31CB97EA-2A2C-46F7-9BFA-CDCBDDB867E9}"/>
          </ac:spMkLst>
        </pc:spChg>
        <pc:spChg chg="mod">
          <ac:chgData name="Sebastian Taylor" userId="14345a32-29c6-470a-9ce2-4671cac2f60b" providerId="ADAL" clId="{57C78DEB-92C1-49A6-BBB0-68D01C2FD8B5}" dt="2022-03-17T16:16:48.867" v="7454" actId="207"/>
          <ac:spMkLst>
            <pc:docMk/>
            <pc:sldMk cId="3318367434" sldId="1708"/>
            <ac:spMk id="22" creationId="{EB2F6705-0DDA-4430-A140-ABD337E7ACA5}"/>
          </ac:spMkLst>
        </pc:spChg>
        <pc:spChg chg="mod">
          <ac:chgData name="Sebastian Taylor" userId="14345a32-29c6-470a-9ce2-4671cac2f60b" providerId="ADAL" clId="{57C78DEB-92C1-49A6-BBB0-68D01C2FD8B5}" dt="2022-03-17T16:16:52.608" v="7455" actId="207"/>
          <ac:spMkLst>
            <pc:docMk/>
            <pc:sldMk cId="3318367434" sldId="1708"/>
            <ac:spMk id="23" creationId="{C8E81752-5F22-4476-B317-34D25ABBDB96}"/>
          </ac:spMkLst>
        </pc:spChg>
        <pc:spChg chg="mod">
          <ac:chgData name="Sebastian Taylor" userId="14345a32-29c6-470a-9ce2-4671cac2f60b" providerId="ADAL" clId="{57C78DEB-92C1-49A6-BBB0-68D01C2FD8B5}" dt="2022-03-17T16:16:48.867" v="7454" actId="207"/>
          <ac:spMkLst>
            <pc:docMk/>
            <pc:sldMk cId="3318367434" sldId="1708"/>
            <ac:spMk id="34" creationId="{39CB7363-6C1E-48F0-A8E0-E4A3D78CF17B}"/>
          </ac:spMkLst>
        </pc:spChg>
        <pc:spChg chg="mod">
          <ac:chgData name="Sebastian Taylor" userId="14345a32-29c6-470a-9ce2-4671cac2f60b" providerId="ADAL" clId="{57C78DEB-92C1-49A6-BBB0-68D01C2FD8B5}" dt="2022-03-17T16:16:48.867" v="7454" actId="207"/>
          <ac:spMkLst>
            <pc:docMk/>
            <pc:sldMk cId="3318367434" sldId="1708"/>
            <ac:spMk id="35" creationId="{C14D44AE-52F6-41CB-8B75-F510CCB107B0}"/>
          </ac:spMkLst>
        </pc:spChg>
        <pc:spChg chg="mod">
          <ac:chgData name="Sebastian Taylor" userId="14345a32-29c6-470a-9ce2-4671cac2f60b" providerId="ADAL" clId="{57C78DEB-92C1-49A6-BBB0-68D01C2FD8B5}" dt="2022-03-17T16:13:58.758" v="7431" actId="1076"/>
          <ac:spMkLst>
            <pc:docMk/>
            <pc:sldMk cId="3318367434" sldId="1708"/>
            <ac:spMk id="41" creationId="{90674B10-D553-4D2C-B8FD-66F45728FB49}"/>
          </ac:spMkLst>
        </pc:spChg>
        <pc:spChg chg="mod">
          <ac:chgData name="Sebastian Taylor" userId="14345a32-29c6-470a-9ce2-4671cac2f60b" providerId="ADAL" clId="{57C78DEB-92C1-49A6-BBB0-68D01C2FD8B5}" dt="2022-03-17T16:14:00.431" v="7432" actId="1076"/>
          <ac:spMkLst>
            <pc:docMk/>
            <pc:sldMk cId="3318367434" sldId="1708"/>
            <ac:spMk id="42" creationId="{BB8EF673-D26D-4F7A-897E-5FFA0B18CD80}"/>
          </ac:spMkLst>
        </pc:spChg>
        <pc:spChg chg="mod">
          <ac:chgData name="Sebastian Taylor" userId="14345a32-29c6-470a-9ce2-4671cac2f60b" providerId="ADAL" clId="{57C78DEB-92C1-49A6-BBB0-68D01C2FD8B5}" dt="2022-03-17T16:16:52.608" v="7455" actId="207"/>
          <ac:spMkLst>
            <pc:docMk/>
            <pc:sldMk cId="3318367434" sldId="1708"/>
            <ac:spMk id="72" creationId="{377A06F7-9B2C-445F-ABAB-D229B6121C18}"/>
          </ac:spMkLst>
        </pc:spChg>
        <pc:spChg chg="mod">
          <ac:chgData name="Sebastian Taylor" userId="14345a32-29c6-470a-9ce2-4671cac2f60b" providerId="ADAL" clId="{57C78DEB-92C1-49A6-BBB0-68D01C2FD8B5}" dt="2022-03-17T16:16:52.608" v="7455" actId="207"/>
          <ac:spMkLst>
            <pc:docMk/>
            <pc:sldMk cId="3318367434" sldId="1708"/>
            <ac:spMk id="73" creationId="{FA02E23A-2912-448D-B999-EBFEBD9864D2}"/>
          </ac:spMkLst>
        </pc:spChg>
        <pc:grpChg chg="mod">
          <ac:chgData name="Sebastian Taylor" userId="14345a32-29c6-470a-9ce2-4671cac2f60b" providerId="ADAL" clId="{57C78DEB-92C1-49A6-BBB0-68D01C2FD8B5}" dt="2022-03-17T16:14:04.207" v="7433" actId="1076"/>
          <ac:grpSpMkLst>
            <pc:docMk/>
            <pc:sldMk cId="3318367434" sldId="1708"/>
            <ac:grpSpMk id="3080" creationId="{F5DB9CC5-E38F-413B-A918-176EFEEA4CCB}"/>
          </ac:grpSpMkLst>
        </pc:grpChg>
      </pc:sldChg>
      <pc:sldChg chg="add">
        <pc:chgData name="Sebastian Taylor" userId="14345a32-29c6-470a-9ce2-4671cac2f60b" providerId="ADAL" clId="{57C78DEB-92C1-49A6-BBB0-68D01C2FD8B5}" dt="2022-03-17T16:19:28.177" v="7479"/>
        <pc:sldMkLst>
          <pc:docMk/>
          <pc:sldMk cId="2080011933" sldId="1709"/>
        </pc:sldMkLst>
      </pc:sldChg>
      <pc:sldChg chg="modSp mod addCm modCm">
        <pc:chgData name="Sebastian Taylor" userId="14345a32-29c6-470a-9ce2-4671cac2f60b" providerId="ADAL" clId="{57C78DEB-92C1-49A6-BBB0-68D01C2FD8B5}" dt="2022-03-04T18:05:19.108" v="5570"/>
        <pc:sldMkLst>
          <pc:docMk/>
          <pc:sldMk cId="2091448782" sldId="1709"/>
        </pc:sldMkLst>
        <pc:spChg chg="mod">
          <ac:chgData name="Sebastian Taylor" userId="14345a32-29c6-470a-9ce2-4671cac2f60b" providerId="ADAL" clId="{57C78DEB-92C1-49A6-BBB0-68D01C2FD8B5}" dt="2022-03-04T16:39:02.824" v="5374" actId="14100"/>
          <ac:spMkLst>
            <pc:docMk/>
            <pc:sldMk cId="2091448782" sldId="1709"/>
            <ac:spMk id="2" creationId="{3B578C77-871E-453A-848E-B274E952EC82}"/>
          </ac:spMkLst>
        </pc:spChg>
        <pc:spChg chg="mod">
          <ac:chgData name="Sebastian Taylor" userId="14345a32-29c6-470a-9ce2-4671cac2f60b" providerId="ADAL" clId="{57C78DEB-92C1-49A6-BBB0-68D01C2FD8B5}" dt="2022-03-04T16:38:51.350" v="5373" actId="1076"/>
          <ac:spMkLst>
            <pc:docMk/>
            <pc:sldMk cId="2091448782" sldId="1709"/>
            <ac:spMk id="7" creationId="{237D759B-B88B-4E52-BC80-1EF8EA2844A4}"/>
          </ac:spMkLst>
        </pc:spChg>
      </pc:sldChg>
      <pc:sldChg chg="addCm modCm">
        <pc:chgData name="Sebastian Taylor" userId="14345a32-29c6-470a-9ce2-4671cac2f60b" providerId="ADAL" clId="{57C78DEB-92C1-49A6-BBB0-68D01C2FD8B5}" dt="2022-02-23T20:52:52.008" v="2216"/>
        <pc:sldMkLst>
          <pc:docMk/>
          <pc:sldMk cId="1397855277" sldId="1710"/>
        </pc:sldMkLst>
      </pc:sldChg>
      <pc:sldChg chg="addSp delSp modSp add mod ord addCm delCm modCm">
        <pc:chgData name="Sebastian Taylor" userId="14345a32-29c6-470a-9ce2-4671cac2f60b" providerId="ADAL" clId="{57C78DEB-92C1-49A6-BBB0-68D01C2FD8B5}" dt="2022-03-22T17:54:50.855" v="12866"/>
        <pc:sldMkLst>
          <pc:docMk/>
          <pc:sldMk cId="3389796878" sldId="1710"/>
        </pc:sldMkLst>
        <pc:spChg chg="del mod topLvl">
          <ac:chgData name="Sebastian Taylor" userId="14345a32-29c6-470a-9ce2-4671cac2f60b" providerId="ADAL" clId="{57C78DEB-92C1-49A6-BBB0-68D01C2FD8B5}" dt="2022-03-17T19:04:40.329" v="9175" actId="478"/>
          <ac:spMkLst>
            <pc:docMk/>
            <pc:sldMk cId="3389796878" sldId="1710"/>
            <ac:spMk id="2" creationId="{E251381D-D2C5-4B01-B19D-08C6E1149646}"/>
          </ac:spMkLst>
        </pc:spChg>
        <pc:spChg chg="mod">
          <ac:chgData name="Sebastian Taylor" userId="14345a32-29c6-470a-9ce2-4671cac2f60b" providerId="ADAL" clId="{57C78DEB-92C1-49A6-BBB0-68D01C2FD8B5}" dt="2022-03-17T18:51:25.796" v="8483" actId="20577"/>
          <ac:spMkLst>
            <pc:docMk/>
            <pc:sldMk cId="3389796878" sldId="1710"/>
            <ac:spMk id="3" creationId="{4BAC0E4F-6641-4AD9-9287-49133CB272A5}"/>
          </ac:spMkLst>
        </pc:spChg>
        <pc:spChg chg="del">
          <ac:chgData name="Sebastian Taylor" userId="14345a32-29c6-470a-9ce2-4671cac2f60b" providerId="ADAL" clId="{57C78DEB-92C1-49A6-BBB0-68D01C2FD8B5}" dt="2022-03-17T18:40:23.742" v="8132" actId="478"/>
          <ac:spMkLst>
            <pc:docMk/>
            <pc:sldMk cId="3389796878" sldId="1710"/>
            <ac:spMk id="6" creationId="{FC79908B-27B8-41F7-A01C-1995B5731E5D}"/>
          </ac:spMkLst>
        </pc:spChg>
        <pc:spChg chg="del">
          <ac:chgData name="Sebastian Taylor" userId="14345a32-29c6-470a-9ce2-4671cac2f60b" providerId="ADAL" clId="{57C78DEB-92C1-49A6-BBB0-68D01C2FD8B5}" dt="2022-03-17T18:40:22.595" v="8131" actId="478"/>
          <ac:spMkLst>
            <pc:docMk/>
            <pc:sldMk cId="3389796878" sldId="1710"/>
            <ac:spMk id="7" creationId="{E8753725-45B1-4420-B65E-4D958E1F99F0}"/>
          </ac:spMkLst>
        </pc:spChg>
        <pc:spChg chg="mod topLvl">
          <ac:chgData name="Sebastian Taylor" userId="14345a32-29c6-470a-9ce2-4671cac2f60b" providerId="ADAL" clId="{57C78DEB-92C1-49A6-BBB0-68D01C2FD8B5}" dt="2022-03-17T19:07:14.396" v="9517" actId="1035"/>
          <ac:spMkLst>
            <pc:docMk/>
            <pc:sldMk cId="3389796878" sldId="1710"/>
            <ac:spMk id="8" creationId="{3C269B51-35EC-4D51-9E54-0C606CD77C28}"/>
          </ac:spMkLst>
        </pc:spChg>
        <pc:spChg chg="add del mod">
          <ac:chgData name="Sebastian Taylor" userId="14345a32-29c6-470a-9ce2-4671cac2f60b" providerId="ADAL" clId="{57C78DEB-92C1-49A6-BBB0-68D01C2FD8B5}" dt="2022-03-17T18:40:25.032" v="8133" actId="478"/>
          <ac:spMkLst>
            <pc:docMk/>
            <pc:sldMk cId="3389796878" sldId="1710"/>
            <ac:spMk id="10" creationId="{31D80F1A-499E-4881-AE52-2382D5ABD067}"/>
          </ac:spMkLst>
        </pc:spChg>
        <pc:spChg chg="add del mod topLvl">
          <ac:chgData name="Sebastian Taylor" userId="14345a32-29c6-470a-9ce2-4671cac2f60b" providerId="ADAL" clId="{57C78DEB-92C1-49A6-BBB0-68D01C2FD8B5}" dt="2022-03-17T19:02:10.605" v="9058" actId="164"/>
          <ac:spMkLst>
            <pc:docMk/>
            <pc:sldMk cId="3389796878" sldId="1710"/>
            <ac:spMk id="11" creationId="{08802759-07F0-43B5-BBC1-A2EF35808176}"/>
          </ac:spMkLst>
        </pc:spChg>
        <pc:spChg chg="add del mod topLvl">
          <ac:chgData name="Sebastian Taylor" userId="14345a32-29c6-470a-9ce2-4671cac2f60b" providerId="ADAL" clId="{57C78DEB-92C1-49A6-BBB0-68D01C2FD8B5}" dt="2022-03-17T19:02:10.605" v="9058" actId="164"/>
          <ac:spMkLst>
            <pc:docMk/>
            <pc:sldMk cId="3389796878" sldId="1710"/>
            <ac:spMk id="19" creationId="{2E87CD98-8623-484C-9E0D-FD75B85D7CE3}"/>
          </ac:spMkLst>
        </pc:spChg>
        <pc:spChg chg="add del mod topLvl">
          <ac:chgData name="Sebastian Taylor" userId="14345a32-29c6-470a-9ce2-4671cac2f60b" providerId="ADAL" clId="{57C78DEB-92C1-49A6-BBB0-68D01C2FD8B5}" dt="2022-03-17T19:02:10.605" v="9058" actId="164"/>
          <ac:spMkLst>
            <pc:docMk/>
            <pc:sldMk cId="3389796878" sldId="1710"/>
            <ac:spMk id="20" creationId="{ACA16BD7-BAB9-42C0-9397-B4EFE7A5046B}"/>
          </ac:spMkLst>
        </pc:spChg>
        <pc:spChg chg="add del mod topLvl">
          <ac:chgData name="Sebastian Taylor" userId="14345a32-29c6-470a-9ce2-4671cac2f60b" providerId="ADAL" clId="{57C78DEB-92C1-49A6-BBB0-68D01C2FD8B5}" dt="2022-03-17T19:02:10.605" v="9058" actId="164"/>
          <ac:spMkLst>
            <pc:docMk/>
            <pc:sldMk cId="3389796878" sldId="1710"/>
            <ac:spMk id="21" creationId="{C12C50E8-52A9-4B7E-895C-F8220FCDD767}"/>
          </ac:spMkLst>
        </pc:spChg>
        <pc:spChg chg="add del mod topLvl">
          <ac:chgData name="Sebastian Taylor" userId="14345a32-29c6-470a-9ce2-4671cac2f60b" providerId="ADAL" clId="{57C78DEB-92C1-49A6-BBB0-68D01C2FD8B5}" dt="2022-03-17T19:02:10.605" v="9058" actId="164"/>
          <ac:spMkLst>
            <pc:docMk/>
            <pc:sldMk cId="3389796878" sldId="1710"/>
            <ac:spMk id="22" creationId="{64FC489F-6D2A-426F-81B8-C79C8BE77060}"/>
          </ac:spMkLst>
        </pc:spChg>
        <pc:spChg chg="add del mod topLvl">
          <ac:chgData name="Sebastian Taylor" userId="14345a32-29c6-470a-9ce2-4671cac2f60b" providerId="ADAL" clId="{57C78DEB-92C1-49A6-BBB0-68D01C2FD8B5}" dt="2022-03-17T19:02:10.605" v="9058" actId="164"/>
          <ac:spMkLst>
            <pc:docMk/>
            <pc:sldMk cId="3389796878" sldId="1710"/>
            <ac:spMk id="23" creationId="{F5BDCA3B-F690-4891-B619-D81EE28460D9}"/>
          </ac:spMkLst>
        </pc:spChg>
        <pc:spChg chg="add del mod topLvl">
          <ac:chgData name="Sebastian Taylor" userId="14345a32-29c6-470a-9ce2-4671cac2f60b" providerId="ADAL" clId="{57C78DEB-92C1-49A6-BBB0-68D01C2FD8B5}" dt="2022-03-17T19:02:10.605" v="9058" actId="164"/>
          <ac:spMkLst>
            <pc:docMk/>
            <pc:sldMk cId="3389796878" sldId="1710"/>
            <ac:spMk id="24" creationId="{8860703F-A4B4-4D55-920B-571A985A9A83}"/>
          </ac:spMkLst>
        </pc:spChg>
        <pc:spChg chg="add del mod topLvl">
          <ac:chgData name="Sebastian Taylor" userId="14345a32-29c6-470a-9ce2-4671cac2f60b" providerId="ADAL" clId="{57C78DEB-92C1-49A6-BBB0-68D01C2FD8B5}" dt="2022-03-17T19:02:10.605" v="9058" actId="164"/>
          <ac:spMkLst>
            <pc:docMk/>
            <pc:sldMk cId="3389796878" sldId="1710"/>
            <ac:spMk id="25" creationId="{1CA137F3-203C-443A-8098-2587E02EFA2C}"/>
          </ac:spMkLst>
        </pc:spChg>
        <pc:spChg chg="add del mod topLvl">
          <ac:chgData name="Sebastian Taylor" userId="14345a32-29c6-470a-9ce2-4671cac2f60b" providerId="ADAL" clId="{57C78DEB-92C1-49A6-BBB0-68D01C2FD8B5}" dt="2022-03-17T19:02:35.401" v="9089" actId="164"/>
          <ac:spMkLst>
            <pc:docMk/>
            <pc:sldMk cId="3389796878" sldId="1710"/>
            <ac:spMk id="26" creationId="{C068A36C-34CE-4FC0-A124-0D6FCF9258CC}"/>
          </ac:spMkLst>
        </pc:spChg>
        <pc:spChg chg="add del mod topLvl">
          <ac:chgData name="Sebastian Taylor" userId="14345a32-29c6-470a-9ce2-4671cac2f60b" providerId="ADAL" clId="{57C78DEB-92C1-49A6-BBB0-68D01C2FD8B5}" dt="2022-03-17T19:02:10.605" v="9058" actId="164"/>
          <ac:spMkLst>
            <pc:docMk/>
            <pc:sldMk cId="3389796878" sldId="1710"/>
            <ac:spMk id="27" creationId="{20896DF8-AB16-4E44-90FC-BC8B6D155464}"/>
          </ac:spMkLst>
        </pc:spChg>
        <pc:spChg chg="add del mod topLvl">
          <ac:chgData name="Sebastian Taylor" userId="14345a32-29c6-470a-9ce2-4671cac2f60b" providerId="ADAL" clId="{57C78DEB-92C1-49A6-BBB0-68D01C2FD8B5}" dt="2022-03-17T19:02:10.605" v="9058" actId="164"/>
          <ac:spMkLst>
            <pc:docMk/>
            <pc:sldMk cId="3389796878" sldId="1710"/>
            <ac:spMk id="28" creationId="{7EAE5322-CC74-412A-94CE-5958C8F90CA2}"/>
          </ac:spMkLst>
        </pc:spChg>
        <pc:spChg chg="add del mod topLvl">
          <ac:chgData name="Sebastian Taylor" userId="14345a32-29c6-470a-9ce2-4671cac2f60b" providerId="ADAL" clId="{57C78DEB-92C1-49A6-BBB0-68D01C2FD8B5}" dt="2022-03-17T19:02:10.605" v="9058" actId="164"/>
          <ac:spMkLst>
            <pc:docMk/>
            <pc:sldMk cId="3389796878" sldId="1710"/>
            <ac:spMk id="35" creationId="{E7D8F5CC-9B20-48B4-93BF-03D360085DD6}"/>
          </ac:spMkLst>
        </pc:spChg>
        <pc:spChg chg="mod topLvl">
          <ac:chgData name="Sebastian Taylor" userId="14345a32-29c6-470a-9ce2-4671cac2f60b" providerId="ADAL" clId="{57C78DEB-92C1-49A6-BBB0-68D01C2FD8B5}" dt="2022-03-17T19:07:14.396" v="9517" actId="1035"/>
          <ac:spMkLst>
            <pc:docMk/>
            <pc:sldMk cId="3389796878" sldId="1710"/>
            <ac:spMk id="39" creationId="{47BE79EB-A0B1-454A-B724-388E4663D216}"/>
          </ac:spMkLst>
        </pc:spChg>
        <pc:spChg chg="add del mod topLvl">
          <ac:chgData name="Sebastian Taylor" userId="14345a32-29c6-470a-9ce2-4671cac2f60b" providerId="ADAL" clId="{57C78DEB-92C1-49A6-BBB0-68D01C2FD8B5}" dt="2022-03-17T19:02:35.401" v="9089" actId="164"/>
          <ac:spMkLst>
            <pc:docMk/>
            <pc:sldMk cId="3389796878" sldId="1710"/>
            <ac:spMk id="41" creationId="{EA6D4ACC-21FB-4F9F-8745-D06208A528A0}"/>
          </ac:spMkLst>
        </pc:spChg>
        <pc:spChg chg="mod topLvl">
          <ac:chgData name="Sebastian Taylor" userId="14345a32-29c6-470a-9ce2-4671cac2f60b" providerId="ADAL" clId="{57C78DEB-92C1-49A6-BBB0-68D01C2FD8B5}" dt="2022-03-17T18:59:37.870" v="9011" actId="164"/>
          <ac:spMkLst>
            <pc:docMk/>
            <pc:sldMk cId="3389796878" sldId="1710"/>
            <ac:spMk id="42" creationId="{719E90EB-17B8-4BF1-A4ED-4051DB7C02E3}"/>
          </ac:spMkLst>
        </pc:spChg>
        <pc:spChg chg="add del mod topLvl">
          <ac:chgData name="Sebastian Taylor" userId="14345a32-29c6-470a-9ce2-4671cac2f60b" providerId="ADAL" clId="{57C78DEB-92C1-49A6-BBB0-68D01C2FD8B5}" dt="2022-03-17T19:02:35.401" v="9089" actId="164"/>
          <ac:spMkLst>
            <pc:docMk/>
            <pc:sldMk cId="3389796878" sldId="1710"/>
            <ac:spMk id="43" creationId="{219DE579-970B-4C18-AA8D-CA823C4D3CFF}"/>
          </ac:spMkLst>
        </pc:spChg>
        <pc:spChg chg="add del mod topLvl">
          <ac:chgData name="Sebastian Taylor" userId="14345a32-29c6-470a-9ce2-4671cac2f60b" providerId="ADAL" clId="{57C78DEB-92C1-49A6-BBB0-68D01C2FD8B5}" dt="2022-03-17T19:02:10.605" v="9058" actId="164"/>
          <ac:spMkLst>
            <pc:docMk/>
            <pc:sldMk cId="3389796878" sldId="1710"/>
            <ac:spMk id="44" creationId="{40961D09-ABAA-4611-859B-19B765C794DC}"/>
          </ac:spMkLst>
        </pc:spChg>
        <pc:spChg chg="add del mod topLvl">
          <ac:chgData name="Sebastian Taylor" userId="14345a32-29c6-470a-9ce2-4671cac2f60b" providerId="ADAL" clId="{57C78DEB-92C1-49A6-BBB0-68D01C2FD8B5}" dt="2022-03-17T19:02:35.401" v="9089" actId="164"/>
          <ac:spMkLst>
            <pc:docMk/>
            <pc:sldMk cId="3389796878" sldId="1710"/>
            <ac:spMk id="45" creationId="{0D7A2AD8-F55E-4177-956A-A59938894B41}"/>
          </ac:spMkLst>
        </pc:spChg>
        <pc:spChg chg="add del mod topLvl">
          <ac:chgData name="Sebastian Taylor" userId="14345a32-29c6-470a-9ce2-4671cac2f60b" providerId="ADAL" clId="{57C78DEB-92C1-49A6-BBB0-68D01C2FD8B5}" dt="2022-03-17T19:02:35.401" v="9089" actId="164"/>
          <ac:spMkLst>
            <pc:docMk/>
            <pc:sldMk cId="3389796878" sldId="1710"/>
            <ac:spMk id="46" creationId="{9BC90A44-D3BE-4099-AB16-44DE2F4C941A}"/>
          </ac:spMkLst>
        </pc:spChg>
        <pc:spChg chg="mod topLvl">
          <ac:chgData name="Sebastian Taylor" userId="14345a32-29c6-470a-9ce2-4671cac2f60b" providerId="ADAL" clId="{57C78DEB-92C1-49A6-BBB0-68D01C2FD8B5}" dt="2022-03-17T18:59:37.870" v="9011" actId="164"/>
          <ac:spMkLst>
            <pc:docMk/>
            <pc:sldMk cId="3389796878" sldId="1710"/>
            <ac:spMk id="47" creationId="{AFB2F682-5844-449B-8FB9-133D9DEF5BC5}"/>
          </ac:spMkLst>
        </pc:spChg>
        <pc:spChg chg="mod topLvl">
          <ac:chgData name="Sebastian Taylor" userId="14345a32-29c6-470a-9ce2-4671cac2f60b" providerId="ADAL" clId="{57C78DEB-92C1-49A6-BBB0-68D01C2FD8B5}" dt="2022-03-17T18:59:37.870" v="9011" actId="164"/>
          <ac:spMkLst>
            <pc:docMk/>
            <pc:sldMk cId="3389796878" sldId="1710"/>
            <ac:spMk id="48" creationId="{87DF3E12-BC3A-4EA8-B881-1FA5821DF759}"/>
          </ac:spMkLst>
        </pc:spChg>
        <pc:spChg chg="add del mod topLvl">
          <ac:chgData name="Sebastian Taylor" userId="14345a32-29c6-470a-9ce2-4671cac2f60b" providerId="ADAL" clId="{57C78DEB-92C1-49A6-BBB0-68D01C2FD8B5}" dt="2022-03-17T19:02:35.401" v="9089" actId="164"/>
          <ac:spMkLst>
            <pc:docMk/>
            <pc:sldMk cId="3389796878" sldId="1710"/>
            <ac:spMk id="49" creationId="{4E47C508-88B5-4B06-8E43-CBA3D2ADD59B}"/>
          </ac:spMkLst>
        </pc:spChg>
        <pc:spChg chg="mod topLvl">
          <ac:chgData name="Sebastian Taylor" userId="14345a32-29c6-470a-9ce2-4671cac2f60b" providerId="ADAL" clId="{57C78DEB-92C1-49A6-BBB0-68D01C2FD8B5}" dt="2022-03-17T18:59:37.870" v="9011" actId="164"/>
          <ac:spMkLst>
            <pc:docMk/>
            <pc:sldMk cId="3389796878" sldId="1710"/>
            <ac:spMk id="50" creationId="{43FFD21F-2F46-4A41-AE01-41A78BB7BE56}"/>
          </ac:spMkLst>
        </pc:spChg>
        <pc:spChg chg="mod topLvl">
          <ac:chgData name="Sebastian Taylor" userId="14345a32-29c6-470a-9ce2-4671cac2f60b" providerId="ADAL" clId="{57C78DEB-92C1-49A6-BBB0-68D01C2FD8B5}" dt="2022-03-17T18:59:37.870" v="9011" actId="164"/>
          <ac:spMkLst>
            <pc:docMk/>
            <pc:sldMk cId="3389796878" sldId="1710"/>
            <ac:spMk id="51" creationId="{63AA6B75-7268-4272-811E-E75D533F0E2A}"/>
          </ac:spMkLst>
        </pc:spChg>
        <pc:spChg chg="mod topLvl">
          <ac:chgData name="Sebastian Taylor" userId="14345a32-29c6-470a-9ce2-4671cac2f60b" providerId="ADAL" clId="{57C78DEB-92C1-49A6-BBB0-68D01C2FD8B5}" dt="2022-03-17T18:59:37.870" v="9011" actId="164"/>
          <ac:spMkLst>
            <pc:docMk/>
            <pc:sldMk cId="3389796878" sldId="1710"/>
            <ac:spMk id="52" creationId="{83EF5593-DFCE-4D1A-A9D4-A948F5FB9F5C}"/>
          </ac:spMkLst>
        </pc:spChg>
        <pc:spChg chg="add del mod topLvl">
          <ac:chgData name="Sebastian Taylor" userId="14345a32-29c6-470a-9ce2-4671cac2f60b" providerId="ADAL" clId="{57C78DEB-92C1-49A6-BBB0-68D01C2FD8B5}" dt="2022-03-17T19:02:35.401" v="9089" actId="164"/>
          <ac:spMkLst>
            <pc:docMk/>
            <pc:sldMk cId="3389796878" sldId="1710"/>
            <ac:spMk id="53" creationId="{909AA4B8-0040-4FD5-A729-CF98851EF2F8}"/>
          </ac:spMkLst>
        </pc:spChg>
        <pc:spChg chg="mod topLvl">
          <ac:chgData name="Sebastian Taylor" userId="14345a32-29c6-470a-9ce2-4671cac2f60b" providerId="ADAL" clId="{57C78DEB-92C1-49A6-BBB0-68D01C2FD8B5}" dt="2022-03-17T18:59:37.870" v="9011" actId="164"/>
          <ac:spMkLst>
            <pc:docMk/>
            <pc:sldMk cId="3389796878" sldId="1710"/>
            <ac:spMk id="54" creationId="{097D4230-454B-4ACF-A9FC-C15F39BFC68D}"/>
          </ac:spMkLst>
        </pc:spChg>
        <pc:spChg chg="add del mod topLvl">
          <ac:chgData name="Sebastian Taylor" userId="14345a32-29c6-470a-9ce2-4671cac2f60b" providerId="ADAL" clId="{57C78DEB-92C1-49A6-BBB0-68D01C2FD8B5}" dt="2022-03-17T19:02:35.401" v="9089" actId="164"/>
          <ac:spMkLst>
            <pc:docMk/>
            <pc:sldMk cId="3389796878" sldId="1710"/>
            <ac:spMk id="55" creationId="{331E8356-0F80-4178-B71F-6615575BBFA8}"/>
          </ac:spMkLst>
        </pc:spChg>
        <pc:spChg chg="mod topLvl">
          <ac:chgData name="Sebastian Taylor" userId="14345a32-29c6-470a-9ce2-4671cac2f60b" providerId="ADAL" clId="{57C78DEB-92C1-49A6-BBB0-68D01C2FD8B5}" dt="2022-03-17T19:00:40.354" v="9036" actId="165"/>
          <ac:spMkLst>
            <pc:docMk/>
            <pc:sldMk cId="3389796878" sldId="1710"/>
            <ac:spMk id="56" creationId="{E908CC32-1171-42C1-A5D7-3C8993B7C1B7}"/>
          </ac:spMkLst>
        </pc:spChg>
        <pc:spChg chg="add del mod topLvl">
          <ac:chgData name="Sebastian Taylor" userId="14345a32-29c6-470a-9ce2-4671cac2f60b" providerId="ADAL" clId="{57C78DEB-92C1-49A6-BBB0-68D01C2FD8B5}" dt="2022-03-17T19:02:35.401" v="9089" actId="164"/>
          <ac:spMkLst>
            <pc:docMk/>
            <pc:sldMk cId="3389796878" sldId="1710"/>
            <ac:spMk id="57" creationId="{36BFCFF2-060A-4326-AF19-11EFC64A8AC7}"/>
          </ac:spMkLst>
        </pc:spChg>
        <pc:spChg chg="mod topLvl">
          <ac:chgData name="Sebastian Taylor" userId="14345a32-29c6-470a-9ce2-4671cac2f60b" providerId="ADAL" clId="{57C78DEB-92C1-49A6-BBB0-68D01C2FD8B5}" dt="2022-03-17T18:59:37.870" v="9011" actId="164"/>
          <ac:spMkLst>
            <pc:docMk/>
            <pc:sldMk cId="3389796878" sldId="1710"/>
            <ac:spMk id="58" creationId="{E1E6D90F-950C-4DA1-90FA-CD7EBB734766}"/>
          </ac:spMkLst>
        </pc:spChg>
        <pc:spChg chg="del mod topLvl">
          <ac:chgData name="Sebastian Taylor" userId="14345a32-29c6-470a-9ce2-4671cac2f60b" providerId="ADAL" clId="{57C78DEB-92C1-49A6-BBB0-68D01C2FD8B5}" dt="2022-03-17T19:01:25.895" v="9050" actId="478"/>
          <ac:spMkLst>
            <pc:docMk/>
            <pc:sldMk cId="3389796878" sldId="1710"/>
            <ac:spMk id="59" creationId="{635512F7-584D-4BB4-B9A6-FCA3C0B4BC1E}"/>
          </ac:spMkLst>
        </pc:spChg>
        <pc:spChg chg="mod topLvl">
          <ac:chgData name="Sebastian Taylor" userId="14345a32-29c6-470a-9ce2-4671cac2f60b" providerId="ADAL" clId="{57C78DEB-92C1-49A6-BBB0-68D01C2FD8B5}" dt="2022-03-17T18:59:37.870" v="9011" actId="164"/>
          <ac:spMkLst>
            <pc:docMk/>
            <pc:sldMk cId="3389796878" sldId="1710"/>
            <ac:spMk id="60" creationId="{5BB7F586-43EA-4E8E-8697-1A086EC6CEB0}"/>
          </ac:spMkLst>
        </pc:spChg>
        <pc:spChg chg="add del mod topLvl">
          <ac:chgData name="Sebastian Taylor" userId="14345a32-29c6-470a-9ce2-4671cac2f60b" providerId="ADAL" clId="{57C78DEB-92C1-49A6-BBB0-68D01C2FD8B5}" dt="2022-03-17T19:02:35.401" v="9089" actId="164"/>
          <ac:spMkLst>
            <pc:docMk/>
            <pc:sldMk cId="3389796878" sldId="1710"/>
            <ac:spMk id="61" creationId="{919E9314-B01E-492A-82C3-6CA3BC1BFAEC}"/>
          </ac:spMkLst>
        </pc:spChg>
        <pc:spChg chg="add mod topLvl">
          <ac:chgData name="Sebastian Taylor" userId="14345a32-29c6-470a-9ce2-4671cac2f60b" providerId="ADAL" clId="{57C78DEB-92C1-49A6-BBB0-68D01C2FD8B5}" dt="2022-03-17T18:59:37.870" v="9011" actId="164"/>
          <ac:spMkLst>
            <pc:docMk/>
            <pc:sldMk cId="3389796878" sldId="1710"/>
            <ac:spMk id="62" creationId="{E7D7E1DA-B45A-4D34-AD4C-87814A70820B}"/>
          </ac:spMkLst>
        </pc:spChg>
        <pc:spChg chg="add mod topLvl">
          <ac:chgData name="Sebastian Taylor" userId="14345a32-29c6-470a-9ce2-4671cac2f60b" providerId="ADAL" clId="{57C78DEB-92C1-49A6-BBB0-68D01C2FD8B5}" dt="2022-03-17T18:59:37.870" v="9011" actId="164"/>
          <ac:spMkLst>
            <pc:docMk/>
            <pc:sldMk cId="3389796878" sldId="1710"/>
            <ac:spMk id="63" creationId="{9BC069C8-8593-423F-9FCC-22D516A67ED9}"/>
          </ac:spMkLst>
        </pc:spChg>
        <pc:spChg chg="add mod topLvl">
          <ac:chgData name="Sebastian Taylor" userId="14345a32-29c6-470a-9ce2-4671cac2f60b" providerId="ADAL" clId="{57C78DEB-92C1-49A6-BBB0-68D01C2FD8B5}" dt="2022-03-17T18:59:37.870" v="9011" actId="164"/>
          <ac:spMkLst>
            <pc:docMk/>
            <pc:sldMk cId="3389796878" sldId="1710"/>
            <ac:spMk id="64" creationId="{9C136FF9-B330-4715-8953-9E81FA735E2B}"/>
          </ac:spMkLst>
        </pc:spChg>
        <pc:spChg chg="add mod topLvl">
          <ac:chgData name="Sebastian Taylor" userId="14345a32-29c6-470a-9ce2-4671cac2f60b" providerId="ADAL" clId="{57C78DEB-92C1-49A6-BBB0-68D01C2FD8B5}" dt="2022-03-17T18:59:37.870" v="9011" actId="164"/>
          <ac:spMkLst>
            <pc:docMk/>
            <pc:sldMk cId="3389796878" sldId="1710"/>
            <ac:spMk id="65" creationId="{D4DA3434-0751-449B-B8E2-B74E48A8B28F}"/>
          </ac:spMkLst>
        </pc:spChg>
        <pc:spChg chg="add mod topLvl">
          <ac:chgData name="Sebastian Taylor" userId="14345a32-29c6-470a-9ce2-4671cac2f60b" providerId="ADAL" clId="{57C78DEB-92C1-49A6-BBB0-68D01C2FD8B5}" dt="2022-03-17T19:00:40.354" v="9036" actId="165"/>
          <ac:spMkLst>
            <pc:docMk/>
            <pc:sldMk cId="3389796878" sldId="1710"/>
            <ac:spMk id="66" creationId="{468917E8-AD59-4C4C-88F8-6A5595F4F922}"/>
          </ac:spMkLst>
        </pc:spChg>
        <pc:spChg chg="add mod topLvl">
          <ac:chgData name="Sebastian Taylor" userId="14345a32-29c6-470a-9ce2-4671cac2f60b" providerId="ADAL" clId="{57C78DEB-92C1-49A6-BBB0-68D01C2FD8B5}" dt="2022-03-17T19:00:40.354" v="9036" actId="165"/>
          <ac:spMkLst>
            <pc:docMk/>
            <pc:sldMk cId="3389796878" sldId="1710"/>
            <ac:spMk id="67" creationId="{10A9900B-6475-476D-A489-904EE5E1BD6E}"/>
          </ac:spMkLst>
        </pc:spChg>
        <pc:spChg chg="add mod topLvl">
          <ac:chgData name="Sebastian Taylor" userId="14345a32-29c6-470a-9ce2-4671cac2f60b" providerId="ADAL" clId="{57C78DEB-92C1-49A6-BBB0-68D01C2FD8B5}" dt="2022-03-17T19:00:40.354" v="9036" actId="165"/>
          <ac:spMkLst>
            <pc:docMk/>
            <pc:sldMk cId="3389796878" sldId="1710"/>
            <ac:spMk id="68" creationId="{E1F234FC-48C0-440B-84CB-0AF17F4501E6}"/>
          </ac:spMkLst>
        </pc:spChg>
        <pc:spChg chg="add mod topLvl">
          <ac:chgData name="Sebastian Taylor" userId="14345a32-29c6-470a-9ce2-4671cac2f60b" providerId="ADAL" clId="{57C78DEB-92C1-49A6-BBB0-68D01C2FD8B5}" dt="2022-03-17T19:00:40.354" v="9036" actId="165"/>
          <ac:spMkLst>
            <pc:docMk/>
            <pc:sldMk cId="3389796878" sldId="1710"/>
            <ac:spMk id="69" creationId="{0FB3F126-1254-423E-8CAB-0FA377E97661}"/>
          </ac:spMkLst>
        </pc:spChg>
        <pc:spChg chg="add mod topLvl">
          <ac:chgData name="Sebastian Taylor" userId="14345a32-29c6-470a-9ce2-4671cac2f60b" providerId="ADAL" clId="{57C78DEB-92C1-49A6-BBB0-68D01C2FD8B5}" dt="2022-03-17T19:00:40.354" v="9036" actId="165"/>
          <ac:spMkLst>
            <pc:docMk/>
            <pc:sldMk cId="3389796878" sldId="1710"/>
            <ac:spMk id="70" creationId="{C178A9D0-5211-4C71-B1F0-7CC048F3754F}"/>
          </ac:spMkLst>
        </pc:spChg>
        <pc:spChg chg="add mod topLvl">
          <ac:chgData name="Sebastian Taylor" userId="14345a32-29c6-470a-9ce2-4671cac2f60b" providerId="ADAL" clId="{57C78DEB-92C1-49A6-BBB0-68D01C2FD8B5}" dt="2022-03-17T19:00:40.354" v="9036" actId="165"/>
          <ac:spMkLst>
            <pc:docMk/>
            <pc:sldMk cId="3389796878" sldId="1710"/>
            <ac:spMk id="71" creationId="{7CA3E944-1522-4D05-994A-25D87CDDB996}"/>
          </ac:spMkLst>
        </pc:spChg>
        <pc:spChg chg="add mod topLvl">
          <ac:chgData name="Sebastian Taylor" userId="14345a32-29c6-470a-9ce2-4671cac2f60b" providerId="ADAL" clId="{57C78DEB-92C1-49A6-BBB0-68D01C2FD8B5}" dt="2022-03-17T19:00:40.354" v="9036" actId="165"/>
          <ac:spMkLst>
            <pc:docMk/>
            <pc:sldMk cId="3389796878" sldId="1710"/>
            <ac:spMk id="72" creationId="{35D6A222-F718-4329-AC38-44B2C1CF9AF0}"/>
          </ac:spMkLst>
        </pc:spChg>
        <pc:spChg chg="add mod topLvl">
          <ac:chgData name="Sebastian Taylor" userId="14345a32-29c6-470a-9ce2-4671cac2f60b" providerId="ADAL" clId="{57C78DEB-92C1-49A6-BBB0-68D01C2FD8B5}" dt="2022-03-17T19:00:40.354" v="9036" actId="165"/>
          <ac:spMkLst>
            <pc:docMk/>
            <pc:sldMk cId="3389796878" sldId="1710"/>
            <ac:spMk id="73" creationId="{EC074642-1B2A-4DD4-830D-45EE0241820D}"/>
          </ac:spMkLst>
        </pc:spChg>
        <pc:spChg chg="add mod topLvl">
          <ac:chgData name="Sebastian Taylor" userId="14345a32-29c6-470a-9ce2-4671cac2f60b" providerId="ADAL" clId="{57C78DEB-92C1-49A6-BBB0-68D01C2FD8B5}" dt="2022-03-17T19:00:40.354" v="9036" actId="165"/>
          <ac:spMkLst>
            <pc:docMk/>
            <pc:sldMk cId="3389796878" sldId="1710"/>
            <ac:spMk id="74" creationId="{09E12E88-1B05-4ADD-8562-B269492174D2}"/>
          </ac:spMkLst>
        </pc:spChg>
        <pc:spChg chg="add mod topLvl">
          <ac:chgData name="Sebastian Taylor" userId="14345a32-29c6-470a-9ce2-4671cac2f60b" providerId="ADAL" clId="{57C78DEB-92C1-49A6-BBB0-68D01C2FD8B5}" dt="2022-03-17T19:00:40.354" v="9036" actId="165"/>
          <ac:spMkLst>
            <pc:docMk/>
            <pc:sldMk cId="3389796878" sldId="1710"/>
            <ac:spMk id="75" creationId="{F9CE9892-AD29-4A31-9925-2ADD0B629C43}"/>
          </ac:spMkLst>
        </pc:spChg>
        <pc:spChg chg="add mod topLvl">
          <ac:chgData name="Sebastian Taylor" userId="14345a32-29c6-470a-9ce2-4671cac2f60b" providerId="ADAL" clId="{57C78DEB-92C1-49A6-BBB0-68D01C2FD8B5}" dt="2022-03-17T19:00:40.354" v="9036" actId="165"/>
          <ac:spMkLst>
            <pc:docMk/>
            <pc:sldMk cId="3389796878" sldId="1710"/>
            <ac:spMk id="76" creationId="{CECD7CAA-3680-42AC-842E-C46929E4D236}"/>
          </ac:spMkLst>
        </pc:spChg>
        <pc:spChg chg="add mod topLvl">
          <ac:chgData name="Sebastian Taylor" userId="14345a32-29c6-470a-9ce2-4671cac2f60b" providerId="ADAL" clId="{57C78DEB-92C1-49A6-BBB0-68D01C2FD8B5}" dt="2022-03-17T19:00:40.354" v="9036" actId="165"/>
          <ac:spMkLst>
            <pc:docMk/>
            <pc:sldMk cId="3389796878" sldId="1710"/>
            <ac:spMk id="77" creationId="{6EF1A116-E43A-4371-96CC-7EB58A5CDBD1}"/>
          </ac:spMkLst>
        </pc:spChg>
        <pc:spChg chg="add mod topLvl">
          <ac:chgData name="Sebastian Taylor" userId="14345a32-29c6-470a-9ce2-4671cac2f60b" providerId="ADAL" clId="{57C78DEB-92C1-49A6-BBB0-68D01C2FD8B5}" dt="2022-03-17T18:59:37.870" v="9011" actId="164"/>
          <ac:spMkLst>
            <pc:docMk/>
            <pc:sldMk cId="3389796878" sldId="1710"/>
            <ac:spMk id="78" creationId="{76130289-2FD9-4E75-8114-A074B2DAC492}"/>
          </ac:spMkLst>
        </pc:spChg>
        <pc:spChg chg="add mod">
          <ac:chgData name="Sebastian Taylor" userId="14345a32-29c6-470a-9ce2-4671cac2f60b" providerId="ADAL" clId="{57C78DEB-92C1-49A6-BBB0-68D01C2FD8B5}" dt="2022-03-17T19:03:33.306" v="9110" actId="164"/>
          <ac:spMkLst>
            <pc:docMk/>
            <pc:sldMk cId="3389796878" sldId="1710"/>
            <ac:spMk id="79" creationId="{9BCCC8F4-C523-4661-AE28-1902DA3D8111}"/>
          </ac:spMkLst>
        </pc:spChg>
        <pc:spChg chg="add mod">
          <ac:chgData name="Sebastian Taylor" userId="14345a32-29c6-470a-9ce2-4671cac2f60b" providerId="ADAL" clId="{57C78DEB-92C1-49A6-BBB0-68D01C2FD8B5}" dt="2022-03-17T19:03:33.306" v="9110" actId="164"/>
          <ac:spMkLst>
            <pc:docMk/>
            <pc:sldMk cId="3389796878" sldId="1710"/>
            <ac:spMk id="80" creationId="{95F56B76-887D-45A2-BE53-ACF5F83C8EF7}"/>
          </ac:spMkLst>
        </pc:spChg>
        <pc:spChg chg="add mod">
          <ac:chgData name="Sebastian Taylor" userId="14345a32-29c6-470a-9ce2-4671cac2f60b" providerId="ADAL" clId="{57C78DEB-92C1-49A6-BBB0-68D01C2FD8B5}" dt="2022-03-17T19:07:04.387" v="9491" actId="1035"/>
          <ac:spMkLst>
            <pc:docMk/>
            <pc:sldMk cId="3389796878" sldId="1710"/>
            <ac:spMk id="81" creationId="{24617EAA-240D-4317-BC5B-2D83E079050F}"/>
          </ac:spMkLst>
        </pc:spChg>
        <pc:spChg chg="add mod">
          <ac:chgData name="Sebastian Taylor" userId="14345a32-29c6-470a-9ce2-4671cac2f60b" providerId="ADAL" clId="{57C78DEB-92C1-49A6-BBB0-68D01C2FD8B5}" dt="2022-03-17T18:59:28.907" v="9010" actId="164"/>
          <ac:spMkLst>
            <pc:docMk/>
            <pc:sldMk cId="3389796878" sldId="1710"/>
            <ac:spMk id="82" creationId="{50559188-1328-4AEF-9829-68110CB1DBBC}"/>
          </ac:spMkLst>
        </pc:spChg>
        <pc:spChg chg="add mod">
          <ac:chgData name="Sebastian Taylor" userId="14345a32-29c6-470a-9ce2-4671cac2f60b" providerId="ADAL" clId="{57C78DEB-92C1-49A6-BBB0-68D01C2FD8B5}" dt="2022-03-17T18:59:28.907" v="9010" actId="164"/>
          <ac:spMkLst>
            <pc:docMk/>
            <pc:sldMk cId="3389796878" sldId="1710"/>
            <ac:spMk id="83" creationId="{C2FABF2F-5C39-49CE-B297-BE9ABBFE2E57}"/>
          </ac:spMkLst>
        </pc:spChg>
        <pc:spChg chg="add mod">
          <ac:chgData name="Sebastian Taylor" userId="14345a32-29c6-470a-9ce2-4671cac2f60b" providerId="ADAL" clId="{57C78DEB-92C1-49A6-BBB0-68D01C2FD8B5}" dt="2022-03-17T18:59:28.907" v="9010" actId="164"/>
          <ac:spMkLst>
            <pc:docMk/>
            <pc:sldMk cId="3389796878" sldId="1710"/>
            <ac:spMk id="84" creationId="{9714D7F7-B420-4B05-891A-09B371FEEC69}"/>
          </ac:spMkLst>
        </pc:spChg>
        <pc:spChg chg="add mod">
          <ac:chgData name="Sebastian Taylor" userId="14345a32-29c6-470a-9ce2-4671cac2f60b" providerId="ADAL" clId="{57C78DEB-92C1-49A6-BBB0-68D01C2FD8B5}" dt="2022-03-17T18:59:28.907" v="9010" actId="164"/>
          <ac:spMkLst>
            <pc:docMk/>
            <pc:sldMk cId="3389796878" sldId="1710"/>
            <ac:spMk id="85" creationId="{ABEAB420-CD2D-42F9-B27D-5881767E734D}"/>
          </ac:spMkLst>
        </pc:spChg>
        <pc:spChg chg="add mod">
          <ac:chgData name="Sebastian Taylor" userId="14345a32-29c6-470a-9ce2-4671cac2f60b" providerId="ADAL" clId="{57C78DEB-92C1-49A6-BBB0-68D01C2FD8B5}" dt="2022-03-17T18:59:28.907" v="9010" actId="164"/>
          <ac:spMkLst>
            <pc:docMk/>
            <pc:sldMk cId="3389796878" sldId="1710"/>
            <ac:spMk id="86" creationId="{774F2110-D734-4559-9FEE-8F1088E80204}"/>
          </ac:spMkLst>
        </pc:spChg>
        <pc:spChg chg="add mod">
          <ac:chgData name="Sebastian Taylor" userId="14345a32-29c6-470a-9ce2-4671cac2f60b" providerId="ADAL" clId="{57C78DEB-92C1-49A6-BBB0-68D01C2FD8B5}" dt="2022-03-17T18:59:28.907" v="9010" actId="164"/>
          <ac:spMkLst>
            <pc:docMk/>
            <pc:sldMk cId="3389796878" sldId="1710"/>
            <ac:spMk id="87" creationId="{7DDAA561-C073-443A-B6AD-2B0B685E6351}"/>
          </ac:spMkLst>
        </pc:spChg>
        <pc:spChg chg="add mod">
          <ac:chgData name="Sebastian Taylor" userId="14345a32-29c6-470a-9ce2-4671cac2f60b" providerId="ADAL" clId="{57C78DEB-92C1-49A6-BBB0-68D01C2FD8B5}" dt="2022-03-17T18:59:28.907" v="9010" actId="164"/>
          <ac:spMkLst>
            <pc:docMk/>
            <pc:sldMk cId="3389796878" sldId="1710"/>
            <ac:spMk id="88" creationId="{408D7E2E-C7DC-474F-96DE-ED0BD878D165}"/>
          </ac:spMkLst>
        </pc:spChg>
        <pc:spChg chg="add mod">
          <ac:chgData name="Sebastian Taylor" userId="14345a32-29c6-470a-9ce2-4671cac2f60b" providerId="ADAL" clId="{57C78DEB-92C1-49A6-BBB0-68D01C2FD8B5}" dt="2022-03-17T18:59:28.907" v="9010" actId="164"/>
          <ac:spMkLst>
            <pc:docMk/>
            <pc:sldMk cId="3389796878" sldId="1710"/>
            <ac:spMk id="89" creationId="{F5A14E06-B06A-4EEC-B269-14B00CB3E07B}"/>
          </ac:spMkLst>
        </pc:spChg>
        <pc:spChg chg="add mod">
          <ac:chgData name="Sebastian Taylor" userId="14345a32-29c6-470a-9ce2-4671cac2f60b" providerId="ADAL" clId="{57C78DEB-92C1-49A6-BBB0-68D01C2FD8B5}" dt="2022-03-17T18:59:28.907" v="9010" actId="164"/>
          <ac:spMkLst>
            <pc:docMk/>
            <pc:sldMk cId="3389796878" sldId="1710"/>
            <ac:spMk id="90" creationId="{3A3C4383-7B93-4E6F-B79C-5905BA4AD6BE}"/>
          </ac:spMkLst>
        </pc:spChg>
        <pc:spChg chg="add mod">
          <ac:chgData name="Sebastian Taylor" userId="14345a32-29c6-470a-9ce2-4671cac2f60b" providerId="ADAL" clId="{57C78DEB-92C1-49A6-BBB0-68D01C2FD8B5}" dt="2022-03-17T18:59:28.907" v="9010" actId="164"/>
          <ac:spMkLst>
            <pc:docMk/>
            <pc:sldMk cId="3389796878" sldId="1710"/>
            <ac:spMk id="91" creationId="{AF330BE3-A457-4727-824F-953447C20915}"/>
          </ac:spMkLst>
        </pc:spChg>
        <pc:spChg chg="add mod">
          <ac:chgData name="Sebastian Taylor" userId="14345a32-29c6-470a-9ce2-4671cac2f60b" providerId="ADAL" clId="{57C78DEB-92C1-49A6-BBB0-68D01C2FD8B5}" dt="2022-03-17T18:59:28.907" v="9010" actId="164"/>
          <ac:spMkLst>
            <pc:docMk/>
            <pc:sldMk cId="3389796878" sldId="1710"/>
            <ac:spMk id="92" creationId="{E4B20197-2E8D-44C9-92F2-1BF35A38AA58}"/>
          </ac:spMkLst>
        </pc:spChg>
        <pc:spChg chg="add mod">
          <ac:chgData name="Sebastian Taylor" userId="14345a32-29c6-470a-9ce2-4671cac2f60b" providerId="ADAL" clId="{57C78DEB-92C1-49A6-BBB0-68D01C2FD8B5}" dt="2022-03-17T19:03:33.306" v="9110" actId="164"/>
          <ac:spMkLst>
            <pc:docMk/>
            <pc:sldMk cId="3389796878" sldId="1710"/>
            <ac:spMk id="93" creationId="{1B69419F-B8C9-4B76-91C0-07613D6B168B}"/>
          </ac:spMkLst>
        </pc:spChg>
        <pc:spChg chg="add mod">
          <ac:chgData name="Sebastian Taylor" userId="14345a32-29c6-470a-9ce2-4671cac2f60b" providerId="ADAL" clId="{57C78DEB-92C1-49A6-BBB0-68D01C2FD8B5}" dt="2022-03-17T19:07:10.845" v="9506" actId="1035"/>
          <ac:spMkLst>
            <pc:docMk/>
            <pc:sldMk cId="3389796878" sldId="1710"/>
            <ac:spMk id="98" creationId="{F1681937-0324-4B10-AB23-00B2196ADC4B}"/>
          </ac:spMkLst>
        </pc:spChg>
        <pc:spChg chg="add mod">
          <ac:chgData name="Sebastian Taylor" userId="14345a32-29c6-470a-9ce2-4671cac2f60b" providerId="ADAL" clId="{57C78DEB-92C1-49A6-BBB0-68D01C2FD8B5}" dt="2022-03-17T19:07:10.845" v="9506" actId="1035"/>
          <ac:spMkLst>
            <pc:docMk/>
            <pc:sldMk cId="3389796878" sldId="1710"/>
            <ac:spMk id="99" creationId="{23BE6123-35A4-4F11-ABF5-DD611F6953C8}"/>
          </ac:spMkLst>
        </pc:spChg>
        <pc:spChg chg="mod">
          <ac:chgData name="Sebastian Taylor" userId="14345a32-29c6-470a-9ce2-4671cac2f60b" providerId="ADAL" clId="{57C78DEB-92C1-49A6-BBB0-68D01C2FD8B5}" dt="2022-03-17T18:40:49.631" v="8207"/>
          <ac:spMkLst>
            <pc:docMk/>
            <pc:sldMk cId="3389796878" sldId="1710"/>
            <ac:spMk id="102" creationId="{8071CC54-D352-4B6E-9F60-82608EEBE82C}"/>
          </ac:spMkLst>
        </pc:spChg>
        <pc:spChg chg="mod">
          <ac:chgData name="Sebastian Taylor" userId="14345a32-29c6-470a-9ce2-4671cac2f60b" providerId="ADAL" clId="{57C78DEB-92C1-49A6-BBB0-68D01C2FD8B5}" dt="2022-03-17T18:40:49.631" v="8207"/>
          <ac:spMkLst>
            <pc:docMk/>
            <pc:sldMk cId="3389796878" sldId="1710"/>
            <ac:spMk id="103" creationId="{7C3C599C-E6FF-438B-A686-285FAB052C88}"/>
          </ac:spMkLst>
        </pc:spChg>
        <pc:spChg chg="mod">
          <ac:chgData name="Sebastian Taylor" userId="14345a32-29c6-470a-9ce2-4671cac2f60b" providerId="ADAL" clId="{57C78DEB-92C1-49A6-BBB0-68D01C2FD8B5}" dt="2022-03-17T18:40:49.631" v="8207"/>
          <ac:spMkLst>
            <pc:docMk/>
            <pc:sldMk cId="3389796878" sldId="1710"/>
            <ac:spMk id="104" creationId="{8C48F668-BD88-4307-90B9-7C30A73A6FF5}"/>
          </ac:spMkLst>
        </pc:spChg>
        <pc:spChg chg="mod">
          <ac:chgData name="Sebastian Taylor" userId="14345a32-29c6-470a-9ce2-4671cac2f60b" providerId="ADAL" clId="{57C78DEB-92C1-49A6-BBB0-68D01C2FD8B5}" dt="2022-03-17T18:40:49.631" v="8207"/>
          <ac:spMkLst>
            <pc:docMk/>
            <pc:sldMk cId="3389796878" sldId="1710"/>
            <ac:spMk id="105" creationId="{2051786C-6A0C-43FF-90FA-C56A18C55E77}"/>
          </ac:spMkLst>
        </pc:spChg>
        <pc:spChg chg="mod">
          <ac:chgData name="Sebastian Taylor" userId="14345a32-29c6-470a-9ce2-4671cac2f60b" providerId="ADAL" clId="{57C78DEB-92C1-49A6-BBB0-68D01C2FD8B5}" dt="2022-03-17T18:40:49.631" v="8207"/>
          <ac:spMkLst>
            <pc:docMk/>
            <pc:sldMk cId="3389796878" sldId="1710"/>
            <ac:spMk id="106" creationId="{B3E19A4A-8593-4A33-BA39-554CC0B8B2B6}"/>
          </ac:spMkLst>
        </pc:spChg>
        <pc:spChg chg="mod">
          <ac:chgData name="Sebastian Taylor" userId="14345a32-29c6-470a-9ce2-4671cac2f60b" providerId="ADAL" clId="{57C78DEB-92C1-49A6-BBB0-68D01C2FD8B5}" dt="2022-03-17T18:40:49.631" v="8207"/>
          <ac:spMkLst>
            <pc:docMk/>
            <pc:sldMk cId="3389796878" sldId="1710"/>
            <ac:spMk id="107" creationId="{6821ACBE-A3AB-4E40-883E-6C8E1F93EC5F}"/>
          </ac:spMkLst>
        </pc:spChg>
        <pc:spChg chg="mod">
          <ac:chgData name="Sebastian Taylor" userId="14345a32-29c6-470a-9ce2-4671cac2f60b" providerId="ADAL" clId="{57C78DEB-92C1-49A6-BBB0-68D01C2FD8B5}" dt="2022-03-17T18:40:49.631" v="8207"/>
          <ac:spMkLst>
            <pc:docMk/>
            <pc:sldMk cId="3389796878" sldId="1710"/>
            <ac:spMk id="108" creationId="{6C26A76D-40BB-4C5A-8E7D-2D075CF1CED5}"/>
          </ac:spMkLst>
        </pc:spChg>
        <pc:spChg chg="mod">
          <ac:chgData name="Sebastian Taylor" userId="14345a32-29c6-470a-9ce2-4671cac2f60b" providerId="ADAL" clId="{57C78DEB-92C1-49A6-BBB0-68D01C2FD8B5}" dt="2022-03-17T18:40:49.631" v="8207"/>
          <ac:spMkLst>
            <pc:docMk/>
            <pc:sldMk cId="3389796878" sldId="1710"/>
            <ac:spMk id="109" creationId="{0D564196-B610-4B35-99F0-2EFA396197D1}"/>
          </ac:spMkLst>
        </pc:spChg>
        <pc:spChg chg="mod">
          <ac:chgData name="Sebastian Taylor" userId="14345a32-29c6-470a-9ce2-4671cac2f60b" providerId="ADAL" clId="{57C78DEB-92C1-49A6-BBB0-68D01C2FD8B5}" dt="2022-03-17T18:40:49.631" v="8207"/>
          <ac:spMkLst>
            <pc:docMk/>
            <pc:sldMk cId="3389796878" sldId="1710"/>
            <ac:spMk id="110" creationId="{B09ADE07-2E13-407D-BB6C-AC033EC992D6}"/>
          </ac:spMkLst>
        </pc:spChg>
        <pc:spChg chg="mod">
          <ac:chgData name="Sebastian Taylor" userId="14345a32-29c6-470a-9ce2-4671cac2f60b" providerId="ADAL" clId="{57C78DEB-92C1-49A6-BBB0-68D01C2FD8B5}" dt="2022-03-17T18:40:49.631" v="8207"/>
          <ac:spMkLst>
            <pc:docMk/>
            <pc:sldMk cId="3389796878" sldId="1710"/>
            <ac:spMk id="111" creationId="{44DDDD67-0842-4843-8853-5AD98B967A9A}"/>
          </ac:spMkLst>
        </pc:spChg>
        <pc:spChg chg="add del mod">
          <ac:chgData name="Sebastian Taylor" userId="14345a32-29c6-470a-9ce2-4671cac2f60b" providerId="ADAL" clId="{57C78DEB-92C1-49A6-BBB0-68D01C2FD8B5}" dt="2022-03-17T18:51:37.866" v="8484" actId="478"/>
          <ac:spMkLst>
            <pc:docMk/>
            <pc:sldMk cId="3389796878" sldId="1710"/>
            <ac:spMk id="112" creationId="{37BF78E2-584F-4523-BF44-888976B40BC3}"/>
          </ac:spMkLst>
        </pc:spChg>
        <pc:spChg chg="add del mod">
          <ac:chgData name="Sebastian Taylor" userId="14345a32-29c6-470a-9ce2-4671cac2f60b" providerId="ADAL" clId="{57C78DEB-92C1-49A6-BBB0-68D01C2FD8B5}" dt="2022-03-17T18:51:37.866" v="8484" actId="478"/>
          <ac:spMkLst>
            <pc:docMk/>
            <pc:sldMk cId="3389796878" sldId="1710"/>
            <ac:spMk id="113" creationId="{D2B59C90-2A02-4202-97C5-9DCF77B04277}"/>
          </ac:spMkLst>
        </pc:spChg>
        <pc:spChg chg="add del mod">
          <ac:chgData name="Sebastian Taylor" userId="14345a32-29c6-470a-9ce2-4671cac2f60b" providerId="ADAL" clId="{57C78DEB-92C1-49A6-BBB0-68D01C2FD8B5}" dt="2022-03-17T18:51:37.866" v="8484" actId="478"/>
          <ac:spMkLst>
            <pc:docMk/>
            <pc:sldMk cId="3389796878" sldId="1710"/>
            <ac:spMk id="114" creationId="{E4A85F90-19B8-4674-9278-6835671D05BB}"/>
          </ac:spMkLst>
        </pc:spChg>
        <pc:spChg chg="add del mod">
          <ac:chgData name="Sebastian Taylor" userId="14345a32-29c6-470a-9ce2-4671cac2f60b" providerId="ADAL" clId="{57C78DEB-92C1-49A6-BBB0-68D01C2FD8B5}" dt="2022-03-17T18:51:37.866" v="8484" actId="478"/>
          <ac:spMkLst>
            <pc:docMk/>
            <pc:sldMk cId="3389796878" sldId="1710"/>
            <ac:spMk id="115" creationId="{64A03447-A7CA-4088-84A2-A162EC4B5CB4}"/>
          </ac:spMkLst>
        </pc:spChg>
        <pc:spChg chg="add del mod">
          <ac:chgData name="Sebastian Taylor" userId="14345a32-29c6-470a-9ce2-4671cac2f60b" providerId="ADAL" clId="{57C78DEB-92C1-49A6-BBB0-68D01C2FD8B5}" dt="2022-03-17T18:51:37.866" v="8484" actId="478"/>
          <ac:spMkLst>
            <pc:docMk/>
            <pc:sldMk cId="3389796878" sldId="1710"/>
            <ac:spMk id="116" creationId="{FF838157-9ACF-46CD-A32C-AC521A79F432}"/>
          </ac:spMkLst>
        </pc:spChg>
        <pc:spChg chg="add del mod">
          <ac:chgData name="Sebastian Taylor" userId="14345a32-29c6-470a-9ce2-4671cac2f60b" providerId="ADAL" clId="{57C78DEB-92C1-49A6-BBB0-68D01C2FD8B5}" dt="2022-03-17T18:51:37.866" v="8484" actId="478"/>
          <ac:spMkLst>
            <pc:docMk/>
            <pc:sldMk cId="3389796878" sldId="1710"/>
            <ac:spMk id="117" creationId="{BA026D0E-10C8-4273-AC1A-48130B7A29A5}"/>
          </ac:spMkLst>
        </pc:spChg>
        <pc:spChg chg="add del mod">
          <ac:chgData name="Sebastian Taylor" userId="14345a32-29c6-470a-9ce2-4671cac2f60b" providerId="ADAL" clId="{57C78DEB-92C1-49A6-BBB0-68D01C2FD8B5}" dt="2022-03-17T18:51:37.866" v="8484" actId="478"/>
          <ac:spMkLst>
            <pc:docMk/>
            <pc:sldMk cId="3389796878" sldId="1710"/>
            <ac:spMk id="118" creationId="{F70CCA22-6F17-4EEB-8553-078C082C01A2}"/>
          </ac:spMkLst>
        </pc:spChg>
        <pc:spChg chg="add del mod">
          <ac:chgData name="Sebastian Taylor" userId="14345a32-29c6-470a-9ce2-4671cac2f60b" providerId="ADAL" clId="{57C78DEB-92C1-49A6-BBB0-68D01C2FD8B5}" dt="2022-03-17T18:51:37.866" v="8484" actId="478"/>
          <ac:spMkLst>
            <pc:docMk/>
            <pc:sldMk cId="3389796878" sldId="1710"/>
            <ac:spMk id="119" creationId="{D7A19941-3E50-4A62-95D3-866A59574459}"/>
          </ac:spMkLst>
        </pc:spChg>
        <pc:spChg chg="add del mod">
          <ac:chgData name="Sebastian Taylor" userId="14345a32-29c6-470a-9ce2-4671cac2f60b" providerId="ADAL" clId="{57C78DEB-92C1-49A6-BBB0-68D01C2FD8B5}" dt="2022-03-17T18:51:37.866" v="8484" actId="478"/>
          <ac:spMkLst>
            <pc:docMk/>
            <pc:sldMk cId="3389796878" sldId="1710"/>
            <ac:spMk id="120" creationId="{7C685F8C-4BE3-43FF-920F-A8831A3C29C6}"/>
          </ac:spMkLst>
        </pc:spChg>
        <pc:spChg chg="add del mod">
          <ac:chgData name="Sebastian Taylor" userId="14345a32-29c6-470a-9ce2-4671cac2f60b" providerId="ADAL" clId="{57C78DEB-92C1-49A6-BBB0-68D01C2FD8B5}" dt="2022-03-17T18:51:37.866" v="8484" actId="478"/>
          <ac:spMkLst>
            <pc:docMk/>
            <pc:sldMk cId="3389796878" sldId="1710"/>
            <ac:spMk id="121" creationId="{44680E31-FE10-45BF-81B7-543786843CC9}"/>
          </ac:spMkLst>
        </pc:spChg>
        <pc:spChg chg="add del mod">
          <ac:chgData name="Sebastian Taylor" userId="14345a32-29c6-470a-9ce2-4671cac2f60b" providerId="ADAL" clId="{57C78DEB-92C1-49A6-BBB0-68D01C2FD8B5}" dt="2022-03-17T18:51:37.866" v="8484" actId="478"/>
          <ac:spMkLst>
            <pc:docMk/>
            <pc:sldMk cId="3389796878" sldId="1710"/>
            <ac:spMk id="122" creationId="{9913D7C1-CE5A-4CC5-A134-5B7EAB2027CB}"/>
          </ac:spMkLst>
        </pc:spChg>
        <pc:spChg chg="add del mod">
          <ac:chgData name="Sebastian Taylor" userId="14345a32-29c6-470a-9ce2-4671cac2f60b" providerId="ADAL" clId="{57C78DEB-92C1-49A6-BBB0-68D01C2FD8B5}" dt="2022-03-17T18:51:37.866" v="8484" actId="478"/>
          <ac:spMkLst>
            <pc:docMk/>
            <pc:sldMk cId="3389796878" sldId="1710"/>
            <ac:spMk id="123" creationId="{8051212E-F429-439B-AF93-51DA44E02CB5}"/>
          </ac:spMkLst>
        </pc:spChg>
        <pc:spChg chg="add del mod">
          <ac:chgData name="Sebastian Taylor" userId="14345a32-29c6-470a-9ce2-4671cac2f60b" providerId="ADAL" clId="{57C78DEB-92C1-49A6-BBB0-68D01C2FD8B5}" dt="2022-03-17T18:51:37.866" v="8484" actId="478"/>
          <ac:spMkLst>
            <pc:docMk/>
            <pc:sldMk cId="3389796878" sldId="1710"/>
            <ac:spMk id="124" creationId="{82EA26E0-DCD6-48D5-A7B2-E3E4D366B7E7}"/>
          </ac:spMkLst>
        </pc:spChg>
        <pc:spChg chg="add del mod">
          <ac:chgData name="Sebastian Taylor" userId="14345a32-29c6-470a-9ce2-4671cac2f60b" providerId="ADAL" clId="{57C78DEB-92C1-49A6-BBB0-68D01C2FD8B5}" dt="2022-03-17T18:51:37.866" v="8484" actId="478"/>
          <ac:spMkLst>
            <pc:docMk/>
            <pc:sldMk cId="3389796878" sldId="1710"/>
            <ac:spMk id="125" creationId="{2CA283D5-C012-436B-A608-3EF0C5FBA337}"/>
          </ac:spMkLst>
        </pc:spChg>
        <pc:spChg chg="add del mod">
          <ac:chgData name="Sebastian Taylor" userId="14345a32-29c6-470a-9ce2-4671cac2f60b" providerId="ADAL" clId="{57C78DEB-92C1-49A6-BBB0-68D01C2FD8B5}" dt="2022-03-17T18:51:37.866" v="8484" actId="478"/>
          <ac:spMkLst>
            <pc:docMk/>
            <pc:sldMk cId="3389796878" sldId="1710"/>
            <ac:spMk id="126" creationId="{0891D9EE-7045-4F18-872A-34450B5A3B55}"/>
          </ac:spMkLst>
        </pc:spChg>
        <pc:spChg chg="add del mod">
          <ac:chgData name="Sebastian Taylor" userId="14345a32-29c6-470a-9ce2-4671cac2f60b" providerId="ADAL" clId="{57C78DEB-92C1-49A6-BBB0-68D01C2FD8B5}" dt="2022-03-17T18:51:37.866" v="8484" actId="478"/>
          <ac:spMkLst>
            <pc:docMk/>
            <pc:sldMk cId="3389796878" sldId="1710"/>
            <ac:spMk id="127" creationId="{A536DFA9-A877-4724-B35E-3C7F98164382}"/>
          </ac:spMkLst>
        </pc:spChg>
        <pc:spChg chg="add del mod">
          <ac:chgData name="Sebastian Taylor" userId="14345a32-29c6-470a-9ce2-4671cac2f60b" providerId="ADAL" clId="{57C78DEB-92C1-49A6-BBB0-68D01C2FD8B5}" dt="2022-03-17T18:51:37.866" v="8484" actId="478"/>
          <ac:spMkLst>
            <pc:docMk/>
            <pc:sldMk cId="3389796878" sldId="1710"/>
            <ac:spMk id="128" creationId="{083CE541-448E-407B-A1EA-43B2FE3C140D}"/>
          </ac:spMkLst>
        </pc:spChg>
        <pc:spChg chg="add del mod">
          <ac:chgData name="Sebastian Taylor" userId="14345a32-29c6-470a-9ce2-4671cac2f60b" providerId="ADAL" clId="{57C78DEB-92C1-49A6-BBB0-68D01C2FD8B5}" dt="2022-03-17T18:51:37.866" v="8484" actId="478"/>
          <ac:spMkLst>
            <pc:docMk/>
            <pc:sldMk cId="3389796878" sldId="1710"/>
            <ac:spMk id="129" creationId="{EA44EC0F-9710-4B78-94C2-7B9F42DFE6B3}"/>
          </ac:spMkLst>
        </pc:spChg>
        <pc:spChg chg="add del mod">
          <ac:chgData name="Sebastian Taylor" userId="14345a32-29c6-470a-9ce2-4671cac2f60b" providerId="ADAL" clId="{57C78DEB-92C1-49A6-BBB0-68D01C2FD8B5}" dt="2022-03-17T18:51:37.866" v="8484" actId="478"/>
          <ac:spMkLst>
            <pc:docMk/>
            <pc:sldMk cId="3389796878" sldId="1710"/>
            <ac:spMk id="130" creationId="{964908A4-E597-4EBA-9E51-0563023A27B0}"/>
          </ac:spMkLst>
        </pc:spChg>
        <pc:spChg chg="add del mod">
          <ac:chgData name="Sebastian Taylor" userId="14345a32-29c6-470a-9ce2-4671cac2f60b" providerId="ADAL" clId="{57C78DEB-92C1-49A6-BBB0-68D01C2FD8B5}" dt="2022-03-17T18:51:37.866" v="8484" actId="478"/>
          <ac:spMkLst>
            <pc:docMk/>
            <pc:sldMk cId="3389796878" sldId="1710"/>
            <ac:spMk id="131" creationId="{8FE68E3E-E364-413B-973A-4C8F9FA398DC}"/>
          </ac:spMkLst>
        </pc:spChg>
        <pc:spChg chg="add del mod">
          <ac:chgData name="Sebastian Taylor" userId="14345a32-29c6-470a-9ce2-4671cac2f60b" providerId="ADAL" clId="{57C78DEB-92C1-49A6-BBB0-68D01C2FD8B5}" dt="2022-03-17T18:51:37.866" v="8484" actId="478"/>
          <ac:spMkLst>
            <pc:docMk/>
            <pc:sldMk cId="3389796878" sldId="1710"/>
            <ac:spMk id="132" creationId="{59B44F5C-8368-49C1-90A1-0ECDD9F83D3A}"/>
          </ac:spMkLst>
        </pc:spChg>
        <pc:spChg chg="add del mod">
          <ac:chgData name="Sebastian Taylor" userId="14345a32-29c6-470a-9ce2-4671cac2f60b" providerId="ADAL" clId="{57C78DEB-92C1-49A6-BBB0-68D01C2FD8B5}" dt="2022-03-17T18:51:37.866" v="8484" actId="478"/>
          <ac:spMkLst>
            <pc:docMk/>
            <pc:sldMk cId="3389796878" sldId="1710"/>
            <ac:spMk id="133" creationId="{DBE22046-E8A0-491E-8A5E-6DDCDFA9D22C}"/>
          </ac:spMkLst>
        </pc:spChg>
        <pc:spChg chg="add del mod">
          <ac:chgData name="Sebastian Taylor" userId="14345a32-29c6-470a-9ce2-4671cac2f60b" providerId="ADAL" clId="{57C78DEB-92C1-49A6-BBB0-68D01C2FD8B5}" dt="2022-03-17T18:51:37.866" v="8484" actId="478"/>
          <ac:spMkLst>
            <pc:docMk/>
            <pc:sldMk cId="3389796878" sldId="1710"/>
            <ac:spMk id="134" creationId="{4AABEDA3-ACCC-4A41-88C9-1433B73ED9A3}"/>
          </ac:spMkLst>
        </pc:spChg>
        <pc:spChg chg="add del mod">
          <ac:chgData name="Sebastian Taylor" userId="14345a32-29c6-470a-9ce2-4671cac2f60b" providerId="ADAL" clId="{57C78DEB-92C1-49A6-BBB0-68D01C2FD8B5}" dt="2022-03-17T18:51:37.866" v="8484" actId="478"/>
          <ac:spMkLst>
            <pc:docMk/>
            <pc:sldMk cId="3389796878" sldId="1710"/>
            <ac:spMk id="135" creationId="{79753336-2E80-4F67-8E87-315E0BD22DC2}"/>
          </ac:spMkLst>
        </pc:spChg>
        <pc:spChg chg="add del mod">
          <ac:chgData name="Sebastian Taylor" userId="14345a32-29c6-470a-9ce2-4671cac2f60b" providerId="ADAL" clId="{57C78DEB-92C1-49A6-BBB0-68D01C2FD8B5}" dt="2022-03-17T18:51:37.866" v="8484" actId="478"/>
          <ac:spMkLst>
            <pc:docMk/>
            <pc:sldMk cId="3389796878" sldId="1710"/>
            <ac:spMk id="136" creationId="{9C3E13D1-D0AD-41D3-86EC-1D8CA50351ED}"/>
          </ac:spMkLst>
        </pc:spChg>
        <pc:spChg chg="add del mod">
          <ac:chgData name="Sebastian Taylor" userId="14345a32-29c6-470a-9ce2-4671cac2f60b" providerId="ADAL" clId="{57C78DEB-92C1-49A6-BBB0-68D01C2FD8B5}" dt="2022-03-17T18:51:37.866" v="8484" actId="478"/>
          <ac:spMkLst>
            <pc:docMk/>
            <pc:sldMk cId="3389796878" sldId="1710"/>
            <ac:spMk id="137" creationId="{A52D3872-12DF-4282-8AEA-A28CFEFECB36}"/>
          </ac:spMkLst>
        </pc:spChg>
        <pc:spChg chg="add del mod">
          <ac:chgData name="Sebastian Taylor" userId="14345a32-29c6-470a-9ce2-4671cac2f60b" providerId="ADAL" clId="{57C78DEB-92C1-49A6-BBB0-68D01C2FD8B5}" dt="2022-03-17T18:51:37.866" v="8484" actId="478"/>
          <ac:spMkLst>
            <pc:docMk/>
            <pc:sldMk cId="3389796878" sldId="1710"/>
            <ac:spMk id="138" creationId="{76B49284-07B3-4A37-93B7-6A912EBCC1B2}"/>
          </ac:spMkLst>
        </pc:spChg>
        <pc:spChg chg="add del mod">
          <ac:chgData name="Sebastian Taylor" userId="14345a32-29c6-470a-9ce2-4671cac2f60b" providerId="ADAL" clId="{57C78DEB-92C1-49A6-BBB0-68D01C2FD8B5}" dt="2022-03-17T18:51:37.866" v="8484" actId="478"/>
          <ac:spMkLst>
            <pc:docMk/>
            <pc:sldMk cId="3389796878" sldId="1710"/>
            <ac:spMk id="139" creationId="{5741F7E9-732A-4790-8421-340F61499394}"/>
          </ac:spMkLst>
        </pc:spChg>
        <pc:spChg chg="add del mod">
          <ac:chgData name="Sebastian Taylor" userId="14345a32-29c6-470a-9ce2-4671cac2f60b" providerId="ADAL" clId="{57C78DEB-92C1-49A6-BBB0-68D01C2FD8B5}" dt="2022-03-17T18:51:37.866" v="8484" actId="478"/>
          <ac:spMkLst>
            <pc:docMk/>
            <pc:sldMk cId="3389796878" sldId="1710"/>
            <ac:spMk id="140" creationId="{B7F7B7DB-5244-429F-A201-C7D4128AF5BA}"/>
          </ac:spMkLst>
        </pc:spChg>
        <pc:spChg chg="add del mod">
          <ac:chgData name="Sebastian Taylor" userId="14345a32-29c6-470a-9ce2-4671cac2f60b" providerId="ADAL" clId="{57C78DEB-92C1-49A6-BBB0-68D01C2FD8B5}" dt="2022-03-17T18:51:37.866" v="8484" actId="478"/>
          <ac:spMkLst>
            <pc:docMk/>
            <pc:sldMk cId="3389796878" sldId="1710"/>
            <ac:spMk id="141" creationId="{0FF13BF2-9104-43BF-B067-AC92D48947DF}"/>
          </ac:spMkLst>
        </pc:spChg>
        <pc:spChg chg="add del mod">
          <ac:chgData name="Sebastian Taylor" userId="14345a32-29c6-470a-9ce2-4671cac2f60b" providerId="ADAL" clId="{57C78DEB-92C1-49A6-BBB0-68D01C2FD8B5}" dt="2022-03-17T18:51:37.866" v="8484" actId="478"/>
          <ac:spMkLst>
            <pc:docMk/>
            <pc:sldMk cId="3389796878" sldId="1710"/>
            <ac:spMk id="142" creationId="{246B073F-879C-4CCB-9F2C-A3BFD97BB9BB}"/>
          </ac:spMkLst>
        </pc:spChg>
        <pc:spChg chg="add del mod">
          <ac:chgData name="Sebastian Taylor" userId="14345a32-29c6-470a-9ce2-4671cac2f60b" providerId="ADAL" clId="{57C78DEB-92C1-49A6-BBB0-68D01C2FD8B5}" dt="2022-03-17T18:51:37.866" v="8484" actId="478"/>
          <ac:spMkLst>
            <pc:docMk/>
            <pc:sldMk cId="3389796878" sldId="1710"/>
            <ac:spMk id="143" creationId="{3CA968E8-BFB1-4757-9377-3B3DE8DBEE2C}"/>
          </ac:spMkLst>
        </pc:spChg>
        <pc:spChg chg="add del mod">
          <ac:chgData name="Sebastian Taylor" userId="14345a32-29c6-470a-9ce2-4671cac2f60b" providerId="ADAL" clId="{57C78DEB-92C1-49A6-BBB0-68D01C2FD8B5}" dt="2022-03-17T18:51:37.866" v="8484" actId="478"/>
          <ac:spMkLst>
            <pc:docMk/>
            <pc:sldMk cId="3389796878" sldId="1710"/>
            <ac:spMk id="148" creationId="{50B8BC23-C9FC-40EC-A522-72CDB73B9C5E}"/>
          </ac:spMkLst>
        </pc:spChg>
        <pc:spChg chg="add del mod">
          <ac:chgData name="Sebastian Taylor" userId="14345a32-29c6-470a-9ce2-4671cac2f60b" providerId="ADAL" clId="{57C78DEB-92C1-49A6-BBB0-68D01C2FD8B5}" dt="2022-03-17T18:51:37.866" v="8484" actId="478"/>
          <ac:spMkLst>
            <pc:docMk/>
            <pc:sldMk cId="3389796878" sldId="1710"/>
            <ac:spMk id="149" creationId="{2A225EA9-4214-4801-A120-99F69FBA7441}"/>
          </ac:spMkLst>
        </pc:spChg>
        <pc:spChg chg="add del mod">
          <ac:chgData name="Sebastian Taylor" userId="14345a32-29c6-470a-9ce2-4671cac2f60b" providerId="ADAL" clId="{57C78DEB-92C1-49A6-BBB0-68D01C2FD8B5}" dt="2022-03-17T19:02:35.401" v="9089" actId="164"/>
          <ac:spMkLst>
            <pc:docMk/>
            <pc:sldMk cId="3389796878" sldId="1710"/>
            <ac:spMk id="150" creationId="{8AE747EA-B646-4B7D-894B-B89A459CCDC0}"/>
          </ac:spMkLst>
        </pc:spChg>
        <pc:spChg chg="add del mod">
          <ac:chgData name="Sebastian Taylor" userId="14345a32-29c6-470a-9ce2-4671cac2f60b" providerId="ADAL" clId="{57C78DEB-92C1-49A6-BBB0-68D01C2FD8B5}" dt="2022-03-17T19:02:10.605" v="9058" actId="164"/>
          <ac:spMkLst>
            <pc:docMk/>
            <pc:sldMk cId="3389796878" sldId="1710"/>
            <ac:spMk id="151" creationId="{551C5F1C-9B0D-4820-B98E-59C5650C939E}"/>
          </ac:spMkLst>
        </pc:spChg>
        <pc:spChg chg="add del mod">
          <ac:chgData name="Sebastian Taylor" userId="14345a32-29c6-470a-9ce2-4671cac2f60b" providerId="ADAL" clId="{57C78DEB-92C1-49A6-BBB0-68D01C2FD8B5}" dt="2022-03-17T18:54:21.342" v="8723" actId="478"/>
          <ac:spMkLst>
            <pc:docMk/>
            <pc:sldMk cId="3389796878" sldId="1710"/>
            <ac:spMk id="152" creationId="{220EFF1B-D0F5-46FF-94B8-200BC385588F}"/>
          </ac:spMkLst>
        </pc:spChg>
        <pc:spChg chg="add mod ord">
          <ac:chgData name="Sebastian Taylor" userId="14345a32-29c6-470a-9ce2-4671cac2f60b" providerId="ADAL" clId="{57C78DEB-92C1-49A6-BBB0-68D01C2FD8B5}" dt="2022-03-17T19:07:16.793" v="9518" actId="14100"/>
          <ac:spMkLst>
            <pc:docMk/>
            <pc:sldMk cId="3389796878" sldId="1710"/>
            <ac:spMk id="153" creationId="{133CD2D0-0324-47C3-B836-EF82062343C4}"/>
          </ac:spMkLst>
        </pc:spChg>
        <pc:spChg chg="add mod ord">
          <ac:chgData name="Sebastian Taylor" userId="14345a32-29c6-470a-9ce2-4671cac2f60b" providerId="ADAL" clId="{57C78DEB-92C1-49A6-BBB0-68D01C2FD8B5}" dt="2022-03-17T19:07:35.732" v="9519" actId="14100"/>
          <ac:spMkLst>
            <pc:docMk/>
            <pc:sldMk cId="3389796878" sldId="1710"/>
            <ac:spMk id="154" creationId="{CECEF7C2-2AB0-4D80-AAF6-88533E2C8B37}"/>
          </ac:spMkLst>
        </pc:spChg>
        <pc:spChg chg="add mod">
          <ac:chgData name="Sebastian Taylor" userId="14345a32-29c6-470a-9ce2-4671cac2f60b" providerId="ADAL" clId="{57C78DEB-92C1-49A6-BBB0-68D01C2FD8B5}" dt="2022-03-17T19:08:57.878" v="9708" actId="20577"/>
          <ac:spMkLst>
            <pc:docMk/>
            <pc:sldMk cId="3389796878" sldId="1710"/>
            <ac:spMk id="155" creationId="{3777CB52-6D2B-4E8A-9DA8-AB21985E5C10}"/>
          </ac:spMkLst>
        </pc:spChg>
        <pc:spChg chg="add mod">
          <ac:chgData name="Sebastian Taylor" userId="14345a32-29c6-470a-9ce2-4671cac2f60b" providerId="ADAL" clId="{57C78DEB-92C1-49A6-BBB0-68D01C2FD8B5}" dt="2022-03-17T19:07:04.387" v="9491" actId="1035"/>
          <ac:spMkLst>
            <pc:docMk/>
            <pc:sldMk cId="3389796878" sldId="1710"/>
            <ac:spMk id="160" creationId="{A404B7E4-A69C-447E-ACF5-90BB68C05356}"/>
          </ac:spMkLst>
        </pc:spChg>
        <pc:spChg chg="add mod">
          <ac:chgData name="Sebastian Taylor" userId="14345a32-29c6-470a-9ce2-4671cac2f60b" providerId="ADAL" clId="{57C78DEB-92C1-49A6-BBB0-68D01C2FD8B5}" dt="2022-03-17T19:07:04.387" v="9491" actId="1035"/>
          <ac:spMkLst>
            <pc:docMk/>
            <pc:sldMk cId="3389796878" sldId="1710"/>
            <ac:spMk id="162" creationId="{CBAD2890-EA38-4CAA-93BC-5AD51C323F9D}"/>
          </ac:spMkLst>
        </pc:spChg>
        <pc:spChg chg="add mod">
          <ac:chgData name="Sebastian Taylor" userId="14345a32-29c6-470a-9ce2-4671cac2f60b" providerId="ADAL" clId="{57C78DEB-92C1-49A6-BBB0-68D01C2FD8B5}" dt="2022-03-17T19:06:59.048" v="9475" actId="1036"/>
          <ac:spMkLst>
            <pc:docMk/>
            <pc:sldMk cId="3389796878" sldId="1710"/>
            <ac:spMk id="163" creationId="{8D5F4BED-C3D6-4A0D-9932-59C7463D22F4}"/>
          </ac:spMkLst>
        </pc:spChg>
        <pc:spChg chg="mod">
          <ac:chgData name="Sebastian Taylor" userId="14345a32-29c6-470a-9ce2-4671cac2f60b" providerId="ADAL" clId="{57C78DEB-92C1-49A6-BBB0-68D01C2FD8B5}" dt="2022-03-17T19:04:44.769" v="9176"/>
          <ac:spMkLst>
            <pc:docMk/>
            <pc:sldMk cId="3389796878" sldId="1710"/>
            <ac:spMk id="165" creationId="{8E3BD459-EA1D-4B23-91DB-644DA840B8EC}"/>
          </ac:spMkLst>
        </pc:spChg>
        <pc:spChg chg="mod">
          <ac:chgData name="Sebastian Taylor" userId="14345a32-29c6-470a-9ce2-4671cac2f60b" providerId="ADAL" clId="{57C78DEB-92C1-49A6-BBB0-68D01C2FD8B5}" dt="2022-03-17T19:04:44.769" v="9176"/>
          <ac:spMkLst>
            <pc:docMk/>
            <pc:sldMk cId="3389796878" sldId="1710"/>
            <ac:spMk id="166" creationId="{34AAD361-2F83-4248-97C9-7319042C4138}"/>
          </ac:spMkLst>
        </pc:spChg>
        <pc:spChg chg="del mod">
          <ac:chgData name="Sebastian Taylor" userId="14345a32-29c6-470a-9ce2-4671cac2f60b" providerId="ADAL" clId="{57C78DEB-92C1-49A6-BBB0-68D01C2FD8B5}" dt="2022-03-17T19:04:54.128" v="9178" actId="478"/>
          <ac:spMkLst>
            <pc:docMk/>
            <pc:sldMk cId="3389796878" sldId="1710"/>
            <ac:spMk id="167" creationId="{83D37BDE-CDE2-408D-ABDC-3A9117DCD371}"/>
          </ac:spMkLst>
        </pc:spChg>
        <pc:spChg chg="add mod">
          <ac:chgData name="Sebastian Taylor" userId="14345a32-29c6-470a-9ce2-4671cac2f60b" providerId="ADAL" clId="{57C78DEB-92C1-49A6-BBB0-68D01C2FD8B5}" dt="2022-03-17T19:06:59.048" v="9475" actId="1036"/>
          <ac:spMkLst>
            <pc:docMk/>
            <pc:sldMk cId="3389796878" sldId="1710"/>
            <ac:spMk id="168" creationId="{1271C361-E8EC-453B-8326-5000CCD5F585}"/>
          </ac:spMkLst>
        </pc:spChg>
        <pc:spChg chg="add mod">
          <ac:chgData name="Sebastian Taylor" userId="14345a32-29c6-470a-9ce2-4671cac2f60b" providerId="ADAL" clId="{57C78DEB-92C1-49A6-BBB0-68D01C2FD8B5}" dt="2022-03-17T19:06:49.870" v="9407" actId="1076"/>
          <ac:spMkLst>
            <pc:docMk/>
            <pc:sldMk cId="3389796878" sldId="1710"/>
            <ac:spMk id="170" creationId="{A0888B60-1A2E-4ACE-9F36-32232800E774}"/>
          </ac:spMkLst>
        </pc:spChg>
        <pc:spChg chg="add mod">
          <ac:chgData name="Sebastian Taylor" userId="14345a32-29c6-470a-9ce2-4671cac2f60b" providerId="ADAL" clId="{57C78DEB-92C1-49A6-BBB0-68D01C2FD8B5}" dt="2022-03-17T19:06:42.798" v="9361" actId="1036"/>
          <ac:spMkLst>
            <pc:docMk/>
            <pc:sldMk cId="3389796878" sldId="1710"/>
            <ac:spMk id="171" creationId="{07F6675C-8598-47AA-9BDC-5702D2367A4C}"/>
          </ac:spMkLst>
        </pc:spChg>
        <pc:spChg chg="add mod">
          <ac:chgData name="Sebastian Taylor" userId="14345a32-29c6-470a-9ce2-4671cac2f60b" providerId="ADAL" clId="{57C78DEB-92C1-49A6-BBB0-68D01C2FD8B5}" dt="2022-03-17T19:08:34.325" v="9688" actId="113"/>
          <ac:spMkLst>
            <pc:docMk/>
            <pc:sldMk cId="3389796878" sldId="1710"/>
            <ac:spMk id="172" creationId="{14E5FAC5-53CC-4D45-AEC5-2ADEEF73B708}"/>
          </ac:spMkLst>
        </pc:spChg>
        <pc:grpChg chg="del mod topLvl">
          <ac:chgData name="Sebastian Taylor" userId="14345a32-29c6-470a-9ce2-4671cac2f60b" providerId="ADAL" clId="{57C78DEB-92C1-49A6-BBB0-68D01C2FD8B5}" dt="2022-03-17T18:52:08.226" v="8489" actId="165"/>
          <ac:grpSpMkLst>
            <pc:docMk/>
            <pc:sldMk cId="3389796878" sldId="1710"/>
            <ac:grpSpMk id="9" creationId="{5B62EBE6-4509-43A3-91F5-AE5377C4977C}"/>
          </ac:grpSpMkLst>
        </pc:grpChg>
        <pc:grpChg chg="add del mod">
          <ac:chgData name="Sebastian Taylor" userId="14345a32-29c6-470a-9ce2-4671cac2f60b" providerId="ADAL" clId="{57C78DEB-92C1-49A6-BBB0-68D01C2FD8B5}" dt="2022-03-17T18:52:00.735" v="8488" actId="165"/>
          <ac:grpSpMkLst>
            <pc:docMk/>
            <pc:sldMk cId="3389796878" sldId="1710"/>
            <ac:grpSpMk id="12" creationId="{756EE767-1DBC-4F4C-A596-EB763024BC00}"/>
          </ac:grpSpMkLst>
        </pc:grpChg>
        <pc:grpChg chg="add del mod">
          <ac:chgData name="Sebastian Taylor" userId="14345a32-29c6-470a-9ce2-4671cac2f60b" providerId="ADAL" clId="{57C78DEB-92C1-49A6-BBB0-68D01C2FD8B5}" dt="2022-03-17T18:53:33.441" v="8581" actId="165"/>
          <ac:grpSpMkLst>
            <pc:docMk/>
            <pc:sldMk cId="3389796878" sldId="1710"/>
            <ac:grpSpMk id="13" creationId="{3FE81A8A-57C6-4802-957C-AFFEA1C08AF2}"/>
          </ac:grpSpMkLst>
        </pc:grpChg>
        <pc:grpChg chg="add del mod">
          <ac:chgData name="Sebastian Taylor" userId="14345a32-29c6-470a-9ce2-4671cac2f60b" providerId="ADAL" clId="{57C78DEB-92C1-49A6-BBB0-68D01C2FD8B5}" dt="2022-03-17T18:58:58.961" v="9003" actId="165"/>
          <ac:grpSpMkLst>
            <pc:docMk/>
            <pc:sldMk cId="3389796878" sldId="1710"/>
            <ac:grpSpMk id="18" creationId="{2B2FB065-AB9D-4F87-9FEA-DF157398531E}"/>
          </ac:grpSpMkLst>
        </pc:grpChg>
        <pc:grpChg chg="add del mod">
          <ac:chgData name="Sebastian Taylor" userId="14345a32-29c6-470a-9ce2-4671cac2f60b" providerId="ADAL" clId="{57C78DEB-92C1-49A6-BBB0-68D01C2FD8B5}" dt="2022-03-17T19:07:10.845" v="9506" actId="1035"/>
          <ac:grpSpMkLst>
            <pc:docMk/>
            <pc:sldMk cId="3389796878" sldId="1710"/>
            <ac:grpSpMk id="29" creationId="{26BD6498-E1AD-4C51-B3B7-2846D857A45B}"/>
          </ac:grpSpMkLst>
        </pc:grpChg>
        <pc:grpChg chg="add mod">
          <ac:chgData name="Sebastian Taylor" userId="14345a32-29c6-470a-9ce2-4671cac2f60b" providerId="ADAL" clId="{57C78DEB-92C1-49A6-BBB0-68D01C2FD8B5}" dt="2022-03-17T19:07:10.845" v="9506" actId="1035"/>
          <ac:grpSpMkLst>
            <pc:docMk/>
            <pc:sldMk cId="3389796878" sldId="1710"/>
            <ac:grpSpMk id="30" creationId="{D34799BB-493F-42FE-AFEE-7EAA761E72AB}"/>
          </ac:grpSpMkLst>
        </pc:grpChg>
        <pc:grpChg chg="add mod">
          <ac:chgData name="Sebastian Taylor" userId="14345a32-29c6-470a-9ce2-4671cac2f60b" providerId="ADAL" clId="{57C78DEB-92C1-49A6-BBB0-68D01C2FD8B5}" dt="2022-03-17T19:07:10.845" v="9506" actId="1035"/>
          <ac:grpSpMkLst>
            <pc:docMk/>
            <pc:sldMk cId="3389796878" sldId="1710"/>
            <ac:grpSpMk id="31" creationId="{EDD10956-F0CD-4906-831B-D660CC0BC9F2}"/>
          </ac:grpSpMkLst>
        </pc:grpChg>
        <pc:grpChg chg="add mod">
          <ac:chgData name="Sebastian Taylor" userId="14345a32-29c6-470a-9ce2-4671cac2f60b" providerId="ADAL" clId="{57C78DEB-92C1-49A6-BBB0-68D01C2FD8B5}" dt="2022-03-17T19:07:14.396" v="9517" actId="1035"/>
          <ac:grpSpMkLst>
            <pc:docMk/>
            <pc:sldMk cId="3389796878" sldId="1710"/>
            <ac:grpSpMk id="37" creationId="{C28470CC-8118-4384-AF43-8C08E3AF86B9}"/>
          </ac:grpSpMkLst>
        </pc:grpChg>
        <pc:grpChg chg="add del mod">
          <ac:chgData name="Sebastian Taylor" userId="14345a32-29c6-470a-9ce2-4671cac2f60b" providerId="ADAL" clId="{57C78DEB-92C1-49A6-BBB0-68D01C2FD8B5}" dt="2022-03-17T18:57:49.837" v="8987" actId="165"/>
          <ac:grpSpMkLst>
            <pc:docMk/>
            <pc:sldMk cId="3389796878" sldId="1710"/>
            <ac:grpSpMk id="38" creationId="{A94B358D-9D72-4DFB-854A-F6F493895D86}"/>
          </ac:grpSpMkLst>
        </pc:grpChg>
        <pc:grpChg chg="add del mod">
          <ac:chgData name="Sebastian Taylor" userId="14345a32-29c6-470a-9ce2-4671cac2f60b" providerId="ADAL" clId="{57C78DEB-92C1-49A6-BBB0-68D01C2FD8B5}" dt="2022-03-17T18:51:37.866" v="8484" actId="478"/>
          <ac:grpSpMkLst>
            <pc:docMk/>
            <pc:sldMk cId="3389796878" sldId="1710"/>
            <ac:grpSpMk id="100" creationId="{81EB8B34-EAD6-4D25-93D2-1BA17F7BBF85}"/>
          </ac:grpSpMkLst>
        </pc:grpChg>
        <pc:grpChg chg="add mod">
          <ac:chgData name="Sebastian Taylor" userId="14345a32-29c6-470a-9ce2-4671cac2f60b" providerId="ADAL" clId="{57C78DEB-92C1-49A6-BBB0-68D01C2FD8B5}" dt="2022-03-17T19:07:14.396" v="9517" actId="1035"/>
          <ac:grpSpMkLst>
            <pc:docMk/>
            <pc:sldMk cId="3389796878" sldId="1710"/>
            <ac:grpSpMk id="156" creationId="{92F4FF79-FDE8-44B5-8241-4E658E731792}"/>
          </ac:grpSpMkLst>
        </pc:grpChg>
        <pc:grpChg chg="add mod">
          <ac:chgData name="Sebastian Taylor" userId="14345a32-29c6-470a-9ce2-4671cac2f60b" providerId="ADAL" clId="{57C78DEB-92C1-49A6-BBB0-68D01C2FD8B5}" dt="2022-03-17T19:07:04.387" v="9491" actId="1035"/>
          <ac:grpSpMkLst>
            <pc:docMk/>
            <pc:sldMk cId="3389796878" sldId="1710"/>
            <ac:grpSpMk id="158" creationId="{364D9F14-4B2C-4E6C-AF20-D8521AA109D7}"/>
          </ac:grpSpMkLst>
        </pc:grpChg>
        <pc:grpChg chg="add mod">
          <ac:chgData name="Sebastian Taylor" userId="14345a32-29c6-470a-9ce2-4671cac2f60b" providerId="ADAL" clId="{57C78DEB-92C1-49A6-BBB0-68D01C2FD8B5}" dt="2022-03-17T19:06:59.048" v="9475" actId="1036"/>
          <ac:grpSpMkLst>
            <pc:docMk/>
            <pc:sldMk cId="3389796878" sldId="1710"/>
            <ac:grpSpMk id="164" creationId="{A12B9259-4CFD-409B-A1D2-F62D8B0CA588}"/>
          </ac:grpSpMkLst>
        </pc:grpChg>
        <pc:graphicFrameChg chg="del">
          <ac:chgData name="Sebastian Taylor" userId="14345a32-29c6-470a-9ce2-4671cac2f60b" providerId="ADAL" clId="{57C78DEB-92C1-49A6-BBB0-68D01C2FD8B5}" dt="2022-03-17T18:40:26.142" v="8134" actId="478"/>
          <ac:graphicFrameMkLst>
            <pc:docMk/>
            <pc:sldMk cId="3389796878" sldId="1710"/>
            <ac:graphicFrameMk id="4" creationId="{4110A968-0682-48F7-B5FF-978F5751DB8E}"/>
          </ac:graphicFrameMkLst>
        </pc:graphicFrameChg>
        <pc:graphicFrameChg chg="del mod topLvl">
          <ac:chgData name="Sebastian Taylor" userId="14345a32-29c6-470a-9ce2-4671cac2f60b" providerId="ADAL" clId="{57C78DEB-92C1-49A6-BBB0-68D01C2FD8B5}" dt="2022-03-17T18:58:03.033" v="8992" actId="478"/>
          <ac:graphicFrameMkLst>
            <pc:docMk/>
            <pc:sldMk cId="3389796878" sldId="1710"/>
            <ac:graphicFrameMk id="40" creationId="{9F87B8BD-DAB3-40BA-AAFD-C16BA6EFB845}"/>
          </ac:graphicFrameMkLst>
        </pc:graphicFrameChg>
        <pc:graphicFrameChg chg="mod">
          <ac:chgData name="Sebastian Taylor" userId="14345a32-29c6-470a-9ce2-4671cac2f60b" providerId="ADAL" clId="{57C78DEB-92C1-49A6-BBB0-68D01C2FD8B5}" dt="2022-03-17T18:40:49.631" v="8207"/>
          <ac:graphicFrameMkLst>
            <pc:docMk/>
            <pc:sldMk cId="3389796878" sldId="1710"/>
            <ac:graphicFrameMk id="101" creationId="{49CD0298-E132-4958-B0BF-9E4B58AFB467}"/>
          </ac:graphicFrameMkLst>
        </pc:graphicFrameChg>
        <pc:cxnChg chg="mod topLvl">
          <ac:chgData name="Sebastian Taylor" userId="14345a32-29c6-470a-9ce2-4671cac2f60b" providerId="ADAL" clId="{57C78DEB-92C1-49A6-BBB0-68D01C2FD8B5}" dt="2022-03-17T19:07:14.396" v="9517" actId="1035"/>
          <ac:cxnSpMkLst>
            <pc:docMk/>
            <pc:sldMk cId="3389796878" sldId="1710"/>
            <ac:cxnSpMk id="16" creationId="{07814AE9-AEA1-4A79-9A16-DB57B057D58C}"/>
          </ac:cxnSpMkLst>
        </pc:cxnChg>
        <pc:cxnChg chg="mod topLvl">
          <ac:chgData name="Sebastian Taylor" userId="14345a32-29c6-470a-9ce2-4671cac2f60b" providerId="ADAL" clId="{57C78DEB-92C1-49A6-BBB0-68D01C2FD8B5}" dt="2022-03-17T19:07:14.396" v="9517" actId="1035"/>
          <ac:cxnSpMkLst>
            <pc:docMk/>
            <pc:sldMk cId="3389796878" sldId="1710"/>
            <ac:cxnSpMk id="17" creationId="{3E48F428-3EB2-4ACC-861F-5DF7BF8D3A65}"/>
          </ac:cxnSpMkLst>
        </pc:cxnChg>
        <pc:cxnChg chg="del mod topLvl">
          <ac:chgData name="Sebastian Taylor" userId="14345a32-29c6-470a-9ce2-4671cac2f60b" providerId="ADAL" clId="{57C78DEB-92C1-49A6-BBB0-68D01C2FD8B5}" dt="2022-03-17T19:01:24.885" v="9049" actId="478"/>
          <ac:cxnSpMkLst>
            <pc:docMk/>
            <pc:sldMk cId="3389796878" sldId="1710"/>
            <ac:cxnSpMk id="32" creationId="{5C7A003E-F242-479C-993F-D8556B76BAF5}"/>
          </ac:cxnSpMkLst>
        </pc:cxnChg>
        <pc:cxnChg chg="add mod">
          <ac:chgData name="Sebastian Taylor" userId="14345a32-29c6-470a-9ce2-4671cac2f60b" providerId="ADAL" clId="{57C78DEB-92C1-49A6-BBB0-68D01C2FD8B5}" dt="2022-03-17T19:07:10.845" v="9506" actId="1035"/>
          <ac:cxnSpMkLst>
            <pc:docMk/>
            <pc:sldMk cId="3389796878" sldId="1710"/>
            <ac:cxnSpMk id="94" creationId="{D9D5EF1A-E106-476F-A483-97433BAC18E8}"/>
          </ac:cxnSpMkLst>
        </pc:cxnChg>
        <pc:cxnChg chg="add mod">
          <ac:chgData name="Sebastian Taylor" userId="14345a32-29c6-470a-9ce2-4671cac2f60b" providerId="ADAL" clId="{57C78DEB-92C1-49A6-BBB0-68D01C2FD8B5}" dt="2022-03-17T19:07:10.845" v="9506" actId="1035"/>
          <ac:cxnSpMkLst>
            <pc:docMk/>
            <pc:sldMk cId="3389796878" sldId="1710"/>
            <ac:cxnSpMk id="95" creationId="{28FF7B45-AC99-41BF-AACE-0E6D2971FD0B}"/>
          </ac:cxnSpMkLst>
        </pc:cxnChg>
        <pc:cxnChg chg="add mod">
          <ac:chgData name="Sebastian Taylor" userId="14345a32-29c6-470a-9ce2-4671cac2f60b" providerId="ADAL" clId="{57C78DEB-92C1-49A6-BBB0-68D01C2FD8B5}" dt="2022-03-17T19:07:10.845" v="9506" actId="1035"/>
          <ac:cxnSpMkLst>
            <pc:docMk/>
            <pc:sldMk cId="3389796878" sldId="1710"/>
            <ac:cxnSpMk id="96" creationId="{190CEA0E-1DB2-4F1E-BF2E-A982EC4E93CB}"/>
          </ac:cxnSpMkLst>
        </pc:cxnChg>
        <pc:cxnChg chg="add mod">
          <ac:chgData name="Sebastian Taylor" userId="14345a32-29c6-470a-9ce2-4671cac2f60b" providerId="ADAL" clId="{57C78DEB-92C1-49A6-BBB0-68D01C2FD8B5}" dt="2022-03-17T19:07:10.845" v="9506" actId="1035"/>
          <ac:cxnSpMkLst>
            <pc:docMk/>
            <pc:sldMk cId="3389796878" sldId="1710"/>
            <ac:cxnSpMk id="97" creationId="{EB3BBA29-C45D-41E4-9443-FB75B866D2D7}"/>
          </ac:cxnSpMkLst>
        </pc:cxnChg>
        <pc:cxnChg chg="add del mod">
          <ac:chgData name="Sebastian Taylor" userId="14345a32-29c6-470a-9ce2-4671cac2f60b" providerId="ADAL" clId="{57C78DEB-92C1-49A6-BBB0-68D01C2FD8B5}" dt="2022-03-17T18:51:37.866" v="8484" actId="478"/>
          <ac:cxnSpMkLst>
            <pc:docMk/>
            <pc:sldMk cId="3389796878" sldId="1710"/>
            <ac:cxnSpMk id="144" creationId="{9F7C99DD-A612-4A07-AE26-B6AC95A87853}"/>
          </ac:cxnSpMkLst>
        </pc:cxnChg>
        <pc:cxnChg chg="add del mod">
          <ac:chgData name="Sebastian Taylor" userId="14345a32-29c6-470a-9ce2-4671cac2f60b" providerId="ADAL" clId="{57C78DEB-92C1-49A6-BBB0-68D01C2FD8B5}" dt="2022-03-17T18:51:37.866" v="8484" actId="478"/>
          <ac:cxnSpMkLst>
            <pc:docMk/>
            <pc:sldMk cId="3389796878" sldId="1710"/>
            <ac:cxnSpMk id="145" creationId="{54180683-A45E-44EF-B613-25BEF454AD8F}"/>
          </ac:cxnSpMkLst>
        </pc:cxnChg>
        <pc:cxnChg chg="add del mod">
          <ac:chgData name="Sebastian Taylor" userId="14345a32-29c6-470a-9ce2-4671cac2f60b" providerId="ADAL" clId="{57C78DEB-92C1-49A6-BBB0-68D01C2FD8B5}" dt="2022-03-17T18:51:37.866" v="8484" actId="478"/>
          <ac:cxnSpMkLst>
            <pc:docMk/>
            <pc:sldMk cId="3389796878" sldId="1710"/>
            <ac:cxnSpMk id="146" creationId="{28F96DB1-4B2D-4F30-A2A6-4D49E47A6DCE}"/>
          </ac:cxnSpMkLst>
        </pc:cxnChg>
        <pc:cxnChg chg="add del mod">
          <ac:chgData name="Sebastian Taylor" userId="14345a32-29c6-470a-9ce2-4671cac2f60b" providerId="ADAL" clId="{57C78DEB-92C1-49A6-BBB0-68D01C2FD8B5}" dt="2022-03-17T18:51:37.866" v="8484" actId="478"/>
          <ac:cxnSpMkLst>
            <pc:docMk/>
            <pc:sldMk cId="3389796878" sldId="1710"/>
            <ac:cxnSpMk id="147" creationId="{4C3D6349-D817-4E42-B20A-6231031795CF}"/>
          </ac:cxnSpMkLst>
        </pc:cxnChg>
        <pc:cxnChg chg="add mod">
          <ac:chgData name="Sebastian Taylor" userId="14345a32-29c6-470a-9ce2-4671cac2f60b" providerId="ADAL" clId="{57C78DEB-92C1-49A6-BBB0-68D01C2FD8B5}" dt="2022-03-17T19:07:14.396" v="9517" actId="1035"/>
          <ac:cxnSpMkLst>
            <pc:docMk/>
            <pc:sldMk cId="3389796878" sldId="1710"/>
            <ac:cxnSpMk id="157" creationId="{5A7115B3-316B-4911-B31D-99D9DC7C85DB}"/>
          </ac:cxnSpMkLst>
        </pc:cxnChg>
      </pc:sldChg>
      <pc:sldChg chg="add">
        <pc:chgData name="Sebastian Taylor" userId="14345a32-29c6-470a-9ce2-4671cac2f60b" providerId="ADAL" clId="{57C78DEB-92C1-49A6-BBB0-68D01C2FD8B5}" dt="2022-03-17T19:34:45.930" v="10564"/>
        <pc:sldMkLst>
          <pc:docMk/>
          <pc:sldMk cId="1329457365" sldId="1711"/>
        </pc:sldMkLst>
      </pc:sldChg>
      <pc:sldChg chg="addCm">
        <pc:chgData name="Sebastian Taylor" userId="14345a32-29c6-470a-9ce2-4671cac2f60b" providerId="ADAL" clId="{57C78DEB-92C1-49A6-BBB0-68D01C2FD8B5}" dt="2022-02-23T20:53:45.791" v="2219" actId="1589"/>
        <pc:sldMkLst>
          <pc:docMk/>
          <pc:sldMk cId="4079915989" sldId="1711"/>
        </pc:sldMkLst>
      </pc:sldChg>
      <pc:sldChg chg="addSp delSp modSp add mod ord delAnim modAnim">
        <pc:chgData name="Sebastian Taylor" userId="14345a32-29c6-470a-9ce2-4671cac2f60b" providerId="ADAL" clId="{57C78DEB-92C1-49A6-BBB0-68D01C2FD8B5}" dt="2022-03-22T17:44:20.898" v="12841"/>
        <pc:sldMkLst>
          <pc:docMk/>
          <pc:sldMk cId="239086131" sldId="1712"/>
        </pc:sldMkLst>
        <pc:spChg chg="add mod">
          <ac:chgData name="Sebastian Taylor" userId="14345a32-29c6-470a-9ce2-4671cac2f60b" providerId="ADAL" clId="{57C78DEB-92C1-49A6-BBB0-68D01C2FD8B5}" dt="2022-03-17T20:34:01.362" v="12273" actId="164"/>
          <ac:spMkLst>
            <pc:docMk/>
            <pc:sldMk cId="239086131" sldId="1712"/>
            <ac:spMk id="25" creationId="{F4D118B5-8065-4E53-8DE3-7C58B98E4BA5}"/>
          </ac:spMkLst>
        </pc:spChg>
        <pc:spChg chg="add mod">
          <ac:chgData name="Sebastian Taylor" userId="14345a32-29c6-470a-9ce2-4671cac2f60b" providerId="ADAL" clId="{57C78DEB-92C1-49A6-BBB0-68D01C2FD8B5}" dt="2022-03-17T20:34:01.362" v="12273" actId="164"/>
          <ac:spMkLst>
            <pc:docMk/>
            <pc:sldMk cId="239086131" sldId="1712"/>
            <ac:spMk id="27" creationId="{89FC4E7B-5CA4-415D-845D-FEB09F064F39}"/>
          </ac:spMkLst>
        </pc:spChg>
        <pc:spChg chg="add mod">
          <ac:chgData name="Sebastian Taylor" userId="14345a32-29c6-470a-9ce2-4671cac2f60b" providerId="ADAL" clId="{57C78DEB-92C1-49A6-BBB0-68D01C2FD8B5}" dt="2022-03-17T20:34:01.362" v="12273" actId="164"/>
          <ac:spMkLst>
            <pc:docMk/>
            <pc:sldMk cId="239086131" sldId="1712"/>
            <ac:spMk id="32" creationId="{A373385F-8E6B-4AC6-AA77-53648DF83E4B}"/>
          </ac:spMkLst>
        </pc:spChg>
        <pc:spChg chg="add mod">
          <ac:chgData name="Sebastian Taylor" userId="14345a32-29c6-470a-9ce2-4671cac2f60b" providerId="ADAL" clId="{57C78DEB-92C1-49A6-BBB0-68D01C2FD8B5}" dt="2022-03-17T20:34:01.362" v="12273" actId="164"/>
          <ac:spMkLst>
            <pc:docMk/>
            <pc:sldMk cId="239086131" sldId="1712"/>
            <ac:spMk id="33" creationId="{E431CED9-2991-4C18-A7AF-63E760D7DC4B}"/>
          </ac:spMkLst>
        </pc:spChg>
        <pc:spChg chg="add mod">
          <ac:chgData name="Sebastian Taylor" userId="14345a32-29c6-470a-9ce2-4671cac2f60b" providerId="ADAL" clId="{57C78DEB-92C1-49A6-BBB0-68D01C2FD8B5}" dt="2022-03-17T20:34:01.362" v="12273" actId="164"/>
          <ac:spMkLst>
            <pc:docMk/>
            <pc:sldMk cId="239086131" sldId="1712"/>
            <ac:spMk id="36" creationId="{EFCCE5BD-6B36-4EC1-8CCB-084D6D892040}"/>
          </ac:spMkLst>
        </pc:spChg>
        <pc:spChg chg="add mod">
          <ac:chgData name="Sebastian Taylor" userId="14345a32-29c6-470a-9ce2-4671cac2f60b" providerId="ADAL" clId="{57C78DEB-92C1-49A6-BBB0-68D01C2FD8B5}" dt="2022-03-17T20:34:01.362" v="12273" actId="164"/>
          <ac:spMkLst>
            <pc:docMk/>
            <pc:sldMk cId="239086131" sldId="1712"/>
            <ac:spMk id="37" creationId="{3DE26A03-EB7B-4F5F-8644-1A7D9F3A474B}"/>
          </ac:spMkLst>
        </pc:spChg>
        <pc:spChg chg="add mod">
          <ac:chgData name="Sebastian Taylor" userId="14345a32-29c6-470a-9ce2-4671cac2f60b" providerId="ADAL" clId="{57C78DEB-92C1-49A6-BBB0-68D01C2FD8B5}" dt="2022-03-17T20:34:01.362" v="12273" actId="164"/>
          <ac:spMkLst>
            <pc:docMk/>
            <pc:sldMk cId="239086131" sldId="1712"/>
            <ac:spMk id="38" creationId="{2AD19A7A-224D-4DC8-B04A-26B1AA547100}"/>
          </ac:spMkLst>
        </pc:spChg>
        <pc:spChg chg="add mod">
          <ac:chgData name="Sebastian Taylor" userId="14345a32-29c6-470a-9ce2-4671cac2f60b" providerId="ADAL" clId="{57C78DEB-92C1-49A6-BBB0-68D01C2FD8B5}" dt="2022-03-17T20:34:55.277" v="12316" actId="1076"/>
          <ac:spMkLst>
            <pc:docMk/>
            <pc:sldMk cId="239086131" sldId="1712"/>
            <ac:spMk id="56" creationId="{B7297201-E887-4249-BF7F-6EF2BD589BFB}"/>
          </ac:spMkLst>
        </pc:spChg>
        <pc:spChg chg="mod">
          <ac:chgData name="Sebastian Taylor" userId="14345a32-29c6-470a-9ce2-4671cac2f60b" providerId="ADAL" clId="{57C78DEB-92C1-49A6-BBB0-68D01C2FD8B5}" dt="2022-03-17T20:33:58.847" v="12272"/>
          <ac:spMkLst>
            <pc:docMk/>
            <pc:sldMk cId="239086131" sldId="1712"/>
            <ac:spMk id="58" creationId="{56987DA2-62C6-438E-A061-49B7DD0F81FC}"/>
          </ac:spMkLst>
        </pc:spChg>
        <pc:spChg chg="mod">
          <ac:chgData name="Sebastian Taylor" userId="14345a32-29c6-470a-9ce2-4671cac2f60b" providerId="ADAL" clId="{57C78DEB-92C1-49A6-BBB0-68D01C2FD8B5}" dt="2022-03-17T20:33:58.847" v="12272"/>
          <ac:spMkLst>
            <pc:docMk/>
            <pc:sldMk cId="239086131" sldId="1712"/>
            <ac:spMk id="59" creationId="{FA385A31-6E83-4B1D-AF75-8779C090C18A}"/>
          </ac:spMkLst>
        </pc:spChg>
        <pc:spChg chg="mod">
          <ac:chgData name="Sebastian Taylor" userId="14345a32-29c6-470a-9ce2-4671cac2f60b" providerId="ADAL" clId="{57C78DEB-92C1-49A6-BBB0-68D01C2FD8B5}" dt="2022-03-17T20:33:58.847" v="12272"/>
          <ac:spMkLst>
            <pc:docMk/>
            <pc:sldMk cId="239086131" sldId="1712"/>
            <ac:spMk id="60" creationId="{BBC3C1B2-F04E-4FAB-911F-F0A0A1C21073}"/>
          </ac:spMkLst>
        </pc:spChg>
        <pc:spChg chg="mod">
          <ac:chgData name="Sebastian Taylor" userId="14345a32-29c6-470a-9ce2-4671cac2f60b" providerId="ADAL" clId="{57C78DEB-92C1-49A6-BBB0-68D01C2FD8B5}" dt="2022-03-17T20:33:58.847" v="12272"/>
          <ac:spMkLst>
            <pc:docMk/>
            <pc:sldMk cId="239086131" sldId="1712"/>
            <ac:spMk id="61" creationId="{25DEFA07-91C4-441E-B02D-39F7BDD64C8A}"/>
          </ac:spMkLst>
        </pc:spChg>
        <pc:spChg chg="mod">
          <ac:chgData name="Sebastian Taylor" userId="14345a32-29c6-470a-9ce2-4671cac2f60b" providerId="ADAL" clId="{57C78DEB-92C1-49A6-BBB0-68D01C2FD8B5}" dt="2022-03-17T20:33:58.847" v="12272"/>
          <ac:spMkLst>
            <pc:docMk/>
            <pc:sldMk cId="239086131" sldId="1712"/>
            <ac:spMk id="62" creationId="{FEA2F188-0C14-423F-B053-51E4EB1488C2}"/>
          </ac:spMkLst>
        </pc:spChg>
        <pc:spChg chg="mod">
          <ac:chgData name="Sebastian Taylor" userId="14345a32-29c6-470a-9ce2-4671cac2f60b" providerId="ADAL" clId="{57C78DEB-92C1-49A6-BBB0-68D01C2FD8B5}" dt="2022-03-17T20:33:58.847" v="12272"/>
          <ac:spMkLst>
            <pc:docMk/>
            <pc:sldMk cId="239086131" sldId="1712"/>
            <ac:spMk id="63" creationId="{EE596B08-9431-4D7F-BAA3-B50E1C65CB0C}"/>
          </ac:spMkLst>
        </pc:spChg>
        <pc:spChg chg="mod">
          <ac:chgData name="Sebastian Taylor" userId="14345a32-29c6-470a-9ce2-4671cac2f60b" providerId="ADAL" clId="{57C78DEB-92C1-49A6-BBB0-68D01C2FD8B5}" dt="2022-03-17T20:33:58.847" v="12272"/>
          <ac:spMkLst>
            <pc:docMk/>
            <pc:sldMk cId="239086131" sldId="1712"/>
            <ac:spMk id="64" creationId="{BF29C3E1-A03E-46B2-81B6-2BF2005B0A97}"/>
          </ac:spMkLst>
        </pc:spChg>
        <pc:spChg chg="mod">
          <ac:chgData name="Sebastian Taylor" userId="14345a32-29c6-470a-9ce2-4671cac2f60b" providerId="ADAL" clId="{57C78DEB-92C1-49A6-BBB0-68D01C2FD8B5}" dt="2022-03-17T20:34:57.808" v="12317" actId="1076"/>
          <ac:spMkLst>
            <pc:docMk/>
            <pc:sldMk cId="239086131" sldId="1712"/>
            <ac:spMk id="71" creationId="{FAA34EE9-F188-4F29-AFE9-B760A7A4B81F}"/>
          </ac:spMkLst>
        </pc:spChg>
        <pc:spChg chg="mod">
          <ac:chgData name="Sebastian Taylor" userId="14345a32-29c6-470a-9ce2-4671cac2f60b" providerId="ADAL" clId="{57C78DEB-92C1-49A6-BBB0-68D01C2FD8B5}" dt="2022-03-17T20:34:22.400" v="12281" actId="207"/>
          <ac:spMkLst>
            <pc:docMk/>
            <pc:sldMk cId="239086131" sldId="1712"/>
            <ac:spMk id="73" creationId="{184B568A-A50F-461F-B9D9-A609608A9AEB}"/>
          </ac:spMkLst>
        </pc:spChg>
        <pc:spChg chg="mod">
          <ac:chgData name="Sebastian Taylor" userId="14345a32-29c6-470a-9ce2-4671cac2f60b" providerId="ADAL" clId="{57C78DEB-92C1-49A6-BBB0-68D01C2FD8B5}" dt="2022-03-17T20:34:22.400" v="12281" actId="207"/>
          <ac:spMkLst>
            <pc:docMk/>
            <pc:sldMk cId="239086131" sldId="1712"/>
            <ac:spMk id="74" creationId="{07C87B9F-C846-4A2A-AB7B-0674EE7DAA3E}"/>
          </ac:spMkLst>
        </pc:spChg>
        <pc:spChg chg="mod">
          <ac:chgData name="Sebastian Taylor" userId="14345a32-29c6-470a-9ce2-4671cac2f60b" providerId="ADAL" clId="{57C78DEB-92C1-49A6-BBB0-68D01C2FD8B5}" dt="2022-03-17T20:34:22.400" v="12281" actId="207"/>
          <ac:spMkLst>
            <pc:docMk/>
            <pc:sldMk cId="239086131" sldId="1712"/>
            <ac:spMk id="75" creationId="{6E942DCC-9845-4DF5-87D1-1772E03DC764}"/>
          </ac:spMkLst>
        </pc:spChg>
        <pc:spChg chg="mod">
          <ac:chgData name="Sebastian Taylor" userId="14345a32-29c6-470a-9ce2-4671cac2f60b" providerId="ADAL" clId="{57C78DEB-92C1-49A6-BBB0-68D01C2FD8B5}" dt="2022-03-17T20:34:22.400" v="12281" actId="207"/>
          <ac:spMkLst>
            <pc:docMk/>
            <pc:sldMk cId="239086131" sldId="1712"/>
            <ac:spMk id="76" creationId="{BC7A4B7B-1926-47B4-A27D-F0CDAEA8FE85}"/>
          </ac:spMkLst>
        </pc:spChg>
        <pc:spChg chg="mod">
          <ac:chgData name="Sebastian Taylor" userId="14345a32-29c6-470a-9ce2-4671cac2f60b" providerId="ADAL" clId="{57C78DEB-92C1-49A6-BBB0-68D01C2FD8B5}" dt="2022-03-17T20:34:22.400" v="12281" actId="207"/>
          <ac:spMkLst>
            <pc:docMk/>
            <pc:sldMk cId="239086131" sldId="1712"/>
            <ac:spMk id="77" creationId="{37EC123D-B34A-4E6B-9A69-2A055CB9C603}"/>
          </ac:spMkLst>
        </pc:spChg>
        <pc:spChg chg="mod">
          <ac:chgData name="Sebastian Taylor" userId="14345a32-29c6-470a-9ce2-4671cac2f60b" providerId="ADAL" clId="{57C78DEB-92C1-49A6-BBB0-68D01C2FD8B5}" dt="2022-03-17T20:34:22.400" v="12281" actId="207"/>
          <ac:spMkLst>
            <pc:docMk/>
            <pc:sldMk cId="239086131" sldId="1712"/>
            <ac:spMk id="78" creationId="{985E3764-00C2-414F-AC61-E2070A3B85A0}"/>
          </ac:spMkLst>
        </pc:spChg>
        <pc:spChg chg="mod">
          <ac:chgData name="Sebastian Taylor" userId="14345a32-29c6-470a-9ce2-4671cac2f60b" providerId="ADAL" clId="{57C78DEB-92C1-49A6-BBB0-68D01C2FD8B5}" dt="2022-03-17T20:34:22.400" v="12281" actId="207"/>
          <ac:spMkLst>
            <pc:docMk/>
            <pc:sldMk cId="239086131" sldId="1712"/>
            <ac:spMk id="79" creationId="{417D55FA-E85C-4A43-974E-1D5560B2B07C}"/>
          </ac:spMkLst>
        </pc:spChg>
        <pc:spChg chg="mod">
          <ac:chgData name="Sebastian Taylor" userId="14345a32-29c6-470a-9ce2-4671cac2f60b" providerId="ADAL" clId="{57C78DEB-92C1-49A6-BBB0-68D01C2FD8B5}" dt="2022-03-17T20:35:00.598" v="12318" actId="1076"/>
          <ac:spMkLst>
            <pc:docMk/>
            <pc:sldMk cId="239086131" sldId="1712"/>
            <ac:spMk id="86" creationId="{F8B0A369-692C-4264-B7EB-E6969C13B730}"/>
          </ac:spMkLst>
        </pc:spChg>
        <pc:spChg chg="add del mod">
          <ac:chgData name="Sebastian Taylor" userId="14345a32-29c6-470a-9ce2-4671cac2f60b" providerId="ADAL" clId="{57C78DEB-92C1-49A6-BBB0-68D01C2FD8B5}" dt="2022-03-17T20:34:52.507" v="12315" actId="478"/>
          <ac:spMkLst>
            <pc:docMk/>
            <pc:sldMk cId="239086131" sldId="1712"/>
            <ac:spMk id="87" creationId="{513B6C90-D4DB-4C52-8150-C5C6E526BCAB}"/>
          </ac:spMkLst>
        </pc:spChg>
        <pc:spChg chg="add mod">
          <ac:chgData name="Sebastian Taylor" userId="14345a32-29c6-470a-9ce2-4671cac2f60b" providerId="ADAL" clId="{57C78DEB-92C1-49A6-BBB0-68D01C2FD8B5}" dt="2022-03-17T20:35:21.370" v="12321" actId="1076"/>
          <ac:spMkLst>
            <pc:docMk/>
            <pc:sldMk cId="239086131" sldId="1712"/>
            <ac:spMk id="88" creationId="{5651D75C-29C1-4DB5-9611-B1CC3F148B6E}"/>
          </ac:spMkLst>
        </pc:spChg>
        <pc:spChg chg="add mod">
          <ac:chgData name="Sebastian Taylor" userId="14345a32-29c6-470a-9ce2-4671cac2f60b" providerId="ADAL" clId="{57C78DEB-92C1-49A6-BBB0-68D01C2FD8B5}" dt="2022-03-17T20:36:42.942" v="12356" actId="1035"/>
          <ac:spMkLst>
            <pc:docMk/>
            <pc:sldMk cId="239086131" sldId="1712"/>
            <ac:spMk id="89" creationId="{35500802-E119-4800-9952-9EAB53C278C9}"/>
          </ac:spMkLst>
        </pc:spChg>
        <pc:spChg chg="add mod">
          <ac:chgData name="Sebastian Taylor" userId="14345a32-29c6-470a-9ce2-4671cac2f60b" providerId="ADAL" clId="{57C78DEB-92C1-49A6-BBB0-68D01C2FD8B5}" dt="2022-03-17T20:36:42.942" v="12356" actId="1035"/>
          <ac:spMkLst>
            <pc:docMk/>
            <pc:sldMk cId="239086131" sldId="1712"/>
            <ac:spMk id="90" creationId="{320BD4F3-12FA-44D2-9489-4C793DEEAC1E}"/>
          </ac:spMkLst>
        </pc:spChg>
        <pc:spChg chg="add mod">
          <ac:chgData name="Sebastian Taylor" userId="14345a32-29c6-470a-9ce2-4671cac2f60b" providerId="ADAL" clId="{57C78DEB-92C1-49A6-BBB0-68D01C2FD8B5}" dt="2022-03-17T20:36:42.942" v="12356" actId="1035"/>
          <ac:spMkLst>
            <pc:docMk/>
            <pc:sldMk cId="239086131" sldId="1712"/>
            <ac:spMk id="91" creationId="{AE8FDA99-6A23-4C04-8D82-1BE3ADB0E098}"/>
          </ac:spMkLst>
        </pc:spChg>
        <pc:spChg chg="add mod">
          <ac:chgData name="Sebastian Taylor" userId="14345a32-29c6-470a-9ce2-4671cac2f60b" providerId="ADAL" clId="{57C78DEB-92C1-49A6-BBB0-68D01C2FD8B5}" dt="2022-03-17T20:37:15.693" v="12375" actId="208"/>
          <ac:spMkLst>
            <pc:docMk/>
            <pc:sldMk cId="239086131" sldId="1712"/>
            <ac:spMk id="92" creationId="{D696CF23-B1F9-41C6-A524-25B0884A3698}"/>
          </ac:spMkLst>
        </pc:spChg>
        <pc:spChg chg="add mod">
          <ac:chgData name="Sebastian Taylor" userId="14345a32-29c6-470a-9ce2-4671cac2f60b" providerId="ADAL" clId="{57C78DEB-92C1-49A6-BBB0-68D01C2FD8B5}" dt="2022-03-17T20:37:22.866" v="12377" actId="207"/>
          <ac:spMkLst>
            <pc:docMk/>
            <pc:sldMk cId="239086131" sldId="1712"/>
            <ac:spMk id="93" creationId="{65B0DC93-5DC6-4F08-B3A2-BB7E62B51A86}"/>
          </ac:spMkLst>
        </pc:spChg>
        <pc:spChg chg="add mod">
          <ac:chgData name="Sebastian Taylor" userId="14345a32-29c6-470a-9ce2-4671cac2f60b" providerId="ADAL" clId="{57C78DEB-92C1-49A6-BBB0-68D01C2FD8B5}" dt="2022-03-17T20:36:49.996" v="12373" actId="20577"/>
          <ac:spMkLst>
            <pc:docMk/>
            <pc:sldMk cId="239086131" sldId="1712"/>
            <ac:spMk id="94" creationId="{75AE6C08-37F0-4884-9BDA-8FB882D14B01}"/>
          </ac:spMkLst>
        </pc:spChg>
        <pc:grpChg chg="del">
          <ac:chgData name="Sebastian Taylor" userId="14345a32-29c6-470a-9ce2-4671cac2f60b" providerId="ADAL" clId="{57C78DEB-92C1-49A6-BBB0-68D01C2FD8B5}" dt="2022-03-17T20:33:42.259" v="12271" actId="478"/>
          <ac:grpSpMkLst>
            <pc:docMk/>
            <pc:sldMk cId="239086131" sldId="1712"/>
            <ac:grpSpMk id="5" creationId="{BD663F21-54E0-2A4B-8B83-81D157CD998F}"/>
          </ac:grpSpMkLst>
        </pc:grpChg>
        <pc:grpChg chg="del">
          <ac:chgData name="Sebastian Taylor" userId="14345a32-29c6-470a-9ce2-4671cac2f60b" providerId="ADAL" clId="{57C78DEB-92C1-49A6-BBB0-68D01C2FD8B5}" dt="2022-03-17T20:33:40.636" v="12270" actId="478"/>
          <ac:grpSpMkLst>
            <pc:docMk/>
            <pc:sldMk cId="239086131" sldId="1712"/>
            <ac:grpSpMk id="6" creationId="{F9B759E9-54D5-A740-80E5-45F1434F5E2D}"/>
          </ac:grpSpMkLst>
        </pc:grpChg>
        <pc:grpChg chg="add mod">
          <ac:chgData name="Sebastian Taylor" userId="14345a32-29c6-470a-9ce2-4671cac2f60b" providerId="ADAL" clId="{57C78DEB-92C1-49A6-BBB0-68D01C2FD8B5}" dt="2022-03-17T20:36:42.942" v="12356" actId="1035"/>
          <ac:grpSpMkLst>
            <pc:docMk/>
            <pc:sldMk cId="239086131" sldId="1712"/>
            <ac:grpSpMk id="7" creationId="{B7A06354-1BF8-488D-8B37-573DE96D4EDE}"/>
          </ac:grpSpMkLst>
        </pc:grpChg>
        <pc:grpChg chg="add mod">
          <ac:chgData name="Sebastian Taylor" userId="14345a32-29c6-470a-9ce2-4671cac2f60b" providerId="ADAL" clId="{57C78DEB-92C1-49A6-BBB0-68D01C2FD8B5}" dt="2022-03-17T20:34:01.362" v="12273" actId="164"/>
          <ac:grpSpMkLst>
            <pc:docMk/>
            <pc:sldMk cId="239086131" sldId="1712"/>
            <ac:grpSpMk id="57" creationId="{BA370427-7CF9-49B6-B728-784D59326A6F}"/>
          </ac:grpSpMkLst>
        </pc:grpChg>
        <pc:grpChg chg="add mod">
          <ac:chgData name="Sebastian Taylor" userId="14345a32-29c6-470a-9ce2-4671cac2f60b" providerId="ADAL" clId="{57C78DEB-92C1-49A6-BBB0-68D01C2FD8B5}" dt="2022-03-17T20:34:01.362" v="12273" actId="164"/>
          <ac:grpSpMkLst>
            <pc:docMk/>
            <pc:sldMk cId="239086131" sldId="1712"/>
            <ac:grpSpMk id="72" creationId="{CF963EFE-E4ED-4221-A201-99B4B4ED5F36}"/>
          </ac:grpSpMkLst>
        </pc:grpChg>
        <pc:cxnChg chg="add mod">
          <ac:chgData name="Sebastian Taylor" userId="14345a32-29c6-470a-9ce2-4671cac2f60b" providerId="ADAL" clId="{57C78DEB-92C1-49A6-BBB0-68D01C2FD8B5}" dt="2022-03-17T20:34:01.362" v="12273" actId="164"/>
          <ac:cxnSpMkLst>
            <pc:docMk/>
            <pc:sldMk cId="239086131" sldId="1712"/>
            <ac:cxnSpMk id="40" creationId="{DDD15C10-4762-4294-9F87-A44A21ADC0D7}"/>
          </ac:cxnSpMkLst>
        </pc:cxnChg>
        <pc:cxnChg chg="add mod">
          <ac:chgData name="Sebastian Taylor" userId="14345a32-29c6-470a-9ce2-4671cac2f60b" providerId="ADAL" clId="{57C78DEB-92C1-49A6-BBB0-68D01C2FD8B5}" dt="2022-03-17T20:34:01.362" v="12273" actId="164"/>
          <ac:cxnSpMkLst>
            <pc:docMk/>
            <pc:sldMk cId="239086131" sldId="1712"/>
            <ac:cxnSpMk id="41" creationId="{448AAF1D-86AF-49E1-A2F9-47000098029C}"/>
          </ac:cxnSpMkLst>
        </pc:cxnChg>
        <pc:cxnChg chg="add mod">
          <ac:chgData name="Sebastian Taylor" userId="14345a32-29c6-470a-9ce2-4671cac2f60b" providerId="ADAL" clId="{57C78DEB-92C1-49A6-BBB0-68D01C2FD8B5}" dt="2022-03-17T20:34:01.362" v="12273" actId="164"/>
          <ac:cxnSpMkLst>
            <pc:docMk/>
            <pc:sldMk cId="239086131" sldId="1712"/>
            <ac:cxnSpMk id="42" creationId="{6350C8FF-0A84-4271-B29B-A975FF561F68}"/>
          </ac:cxnSpMkLst>
        </pc:cxnChg>
        <pc:cxnChg chg="add mod">
          <ac:chgData name="Sebastian Taylor" userId="14345a32-29c6-470a-9ce2-4671cac2f60b" providerId="ADAL" clId="{57C78DEB-92C1-49A6-BBB0-68D01C2FD8B5}" dt="2022-03-17T20:34:01.362" v="12273" actId="164"/>
          <ac:cxnSpMkLst>
            <pc:docMk/>
            <pc:sldMk cId="239086131" sldId="1712"/>
            <ac:cxnSpMk id="43" creationId="{2467452F-060C-4C4F-A9DE-3A50DF0DD26B}"/>
          </ac:cxnSpMkLst>
        </pc:cxnChg>
        <pc:cxnChg chg="mod">
          <ac:chgData name="Sebastian Taylor" userId="14345a32-29c6-470a-9ce2-4671cac2f60b" providerId="ADAL" clId="{57C78DEB-92C1-49A6-BBB0-68D01C2FD8B5}" dt="2022-03-17T20:33:42.259" v="12271" actId="478"/>
          <ac:cxnSpMkLst>
            <pc:docMk/>
            <pc:sldMk cId="239086131" sldId="1712"/>
            <ac:cxnSpMk id="44" creationId="{CC7B878A-C742-324E-AF1A-C7F45FBC650D}"/>
          </ac:cxnSpMkLst>
        </pc:cxnChg>
        <pc:cxnChg chg="mod">
          <ac:chgData name="Sebastian Taylor" userId="14345a32-29c6-470a-9ce2-4671cac2f60b" providerId="ADAL" clId="{57C78DEB-92C1-49A6-BBB0-68D01C2FD8B5}" dt="2022-03-17T20:33:42.259" v="12271" actId="478"/>
          <ac:cxnSpMkLst>
            <pc:docMk/>
            <pc:sldMk cId="239086131" sldId="1712"/>
            <ac:cxnSpMk id="45" creationId="{1D363DDD-E964-9248-ADB4-984BA8E98F30}"/>
          </ac:cxnSpMkLst>
        </pc:cxnChg>
        <pc:cxnChg chg="mod">
          <ac:chgData name="Sebastian Taylor" userId="14345a32-29c6-470a-9ce2-4671cac2f60b" providerId="ADAL" clId="{57C78DEB-92C1-49A6-BBB0-68D01C2FD8B5}" dt="2022-03-17T20:33:42.259" v="12271" actId="478"/>
          <ac:cxnSpMkLst>
            <pc:docMk/>
            <pc:sldMk cId="239086131" sldId="1712"/>
            <ac:cxnSpMk id="46" creationId="{770D470F-8EE2-104D-93B7-FAAE4FD79AD7}"/>
          </ac:cxnSpMkLst>
        </pc:cxnChg>
        <pc:cxnChg chg="mod">
          <ac:chgData name="Sebastian Taylor" userId="14345a32-29c6-470a-9ce2-4671cac2f60b" providerId="ADAL" clId="{57C78DEB-92C1-49A6-BBB0-68D01C2FD8B5}" dt="2022-03-17T20:33:42.259" v="12271" actId="478"/>
          <ac:cxnSpMkLst>
            <pc:docMk/>
            <pc:sldMk cId="239086131" sldId="1712"/>
            <ac:cxnSpMk id="47" creationId="{06BFCEC7-7131-264A-B70C-A7900871CF4C}"/>
          </ac:cxnSpMkLst>
        </pc:cxnChg>
        <pc:cxnChg chg="add mod">
          <ac:chgData name="Sebastian Taylor" userId="14345a32-29c6-470a-9ce2-4671cac2f60b" providerId="ADAL" clId="{57C78DEB-92C1-49A6-BBB0-68D01C2FD8B5}" dt="2022-03-17T20:34:01.362" v="12273" actId="164"/>
          <ac:cxnSpMkLst>
            <pc:docMk/>
            <pc:sldMk cId="239086131" sldId="1712"/>
            <ac:cxnSpMk id="53" creationId="{E99ECE50-CF1E-4089-9EF0-0D6FE9A7F7B1}"/>
          </ac:cxnSpMkLst>
        </pc:cxnChg>
        <pc:cxnChg chg="add mod">
          <ac:chgData name="Sebastian Taylor" userId="14345a32-29c6-470a-9ce2-4671cac2f60b" providerId="ADAL" clId="{57C78DEB-92C1-49A6-BBB0-68D01C2FD8B5}" dt="2022-03-17T20:34:01.362" v="12273" actId="164"/>
          <ac:cxnSpMkLst>
            <pc:docMk/>
            <pc:sldMk cId="239086131" sldId="1712"/>
            <ac:cxnSpMk id="55" creationId="{E25086D3-26BE-42A7-9CD2-35C8F56AE1E1}"/>
          </ac:cxnSpMkLst>
        </pc:cxnChg>
        <pc:cxnChg chg="mod">
          <ac:chgData name="Sebastian Taylor" userId="14345a32-29c6-470a-9ce2-4671cac2f60b" providerId="ADAL" clId="{57C78DEB-92C1-49A6-BBB0-68D01C2FD8B5}" dt="2022-03-17T20:33:58.847" v="12272"/>
          <ac:cxnSpMkLst>
            <pc:docMk/>
            <pc:sldMk cId="239086131" sldId="1712"/>
            <ac:cxnSpMk id="65" creationId="{D0DF99C0-08D0-4EC9-A07F-75828BBEF618}"/>
          </ac:cxnSpMkLst>
        </pc:cxnChg>
        <pc:cxnChg chg="mod">
          <ac:chgData name="Sebastian Taylor" userId="14345a32-29c6-470a-9ce2-4671cac2f60b" providerId="ADAL" clId="{57C78DEB-92C1-49A6-BBB0-68D01C2FD8B5}" dt="2022-03-17T20:33:58.847" v="12272"/>
          <ac:cxnSpMkLst>
            <pc:docMk/>
            <pc:sldMk cId="239086131" sldId="1712"/>
            <ac:cxnSpMk id="66" creationId="{5AF59670-EECF-44BF-9D4E-E9BCCD4A772E}"/>
          </ac:cxnSpMkLst>
        </pc:cxnChg>
        <pc:cxnChg chg="mod">
          <ac:chgData name="Sebastian Taylor" userId="14345a32-29c6-470a-9ce2-4671cac2f60b" providerId="ADAL" clId="{57C78DEB-92C1-49A6-BBB0-68D01C2FD8B5}" dt="2022-03-17T20:33:58.847" v="12272"/>
          <ac:cxnSpMkLst>
            <pc:docMk/>
            <pc:sldMk cId="239086131" sldId="1712"/>
            <ac:cxnSpMk id="67" creationId="{C0A56768-BAF1-410E-90BD-1DB9F5A6BE64}"/>
          </ac:cxnSpMkLst>
        </pc:cxnChg>
        <pc:cxnChg chg="mod">
          <ac:chgData name="Sebastian Taylor" userId="14345a32-29c6-470a-9ce2-4671cac2f60b" providerId="ADAL" clId="{57C78DEB-92C1-49A6-BBB0-68D01C2FD8B5}" dt="2022-03-17T20:33:58.847" v="12272"/>
          <ac:cxnSpMkLst>
            <pc:docMk/>
            <pc:sldMk cId="239086131" sldId="1712"/>
            <ac:cxnSpMk id="68" creationId="{0E2B81F8-0B33-4399-BBB3-BBB6C217FF63}"/>
          </ac:cxnSpMkLst>
        </pc:cxnChg>
        <pc:cxnChg chg="mod">
          <ac:chgData name="Sebastian Taylor" userId="14345a32-29c6-470a-9ce2-4671cac2f60b" providerId="ADAL" clId="{57C78DEB-92C1-49A6-BBB0-68D01C2FD8B5}" dt="2022-03-17T20:33:58.847" v="12272"/>
          <ac:cxnSpMkLst>
            <pc:docMk/>
            <pc:sldMk cId="239086131" sldId="1712"/>
            <ac:cxnSpMk id="69" creationId="{772E0AA6-A621-4093-AD90-7F1956B5F4CC}"/>
          </ac:cxnSpMkLst>
        </pc:cxnChg>
        <pc:cxnChg chg="mod">
          <ac:chgData name="Sebastian Taylor" userId="14345a32-29c6-470a-9ce2-4671cac2f60b" providerId="ADAL" clId="{57C78DEB-92C1-49A6-BBB0-68D01C2FD8B5}" dt="2022-03-17T20:33:58.847" v="12272"/>
          <ac:cxnSpMkLst>
            <pc:docMk/>
            <pc:sldMk cId="239086131" sldId="1712"/>
            <ac:cxnSpMk id="70" creationId="{F106C606-70D7-4835-9F81-BEB55147346A}"/>
          </ac:cxnSpMkLst>
        </pc:cxnChg>
        <pc:cxnChg chg="mod">
          <ac:chgData name="Sebastian Taylor" userId="14345a32-29c6-470a-9ce2-4671cac2f60b" providerId="ADAL" clId="{57C78DEB-92C1-49A6-BBB0-68D01C2FD8B5}" dt="2022-03-17T20:33:58.847" v="12272"/>
          <ac:cxnSpMkLst>
            <pc:docMk/>
            <pc:sldMk cId="239086131" sldId="1712"/>
            <ac:cxnSpMk id="80" creationId="{E143E30D-4276-434A-A729-8C00ACBA4A36}"/>
          </ac:cxnSpMkLst>
        </pc:cxnChg>
        <pc:cxnChg chg="mod">
          <ac:chgData name="Sebastian Taylor" userId="14345a32-29c6-470a-9ce2-4671cac2f60b" providerId="ADAL" clId="{57C78DEB-92C1-49A6-BBB0-68D01C2FD8B5}" dt="2022-03-17T20:33:58.847" v="12272"/>
          <ac:cxnSpMkLst>
            <pc:docMk/>
            <pc:sldMk cId="239086131" sldId="1712"/>
            <ac:cxnSpMk id="81" creationId="{F7AEF2AE-9A06-47A9-A9AF-D9A41F2EFD9C}"/>
          </ac:cxnSpMkLst>
        </pc:cxnChg>
        <pc:cxnChg chg="mod">
          <ac:chgData name="Sebastian Taylor" userId="14345a32-29c6-470a-9ce2-4671cac2f60b" providerId="ADAL" clId="{57C78DEB-92C1-49A6-BBB0-68D01C2FD8B5}" dt="2022-03-17T20:33:58.847" v="12272"/>
          <ac:cxnSpMkLst>
            <pc:docMk/>
            <pc:sldMk cId="239086131" sldId="1712"/>
            <ac:cxnSpMk id="82" creationId="{19C2023A-9120-42D0-A453-F1511ABD3954}"/>
          </ac:cxnSpMkLst>
        </pc:cxnChg>
        <pc:cxnChg chg="mod">
          <ac:chgData name="Sebastian Taylor" userId="14345a32-29c6-470a-9ce2-4671cac2f60b" providerId="ADAL" clId="{57C78DEB-92C1-49A6-BBB0-68D01C2FD8B5}" dt="2022-03-17T20:33:58.847" v="12272"/>
          <ac:cxnSpMkLst>
            <pc:docMk/>
            <pc:sldMk cId="239086131" sldId="1712"/>
            <ac:cxnSpMk id="83" creationId="{59E8A7A9-BB7E-4782-A2BD-F9D62B871457}"/>
          </ac:cxnSpMkLst>
        </pc:cxnChg>
        <pc:cxnChg chg="mod">
          <ac:chgData name="Sebastian Taylor" userId="14345a32-29c6-470a-9ce2-4671cac2f60b" providerId="ADAL" clId="{57C78DEB-92C1-49A6-BBB0-68D01C2FD8B5}" dt="2022-03-17T20:33:58.847" v="12272"/>
          <ac:cxnSpMkLst>
            <pc:docMk/>
            <pc:sldMk cId="239086131" sldId="1712"/>
            <ac:cxnSpMk id="84" creationId="{1043DE52-D4F9-4F15-80A8-089B0B4F37DE}"/>
          </ac:cxnSpMkLst>
        </pc:cxnChg>
        <pc:cxnChg chg="mod">
          <ac:chgData name="Sebastian Taylor" userId="14345a32-29c6-470a-9ce2-4671cac2f60b" providerId="ADAL" clId="{57C78DEB-92C1-49A6-BBB0-68D01C2FD8B5}" dt="2022-03-17T20:33:58.847" v="12272"/>
          <ac:cxnSpMkLst>
            <pc:docMk/>
            <pc:sldMk cId="239086131" sldId="1712"/>
            <ac:cxnSpMk id="85" creationId="{42DF31FE-006F-4FEF-8F4E-3FB117C10084}"/>
          </ac:cxnSpMkLst>
        </pc:cxnChg>
      </pc:sldChg>
      <pc:sldChg chg="modSp add del mod">
        <pc:chgData name="Sebastian Taylor" userId="14345a32-29c6-470a-9ce2-4671cac2f60b" providerId="ADAL" clId="{57C78DEB-92C1-49A6-BBB0-68D01C2FD8B5}" dt="2022-03-17T20:28:54.341" v="12170" actId="47"/>
        <pc:sldMkLst>
          <pc:docMk/>
          <pc:sldMk cId="3860772423" sldId="1712"/>
        </pc:sldMkLst>
        <pc:spChg chg="mod">
          <ac:chgData name="Sebastian Taylor" userId="14345a32-29c6-470a-9ce2-4671cac2f60b" providerId="ADAL" clId="{57C78DEB-92C1-49A6-BBB0-68D01C2FD8B5}" dt="2022-03-17T20:28:49.082" v="12169" actId="20577"/>
          <ac:spMkLst>
            <pc:docMk/>
            <pc:sldMk cId="3860772423" sldId="1712"/>
            <ac:spMk id="3" creationId="{A60C7CB9-760F-402E-98C0-CFB9CB6CF13C}"/>
          </ac:spMkLst>
        </pc:spChg>
      </pc:sldChg>
      <pc:sldChg chg="ord addCm modCm">
        <pc:chgData name="Sebastian Taylor" userId="14345a32-29c6-470a-9ce2-4671cac2f60b" providerId="ADAL" clId="{57C78DEB-92C1-49A6-BBB0-68D01C2FD8B5}" dt="2022-03-22T17:44:08.931" v="12839"/>
        <pc:sldMkLst>
          <pc:docMk/>
          <pc:sldMk cId="2181620467" sldId="1715"/>
        </pc:sldMkLst>
      </pc:sldChg>
      <pc:sldChg chg="ord">
        <pc:chgData name="Sebastian Taylor" userId="14345a32-29c6-470a-9ce2-4671cac2f60b" providerId="ADAL" clId="{57C78DEB-92C1-49A6-BBB0-68D01C2FD8B5}" dt="2022-03-22T17:44:08.931" v="12839"/>
        <pc:sldMkLst>
          <pc:docMk/>
          <pc:sldMk cId="3955660854" sldId="1716"/>
        </pc:sldMkLst>
      </pc:sldChg>
      <pc:sldChg chg="addCm modCm">
        <pc:chgData name="Sebastian Taylor" userId="14345a32-29c6-470a-9ce2-4671cac2f60b" providerId="ADAL" clId="{57C78DEB-92C1-49A6-BBB0-68D01C2FD8B5}" dt="2022-02-23T20:53:20.505" v="2218"/>
        <pc:sldMkLst>
          <pc:docMk/>
          <pc:sldMk cId="452979951" sldId="1720"/>
        </pc:sldMkLst>
      </pc:sldChg>
      <pc:sldChg chg="modSp mod">
        <pc:chgData name="Sebastian Taylor" userId="14345a32-29c6-470a-9ce2-4671cac2f60b" providerId="ADAL" clId="{57C78DEB-92C1-49A6-BBB0-68D01C2FD8B5}" dt="2022-03-04T16:31:59.508" v="5352" actId="113"/>
        <pc:sldMkLst>
          <pc:docMk/>
          <pc:sldMk cId="4075167401" sldId="1727"/>
        </pc:sldMkLst>
        <pc:spChg chg="mod">
          <ac:chgData name="Sebastian Taylor" userId="14345a32-29c6-470a-9ce2-4671cac2f60b" providerId="ADAL" clId="{57C78DEB-92C1-49A6-BBB0-68D01C2FD8B5}" dt="2022-03-04T16:31:59.508" v="5352" actId="113"/>
          <ac:spMkLst>
            <pc:docMk/>
            <pc:sldMk cId="4075167401" sldId="1727"/>
            <ac:spMk id="2" creationId="{C6C4B41F-15EF-400C-9FD2-F3DABB41D97F}"/>
          </ac:spMkLst>
        </pc:spChg>
      </pc:sldChg>
      <pc:sldChg chg="modSp mod addCm delCm modCm">
        <pc:chgData name="Sebastian Taylor" userId="14345a32-29c6-470a-9ce2-4671cac2f60b" providerId="ADAL" clId="{57C78DEB-92C1-49A6-BBB0-68D01C2FD8B5}" dt="2022-03-04T16:31:44.933" v="5349" actId="1592"/>
        <pc:sldMkLst>
          <pc:docMk/>
          <pc:sldMk cId="1163151275" sldId="1729"/>
        </pc:sldMkLst>
        <pc:spChg chg="mod">
          <ac:chgData name="Sebastian Taylor" userId="14345a32-29c6-470a-9ce2-4671cac2f60b" providerId="ADAL" clId="{57C78DEB-92C1-49A6-BBB0-68D01C2FD8B5}" dt="2022-03-04T16:30:07.153" v="5345" actId="20577"/>
          <ac:spMkLst>
            <pc:docMk/>
            <pc:sldMk cId="1163151275" sldId="1729"/>
            <ac:spMk id="2" creationId="{0F6F9D2F-0AF6-4BAA-9227-D84AF4BA1B0C}"/>
          </ac:spMkLst>
        </pc:spChg>
        <pc:spChg chg="mod">
          <ac:chgData name="Sebastian Taylor" userId="14345a32-29c6-470a-9ce2-4671cac2f60b" providerId="ADAL" clId="{57C78DEB-92C1-49A6-BBB0-68D01C2FD8B5}" dt="2022-03-04T16:29:19.554" v="5295" actId="20577"/>
          <ac:spMkLst>
            <pc:docMk/>
            <pc:sldMk cId="1163151275" sldId="1729"/>
            <ac:spMk id="3" creationId="{5263ED27-9FE8-495F-BA1A-A70F0F4C6007}"/>
          </ac:spMkLst>
        </pc:spChg>
      </pc:sldChg>
      <pc:sldChg chg="addSp delSp modSp mod modShow addCm modCm modNotesTx">
        <pc:chgData name="Sebastian Taylor" userId="14345a32-29c6-470a-9ce2-4671cac2f60b" providerId="ADAL" clId="{57C78DEB-92C1-49A6-BBB0-68D01C2FD8B5}" dt="2022-02-23T20:37:39.143" v="1879" actId="729"/>
        <pc:sldMkLst>
          <pc:docMk/>
          <pc:sldMk cId="2646251570" sldId="1730"/>
        </pc:sldMkLst>
        <pc:spChg chg="mod">
          <ac:chgData name="Sebastian Taylor" userId="14345a32-29c6-470a-9ce2-4671cac2f60b" providerId="ADAL" clId="{57C78DEB-92C1-49A6-BBB0-68D01C2FD8B5}" dt="2022-02-23T20:34:39.911" v="1774" actId="21"/>
          <ac:spMkLst>
            <pc:docMk/>
            <pc:sldMk cId="2646251570" sldId="1730"/>
            <ac:spMk id="2" creationId="{0F6F9D2F-0AF6-4BAA-9227-D84AF4BA1B0C}"/>
          </ac:spMkLst>
        </pc:spChg>
        <pc:spChg chg="del mod">
          <ac:chgData name="Sebastian Taylor" userId="14345a32-29c6-470a-9ce2-4671cac2f60b" providerId="ADAL" clId="{57C78DEB-92C1-49A6-BBB0-68D01C2FD8B5}" dt="2022-02-23T20:35:08.145" v="1781"/>
          <ac:spMkLst>
            <pc:docMk/>
            <pc:sldMk cId="2646251570" sldId="1730"/>
            <ac:spMk id="5" creationId="{A90652B5-78F6-4470-B473-AF2D703DA211}"/>
          </ac:spMkLst>
        </pc:spChg>
        <pc:spChg chg="del mod topLvl">
          <ac:chgData name="Sebastian Taylor" userId="14345a32-29c6-470a-9ce2-4671cac2f60b" providerId="ADAL" clId="{57C78DEB-92C1-49A6-BBB0-68D01C2FD8B5}" dt="2022-02-23T20:31:03.510" v="1727" actId="478"/>
          <ac:spMkLst>
            <pc:docMk/>
            <pc:sldMk cId="2646251570" sldId="1730"/>
            <ac:spMk id="9" creationId="{ABA7D5AE-3077-4A04-A0C3-241297181361}"/>
          </ac:spMkLst>
        </pc:spChg>
        <pc:spChg chg="del mod topLvl">
          <ac:chgData name="Sebastian Taylor" userId="14345a32-29c6-470a-9ce2-4671cac2f60b" providerId="ADAL" clId="{57C78DEB-92C1-49A6-BBB0-68D01C2FD8B5}" dt="2022-02-23T20:31:05.440" v="1728" actId="478"/>
          <ac:spMkLst>
            <pc:docMk/>
            <pc:sldMk cId="2646251570" sldId="1730"/>
            <ac:spMk id="10" creationId="{E6B90D6D-C419-4E21-BFEE-BEC93EB49B78}"/>
          </ac:spMkLst>
        </pc:spChg>
        <pc:spChg chg="del mod topLvl">
          <ac:chgData name="Sebastian Taylor" userId="14345a32-29c6-470a-9ce2-4671cac2f60b" providerId="ADAL" clId="{57C78DEB-92C1-49A6-BBB0-68D01C2FD8B5}" dt="2022-02-23T20:32:51.020" v="1769" actId="478"/>
          <ac:spMkLst>
            <pc:docMk/>
            <pc:sldMk cId="2646251570" sldId="1730"/>
            <ac:spMk id="11" creationId="{B1313590-0806-4E4C-950A-FCF0F69142DE}"/>
          </ac:spMkLst>
        </pc:spChg>
        <pc:spChg chg="del mod topLvl">
          <ac:chgData name="Sebastian Taylor" userId="14345a32-29c6-470a-9ce2-4671cac2f60b" providerId="ADAL" clId="{57C78DEB-92C1-49A6-BBB0-68D01C2FD8B5}" dt="2022-02-23T20:32:51.744" v="1770" actId="478"/>
          <ac:spMkLst>
            <pc:docMk/>
            <pc:sldMk cId="2646251570" sldId="1730"/>
            <ac:spMk id="12" creationId="{04E46362-06E5-4CB5-8D7A-09270B4E38F3}"/>
          </ac:spMkLst>
        </pc:spChg>
        <pc:spChg chg="add del mod topLvl">
          <ac:chgData name="Sebastian Taylor" userId="14345a32-29c6-470a-9ce2-4671cac2f60b" providerId="ADAL" clId="{57C78DEB-92C1-49A6-BBB0-68D01C2FD8B5}" dt="2022-02-23T20:32:45.416" v="1766" actId="478"/>
          <ac:spMkLst>
            <pc:docMk/>
            <pc:sldMk cId="2646251570" sldId="1730"/>
            <ac:spMk id="13" creationId="{475E8972-7982-47B5-9903-2387ECF53596}"/>
          </ac:spMkLst>
        </pc:spChg>
        <pc:spChg chg="add mod">
          <ac:chgData name="Sebastian Taylor" userId="14345a32-29c6-470a-9ce2-4671cac2f60b" providerId="ADAL" clId="{57C78DEB-92C1-49A6-BBB0-68D01C2FD8B5}" dt="2022-02-23T20:35:59.661" v="1795" actId="164"/>
          <ac:spMkLst>
            <pc:docMk/>
            <pc:sldMk cId="2646251570" sldId="1730"/>
            <ac:spMk id="14" creationId="{9122CB86-B397-4A6A-A228-64893E92E3A9}"/>
          </ac:spMkLst>
        </pc:spChg>
        <pc:spChg chg="add mod">
          <ac:chgData name="Sebastian Taylor" userId="14345a32-29c6-470a-9ce2-4671cac2f60b" providerId="ADAL" clId="{57C78DEB-92C1-49A6-BBB0-68D01C2FD8B5}" dt="2022-02-23T20:35:59.661" v="1795" actId="164"/>
          <ac:spMkLst>
            <pc:docMk/>
            <pc:sldMk cId="2646251570" sldId="1730"/>
            <ac:spMk id="15" creationId="{9B315CB2-D538-4814-9D16-5B6B6439A69A}"/>
          </ac:spMkLst>
        </pc:spChg>
        <pc:spChg chg="add mod">
          <ac:chgData name="Sebastian Taylor" userId="14345a32-29c6-470a-9ce2-4671cac2f60b" providerId="ADAL" clId="{57C78DEB-92C1-49A6-BBB0-68D01C2FD8B5}" dt="2022-02-23T20:36:23.498" v="1801" actId="207"/>
          <ac:spMkLst>
            <pc:docMk/>
            <pc:sldMk cId="2646251570" sldId="1730"/>
            <ac:spMk id="17" creationId="{0340A6BF-20BD-40DF-B310-81F6832D06DA}"/>
          </ac:spMkLst>
        </pc:spChg>
        <pc:spChg chg="add mod">
          <ac:chgData name="Sebastian Taylor" userId="14345a32-29c6-470a-9ce2-4671cac2f60b" providerId="ADAL" clId="{57C78DEB-92C1-49A6-BBB0-68D01C2FD8B5}" dt="2022-02-23T20:37:33.218" v="1868" actId="122"/>
          <ac:spMkLst>
            <pc:docMk/>
            <pc:sldMk cId="2646251570" sldId="1730"/>
            <ac:spMk id="19" creationId="{F64F8317-CB74-4632-B454-DAA007CCAC62}"/>
          </ac:spMkLst>
        </pc:spChg>
        <pc:grpChg chg="del mod">
          <ac:chgData name="Sebastian Taylor" userId="14345a32-29c6-470a-9ce2-4671cac2f60b" providerId="ADAL" clId="{57C78DEB-92C1-49A6-BBB0-68D01C2FD8B5}" dt="2022-02-23T20:30:59.903" v="1726" actId="165"/>
          <ac:grpSpMkLst>
            <pc:docMk/>
            <pc:sldMk cId="2646251570" sldId="1730"/>
            <ac:grpSpMk id="8" creationId="{ABBDFC5E-F019-4FFA-A1EC-C003E4949C56}"/>
          </ac:grpSpMkLst>
        </pc:grpChg>
        <pc:grpChg chg="add mod">
          <ac:chgData name="Sebastian Taylor" userId="14345a32-29c6-470a-9ce2-4671cac2f60b" providerId="ADAL" clId="{57C78DEB-92C1-49A6-BBB0-68D01C2FD8B5}" dt="2022-02-23T20:35:59.661" v="1795" actId="164"/>
          <ac:grpSpMkLst>
            <pc:docMk/>
            <pc:sldMk cId="2646251570" sldId="1730"/>
            <ac:grpSpMk id="16" creationId="{71149D3B-839B-44C6-A70E-0ECC56F69385}"/>
          </ac:grpSpMkLst>
        </pc:grpChg>
        <pc:picChg chg="del">
          <ac:chgData name="Sebastian Taylor" userId="14345a32-29c6-470a-9ce2-4671cac2f60b" providerId="ADAL" clId="{57C78DEB-92C1-49A6-BBB0-68D01C2FD8B5}" dt="2022-02-23T20:34:56.481" v="1776" actId="478"/>
          <ac:picMkLst>
            <pc:docMk/>
            <pc:sldMk cId="2646251570" sldId="1730"/>
            <ac:picMk id="4" creationId="{2FAAAF65-CC73-4946-B1E7-A8183EB21886}"/>
          </ac:picMkLst>
        </pc:picChg>
        <pc:picChg chg="add del mod">
          <ac:chgData name="Sebastian Taylor" userId="14345a32-29c6-470a-9ce2-4671cac2f60b" providerId="ADAL" clId="{57C78DEB-92C1-49A6-BBB0-68D01C2FD8B5}" dt="2022-02-23T20:30:56.084" v="1725" actId="27803"/>
          <ac:picMkLst>
            <pc:docMk/>
            <pc:sldMk cId="2646251570" sldId="1730"/>
            <ac:picMk id="7" creationId="{57C083DA-0ACA-4E9C-B831-F638618E21F2}"/>
          </ac:picMkLst>
        </pc:picChg>
      </pc:sldChg>
      <pc:sldChg chg="mod modShow">
        <pc:chgData name="Sebastian Taylor" userId="14345a32-29c6-470a-9ce2-4671cac2f60b" providerId="ADAL" clId="{57C78DEB-92C1-49A6-BBB0-68D01C2FD8B5}" dt="2022-02-23T20:27:33.440" v="1720" actId="729"/>
        <pc:sldMkLst>
          <pc:docMk/>
          <pc:sldMk cId="3151728036" sldId="1731"/>
        </pc:sldMkLst>
      </pc:sldChg>
      <pc:sldChg chg="addCm modCm">
        <pc:chgData name="Sebastian Taylor" userId="14345a32-29c6-470a-9ce2-4671cac2f60b" providerId="ADAL" clId="{57C78DEB-92C1-49A6-BBB0-68D01C2FD8B5}" dt="2022-02-23T20:27:01.006" v="1719"/>
        <pc:sldMkLst>
          <pc:docMk/>
          <pc:sldMk cId="441402101" sldId="1735"/>
        </pc:sldMkLst>
      </pc:sldChg>
      <pc:sldChg chg="modSp mod addCm modCm">
        <pc:chgData name="Sebastian Taylor" userId="14345a32-29c6-470a-9ce2-4671cac2f60b" providerId="ADAL" clId="{57C78DEB-92C1-49A6-BBB0-68D01C2FD8B5}" dt="2022-02-23T19:11:41.363" v="1050" actId="208"/>
        <pc:sldMkLst>
          <pc:docMk/>
          <pc:sldMk cId="916638164" sldId="1736"/>
        </pc:sldMkLst>
        <pc:spChg chg="mod">
          <ac:chgData name="Sebastian Taylor" userId="14345a32-29c6-470a-9ce2-4671cac2f60b" providerId="ADAL" clId="{57C78DEB-92C1-49A6-BBB0-68D01C2FD8B5}" dt="2022-02-23T19:11:36.116" v="1049" actId="208"/>
          <ac:spMkLst>
            <pc:docMk/>
            <pc:sldMk cId="916638164" sldId="1736"/>
            <ac:spMk id="111" creationId="{D8E62149-7EF8-45FB-B2EE-9227DB7E82AC}"/>
          </ac:spMkLst>
        </pc:spChg>
        <pc:spChg chg="mod">
          <ac:chgData name="Sebastian Taylor" userId="14345a32-29c6-470a-9ce2-4671cac2f60b" providerId="ADAL" clId="{57C78DEB-92C1-49A6-BBB0-68D01C2FD8B5}" dt="2022-02-23T19:11:36.116" v="1049" actId="208"/>
          <ac:spMkLst>
            <pc:docMk/>
            <pc:sldMk cId="916638164" sldId="1736"/>
            <ac:spMk id="113" creationId="{A57A1897-FA17-4B32-ACCB-401F306FBBB3}"/>
          </ac:spMkLst>
        </pc:spChg>
        <pc:spChg chg="mod">
          <ac:chgData name="Sebastian Taylor" userId="14345a32-29c6-470a-9ce2-4671cac2f60b" providerId="ADAL" clId="{57C78DEB-92C1-49A6-BBB0-68D01C2FD8B5}" dt="2022-02-23T19:11:36.116" v="1049" actId="208"/>
          <ac:spMkLst>
            <pc:docMk/>
            <pc:sldMk cId="916638164" sldId="1736"/>
            <ac:spMk id="115" creationId="{963FE263-26D6-4836-B345-C82B944290F4}"/>
          </ac:spMkLst>
        </pc:spChg>
        <pc:spChg chg="mod">
          <ac:chgData name="Sebastian Taylor" userId="14345a32-29c6-470a-9ce2-4671cac2f60b" providerId="ADAL" clId="{57C78DEB-92C1-49A6-BBB0-68D01C2FD8B5}" dt="2022-02-23T19:11:36.116" v="1049" actId="208"/>
          <ac:spMkLst>
            <pc:docMk/>
            <pc:sldMk cId="916638164" sldId="1736"/>
            <ac:spMk id="117" creationId="{7F2EF427-9B2D-48FC-9F30-A69D86A916F9}"/>
          </ac:spMkLst>
        </pc:spChg>
        <pc:spChg chg="mod">
          <ac:chgData name="Sebastian Taylor" userId="14345a32-29c6-470a-9ce2-4671cac2f60b" providerId="ADAL" clId="{57C78DEB-92C1-49A6-BBB0-68D01C2FD8B5}" dt="2022-02-23T19:11:36.116" v="1049" actId="208"/>
          <ac:spMkLst>
            <pc:docMk/>
            <pc:sldMk cId="916638164" sldId="1736"/>
            <ac:spMk id="119" creationId="{663A125B-A8B9-46A6-853D-0D7AC85C30D6}"/>
          </ac:spMkLst>
        </pc:spChg>
        <pc:spChg chg="mod">
          <ac:chgData name="Sebastian Taylor" userId="14345a32-29c6-470a-9ce2-4671cac2f60b" providerId="ADAL" clId="{57C78DEB-92C1-49A6-BBB0-68D01C2FD8B5}" dt="2022-02-23T19:11:36.116" v="1049" actId="208"/>
          <ac:spMkLst>
            <pc:docMk/>
            <pc:sldMk cId="916638164" sldId="1736"/>
            <ac:spMk id="121" creationId="{3499E2EA-E6DA-4FCC-B69E-984574C52810}"/>
          </ac:spMkLst>
        </pc:spChg>
        <pc:spChg chg="mod">
          <ac:chgData name="Sebastian Taylor" userId="14345a32-29c6-470a-9ce2-4671cac2f60b" providerId="ADAL" clId="{57C78DEB-92C1-49A6-BBB0-68D01C2FD8B5}" dt="2022-02-23T19:11:36.116" v="1049" actId="208"/>
          <ac:spMkLst>
            <pc:docMk/>
            <pc:sldMk cId="916638164" sldId="1736"/>
            <ac:spMk id="123" creationId="{58B3156F-E3BC-467E-8909-2E98F46EE9C4}"/>
          </ac:spMkLst>
        </pc:spChg>
        <pc:spChg chg="mod">
          <ac:chgData name="Sebastian Taylor" userId="14345a32-29c6-470a-9ce2-4671cac2f60b" providerId="ADAL" clId="{57C78DEB-92C1-49A6-BBB0-68D01C2FD8B5}" dt="2022-02-23T19:11:36.116" v="1049" actId="208"/>
          <ac:spMkLst>
            <pc:docMk/>
            <pc:sldMk cId="916638164" sldId="1736"/>
            <ac:spMk id="125" creationId="{16E8B204-0885-46C0-A652-598992800479}"/>
          </ac:spMkLst>
        </pc:spChg>
        <pc:spChg chg="mod">
          <ac:chgData name="Sebastian Taylor" userId="14345a32-29c6-470a-9ce2-4671cac2f60b" providerId="ADAL" clId="{57C78DEB-92C1-49A6-BBB0-68D01C2FD8B5}" dt="2022-02-23T19:11:36.116" v="1049" actId="208"/>
          <ac:spMkLst>
            <pc:docMk/>
            <pc:sldMk cId="916638164" sldId="1736"/>
            <ac:spMk id="127" creationId="{C035A5FC-5C0A-493D-B62C-96D10CD51169}"/>
          </ac:spMkLst>
        </pc:spChg>
        <pc:spChg chg="mod">
          <ac:chgData name="Sebastian Taylor" userId="14345a32-29c6-470a-9ce2-4671cac2f60b" providerId="ADAL" clId="{57C78DEB-92C1-49A6-BBB0-68D01C2FD8B5}" dt="2022-02-23T19:11:36.116" v="1049" actId="208"/>
          <ac:spMkLst>
            <pc:docMk/>
            <pc:sldMk cId="916638164" sldId="1736"/>
            <ac:spMk id="129" creationId="{BA0DDD69-4ECE-4EDC-B803-09CE6B93E665}"/>
          </ac:spMkLst>
        </pc:spChg>
        <pc:spChg chg="mod">
          <ac:chgData name="Sebastian Taylor" userId="14345a32-29c6-470a-9ce2-4671cac2f60b" providerId="ADAL" clId="{57C78DEB-92C1-49A6-BBB0-68D01C2FD8B5}" dt="2022-02-23T19:11:36.116" v="1049" actId="208"/>
          <ac:spMkLst>
            <pc:docMk/>
            <pc:sldMk cId="916638164" sldId="1736"/>
            <ac:spMk id="131" creationId="{9F18170B-2F79-47D9-9BDB-D60D50070DB3}"/>
          </ac:spMkLst>
        </pc:spChg>
        <pc:cxnChg chg="mod">
          <ac:chgData name="Sebastian Taylor" userId="14345a32-29c6-470a-9ce2-4671cac2f60b" providerId="ADAL" clId="{57C78DEB-92C1-49A6-BBB0-68D01C2FD8B5}" dt="2022-02-23T19:11:41.363" v="1050" actId="208"/>
          <ac:cxnSpMkLst>
            <pc:docMk/>
            <pc:sldMk cId="916638164" sldId="1736"/>
            <ac:cxnSpMk id="141" creationId="{BA6B0D22-B821-459C-B727-F27399A92C19}"/>
          </ac:cxnSpMkLst>
        </pc:cxnChg>
      </pc:sldChg>
      <pc:sldChg chg="modSp mod addCm modCm">
        <pc:chgData name="Sebastian Taylor" userId="14345a32-29c6-470a-9ce2-4671cac2f60b" providerId="ADAL" clId="{57C78DEB-92C1-49A6-BBB0-68D01C2FD8B5}" dt="2022-02-23T20:26:03.042" v="1715" actId="20577"/>
        <pc:sldMkLst>
          <pc:docMk/>
          <pc:sldMk cId="3676356704" sldId="1737"/>
        </pc:sldMkLst>
        <pc:spChg chg="mod">
          <ac:chgData name="Sebastian Taylor" userId="14345a32-29c6-470a-9ce2-4671cac2f60b" providerId="ADAL" clId="{57C78DEB-92C1-49A6-BBB0-68D01C2FD8B5}" dt="2022-02-23T20:26:03.042" v="1715" actId="20577"/>
          <ac:spMkLst>
            <pc:docMk/>
            <pc:sldMk cId="3676356704" sldId="1737"/>
            <ac:spMk id="4" creationId="{F557AD93-B2FF-4270-9032-362D35D3105C}"/>
          </ac:spMkLst>
        </pc:spChg>
        <pc:spChg chg="mod">
          <ac:chgData name="Sebastian Taylor" userId="14345a32-29c6-470a-9ce2-4671cac2f60b" providerId="ADAL" clId="{57C78DEB-92C1-49A6-BBB0-68D01C2FD8B5}" dt="2022-02-23T19:11:04.282" v="1045" actId="208"/>
          <ac:spMkLst>
            <pc:docMk/>
            <pc:sldMk cId="3676356704" sldId="1737"/>
            <ac:spMk id="123" creationId="{85C9215D-8351-444C-A68F-2B281BD58222}"/>
          </ac:spMkLst>
        </pc:spChg>
        <pc:spChg chg="mod">
          <ac:chgData name="Sebastian Taylor" userId="14345a32-29c6-470a-9ce2-4671cac2f60b" providerId="ADAL" clId="{57C78DEB-92C1-49A6-BBB0-68D01C2FD8B5}" dt="2022-02-23T19:11:04.282" v="1045" actId="208"/>
          <ac:spMkLst>
            <pc:docMk/>
            <pc:sldMk cId="3676356704" sldId="1737"/>
            <ac:spMk id="124" creationId="{C4C2ECDD-FC20-4230-826F-DF92421F1317}"/>
          </ac:spMkLst>
        </pc:spChg>
        <pc:spChg chg="mod">
          <ac:chgData name="Sebastian Taylor" userId="14345a32-29c6-470a-9ce2-4671cac2f60b" providerId="ADAL" clId="{57C78DEB-92C1-49A6-BBB0-68D01C2FD8B5}" dt="2022-02-23T19:11:04.282" v="1045" actId="208"/>
          <ac:spMkLst>
            <pc:docMk/>
            <pc:sldMk cId="3676356704" sldId="1737"/>
            <ac:spMk id="125" creationId="{F0F09B24-B860-4C17-BDC4-9EE365549160}"/>
          </ac:spMkLst>
        </pc:spChg>
        <pc:spChg chg="mod">
          <ac:chgData name="Sebastian Taylor" userId="14345a32-29c6-470a-9ce2-4671cac2f60b" providerId="ADAL" clId="{57C78DEB-92C1-49A6-BBB0-68D01C2FD8B5}" dt="2022-02-23T19:11:04.282" v="1045" actId="208"/>
          <ac:spMkLst>
            <pc:docMk/>
            <pc:sldMk cId="3676356704" sldId="1737"/>
            <ac:spMk id="126" creationId="{EAA53283-5815-473B-8F02-9CD23D1420E4}"/>
          </ac:spMkLst>
        </pc:spChg>
        <pc:spChg chg="mod">
          <ac:chgData name="Sebastian Taylor" userId="14345a32-29c6-470a-9ce2-4671cac2f60b" providerId="ADAL" clId="{57C78DEB-92C1-49A6-BBB0-68D01C2FD8B5}" dt="2022-02-23T19:11:04.282" v="1045" actId="208"/>
          <ac:spMkLst>
            <pc:docMk/>
            <pc:sldMk cId="3676356704" sldId="1737"/>
            <ac:spMk id="127" creationId="{0E97B251-859F-41EC-B9F9-304112C971F3}"/>
          </ac:spMkLst>
        </pc:spChg>
        <pc:spChg chg="mod">
          <ac:chgData name="Sebastian Taylor" userId="14345a32-29c6-470a-9ce2-4671cac2f60b" providerId="ADAL" clId="{57C78DEB-92C1-49A6-BBB0-68D01C2FD8B5}" dt="2022-02-23T19:11:04.282" v="1045" actId="208"/>
          <ac:spMkLst>
            <pc:docMk/>
            <pc:sldMk cId="3676356704" sldId="1737"/>
            <ac:spMk id="128" creationId="{2FA2E673-1D0E-475C-88E7-2EC9B5C3B08B}"/>
          </ac:spMkLst>
        </pc:spChg>
        <pc:spChg chg="mod">
          <ac:chgData name="Sebastian Taylor" userId="14345a32-29c6-470a-9ce2-4671cac2f60b" providerId="ADAL" clId="{57C78DEB-92C1-49A6-BBB0-68D01C2FD8B5}" dt="2022-02-23T19:11:04.282" v="1045" actId="208"/>
          <ac:spMkLst>
            <pc:docMk/>
            <pc:sldMk cId="3676356704" sldId="1737"/>
            <ac:spMk id="129" creationId="{30120668-8D15-4047-987A-5ABED26779D6}"/>
          </ac:spMkLst>
        </pc:spChg>
        <pc:spChg chg="mod">
          <ac:chgData name="Sebastian Taylor" userId="14345a32-29c6-470a-9ce2-4671cac2f60b" providerId="ADAL" clId="{57C78DEB-92C1-49A6-BBB0-68D01C2FD8B5}" dt="2022-02-23T19:11:04.282" v="1045" actId="208"/>
          <ac:spMkLst>
            <pc:docMk/>
            <pc:sldMk cId="3676356704" sldId="1737"/>
            <ac:spMk id="130" creationId="{92480B86-A28B-4A86-8F76-C3C720DB4741}"/>
          </ac:spMkLst>
        </pc:spChg>
        <pc:spChg chg="mod">
          <ac:chgData name="Sebastian Taylor" userId="14345a32-29c6-470a-9ce2-4671cac2f60b" providerId="ADAL" clId="{57C78DEB-92C1-49A6-BBB0-68D01C2FD8B5}" dt="2022-02-23T19:11:04.282" v="1045" actId="208"/>
          <ac:spMkLst>
            <pc:docMk/>
            <pc:sldMk cId="3676356704" sldId="1737"/>
            <ac:spMk id="131" creationId="{92C7F2B9-CD4D-4714-BC19-6118ADC4026E}"/>
          </ac:spMkLst>
        </pc:spChg>
        <pc:spChg chg="mod">
          <ac:chgData name="Sebastian Taylor" userId="14345a32-29c6-470a-9ce2-4671cac2f60b" providerId="ADAL" clId="{57C78DEB-92C1-49A6-BBB0-68D01C2FD8B5}" dt="2022-02-23T19:11:04.282" v="1045" actId="208"/>
          <ac:spMkLst>
            <pc:docMk/>
            <pc:sldMk cId="3676356704" sldId="1737"/>
            <ac:spMk id="132" creationId="{2882B964-3A17-4F3F-87A2-38D71B603076}"/>
          </ac:spMkLst>
        </pc:spChg>
        <pc:spChg chg="mod">
          <ac:chgData name="Sebastian Taylor" userId="14345a32-29c6-470a-9ce2-4671cac2f60b" providerId="ADAL" clId="{57C78DEB-92C1-49A6-BBB0-68D01C2FD8B5}" dt="2022-02-23T19:11:04.282" v="1045" actId="208"/>
          <ac:spMkLst>
            <pc:docMk/>
            <pc:sldMk cId="3676356704" sldId="1737"/>
            <ac:spMk id="133" creationId="{9599B52B-5956-4649-A6D7-E62C53F21410}"/>
          </ac:spMkLst>
        </pc:spChg>
        <pc:cxnChg chg="mod">
          <ac:chgData name="Sebastian Taylor" userId="14345a32-29c6-470a-9ce2-4671cac2f60b" providerId="ADAL" clId="{57C78DEB-92C1-49A6-BBB0-68D01C2FD8B5}" dt="2022-02-23T19:11:11.237" v="1046" actId="208"/>
          <ac:cxnSpMkLst>
            <pc:docMk/>
            <pc:sldMk cId="3676356704" sldId="1737"/>
            <ac:cxnSpMk id="184" creationId="{4CD2AB02-D596-498F-9640-4336577E8FB6}"/>
          </ac:cxnSpMkLst>
        </pc:cxnChg>
      </pc:sldChg>
      <pc:sldChg chg="modSp mod addCm modCm">
        <pc:chgData name="Sebastian Taylor" userId="14345a32-29c6-470a-9ce2-4671cac2f60b" providerId="ADAL" clId="{57C78DEB-92C1-49A6-BBB0-68D01C2FD8B5}" dt="2022-02-23T20:26:29.509" v="1717"/>
        <pc:sldMkLst>
          <pc:docMk/>
          <pc:sldMk cId="12890917" sldId="1738"/>
        </pc:sldMkLst>
        <pc:cxnChg chg="mod">
          <ac:chgData name="Sebastian Taylor" userId="14345a32-29c6-470a-9ce2-4671cac2f60b" providerId="ADAL" clId="{57C78DEB-92C1-49A6-BBB0-68D01C2FD8B5}" dt="2022-02-23T19:11:26.920" v="1047" actId="208"/>
          <ac:cxnSpMkLst>
            <pc:docMk/>
            <pc:sldMk cId="12890917" sldId="1738"/>
            <ac:cxnSpMk id="32" creationId="{5C7A003E-F242-479C-993F-D8556B76BAF5}"/>
          </ac:cxnSpMkLst>
        </pc:cxnChg>
      </pc:sldChg>
      <pc:sldChg chg="addSp delSp modSp mod addCm delCm modCm modNotesTx">
        <pc:chgData name="Sebastian Taylor" userId="14345a32-29c6-470a-9ce2-4671cac2f60b" providerId="ADAL" clId="{57C78DEB-92C1-49A6-BBB0-68D01C2FD8B5}" dt="2022-02-23T20:25:15.225" v="1680" actId="1076"/>
        <pc:sldMkLst>
          <pc:docMk/>
          <pc:sldMk cId="2194498436" sldId="1739"/>
        </pc:sldMkLst>
        <pc:spChg chg="mod">
          <ac:chgData name="Sebastian Taylor" userId="14345a32-29c6-470a-9ce2-4671cac2f60b" providerId="ADAL" clId="{57C78DEB-92C1-49A6-BBB0-68D01C2FD8B5}" dt="2022-02-23T20:25:00.082" v="1677" actId="20577"/>
          <ac:spMkLst>
            <pc:docMk/>
            <pc:sldMk cId="2194498436" sldId="1739"/>
            <ac:spMk id="2" creationId="{B3465352-4014-4C6B-B636-5C0F2B7FDA83}"/>
          </ac:spMkLst>
        </pc:spChg>
        <pc:spChg chg="add mod">
          <ac:chgData name="Sebastian Taylor" userId="14345a32-29c6-470a-9ce2-4671cac2f60b" providerId="ADAL" clId="{57C78DEB-92C1-49A6-BBB0-68D01C2FD8B5}" dt="2022-02-23T20:25:15.225" v="1680" actId="1076"/>
          <ac:spMkLst>
            <pc:docMk/>
            <pc:sldMk cId="2194498436" sldId="1739"/>
            <ac:spMk id="4" creationId="{B689EA36-FD91-4936-B198-BC578B57A334}"/>
          </ac:spMkLst>
        </pc:spChg>
        <pc:spChg chg="del mod">
          <ac:chgData name="Sebastian Taylor" userId="14345a32-29c6-470a-9ce2-4671cac2f60b" providerId="ADAL" clId="{57C78DEB-92C1-49A6-BBB0-68D01C2FD8B5}" dt="2022-02-23T19:22:05.171" v="1431" actId="478"/>
          <ac:spMkLst>
            <pc:docMk/>
            <pc:sldMk cId="2194498436" sldId="1739"/>
            <ac:spMk id="5" creationId="{F9F4CCF5-0CCC-4F54-8E56-AA58D1970951}"/>
          </ac:spMkLst>
        </pc:spChg>
        <pc:spChg chg="mod">
          <ac:chgData name="Sebastian Taylor" userId="14345a32-29c6-470a-9ce2-4671cac2f60b" providerId="ADAL" clId="{57C78DEB-92C1-49A6-BBB0-68D01C2FD8B5}" dt="2022-02-23T19:28:02.153" v="1649" actId="20577"/>
          <ac:spMkLst>
            <pc:docMk/>
            <pc:sldMk cId="2194498436" sldId="1739"/>
            <ac:spMk id="21" creationId="{EE7750B1-136B-412A-80F1-122CC01528B2}"/>
          </ac:spMkLst>
        </pc:spChg>
        <pc:spChg chg="mod">
          <ac:chgData name="Sebastian Taylor" userId="14345a32-29c6-470a-9ce2-4671cac2f60b" providerId="ADAL" clId="{57C78DEB-92C1-49A6-BBB0-68D01C2FD8B5}" dt="2022-02-23T19:28:06.074" v="1660" actId="20577"/>
          <ac:spMkLst>
            <pc:docMk/>
            <pc:sldMk cId="2194498436" sldId="1739"/>
            <ac:spMk id="22" creationId="{B8BBF883-BB8A-4146-8595-E0832C96B1F7}"/>
          </ac:spMkLst>
        </pc:spChg>
        <pc:spChg chg="mod">
          <ac:chgData name="Sebastian Taylor" userId="14345a32-29c6-470a-9ce2-4671cac2f60b" providerId="ADAL" clId="{57C78DEB-92C1-49A6-BBB0-68D01C2FD8B5}" dt="2022-02-23T19:23:46.119" v="1447"/>
          <ac:spMkLst>
            <pc:docMk/>
            <pc:sldMk cId="2194498436" sldId="1739"/>
            <ac:spMk id="23" creationId="{5E3F369B-79DE-424C-8D93-4946509050B0}"/>
          </ac:spMkLst>
        </pc:spChg>
        <pc:spChg chg="mod">
          <ac:chgData name="Sebastian Taylor" userId="14345a32-29c6-470a-9ce2-4671cac2f60b" providerId="ADAL" clId="{57C78DEB-92C1-49A6-BBB0-68D01C2FD8B5}" dt="2022-02-23T20:25:11.617" v="1679" actId="14100"/>
          <ac:spMkLst>
            <pc:docMk/>
            <pc:sldMk cId="2194498436" sldId="1739"/>
            <ac:spMk id="24" creationId="{BA5F943B-3FCE-48AE-BC6C-594E82190620}"/>
          </ac:spMkLst>
        </pc:spChg>
        <pc:spChg chg="mod">
          <ac:chgData name="Sebastian Taylor" userId="14345a32-29c6-470a-9ce2-4671cac2f60b" providerId="ADAL" clId="{57C78DEB-92C1-49A6-BBB0-68D01C2FD8B5}" dt="2022-02-18T16:51:47.605" v="920" actId="404"/>
          <ac:spMkLst>
            <pc:docMk/>
            <pc:sldMk cId="2194498436" sldId="1739"/>
            <ac:spMk id="26" creationId="{C1D7C7A5-F293-4BEA-9189-7F353D6F6130}"/>
          </ac:spMkLst>
        </pc:spChg>
        <pc:spChg chg="mod">
          <ac:chgData name="Sebastian Taylor" userId="14345a32-29c6-470a-9ce2-4671cac2f60b" providerId="ADAL" clId="{57C78DEB-92C1-49A6-BBB0-68D01C2FD8B5}" dt="2022-02-23T19:26:19.896" v="1562" actId="207"/>
          <ac:spMkLst>
            <pc:docMk/>
            <pc:sldMk cId="2194498436" sldId="1739"/>
            <ac:spMk id="27" creationId="{142EE94C-5924-456C-9CD5-21AAE7850FBA}"/>
          </ac:spMkLst>
        </pc:spChg>
        <pc:spChg chg="mod">
          <ac:chgData name="Sebastian Taylor" userId="14345a32-29c6-470a-9ce2-4671cac2f60b" providerId="ADAL" clId="{57C78DEB-92C1-49A6-BBB0-68D01C2FD8B5}" dt="2022-02-18T16:50:53.432" v="877"/>
          <ac:spMkLst>
            <pc:docMk/>
            <pc:sldMk cId="2194498436" sldId="1739"/>
            <ac:spMk id="28" creationId="{853A4099-0D93-4A3C-887B-D4B447E7430D}"/>
          </ac:spMkLst>
        </pc:spChg>
        <pc:spChg chg="mod">
          <ac:chgData name="Sebastian Taylor" userId="14345a32-29c6-470a-9ce2-4671cac2f60b" providerId="ADAL" clId="{57C78DEB-92C1-49A6-BBB0-68D01C2FD8B5}" dt="2022-02-18T16:52:12.707" v="943" actId="1076"/>
          <ac:spMkLst>
            <pc:docMk/>
            <pc:sldMk cId="2194498436" sldId="1739"/>
            <ac:spMk id="29" creationId="{082147BC-1E5D-4132-9755-AEE8CF7A540D}"/>
          </ac:spMkLst>
        </pc:spChg>
        <pc:spChg chg="mod">
          <ac:chgData name="Sebastian Taylor" userId="14345a32-29c6-470a-9ce2-4671cac2f60b" providerId="ADAL" clId="{57C78DEB-92C1-49A6-BBB0-68D01C2FD8B5}" dt="2022-02-18T16:53:08.171" v="991" actId="20577"/>
          <ac:spMkLst>
            <pc:docMk/>
            <pc:sldMk cId="2194498436" sldId="1739"/>
            <ac:spMk id="31" creationId="{E386EEBF-9B93-4A9B-8421-421DED30D9E8}"/>
          </ac:spMkLst>
        </pc:spChg>
        <pc:spChg chg="mod">
          <ac:chgData name="Sebastian Taylor" userId="14345a32-29c6-470a-9ce2-4671cac2f60b" providerId="ADAL" clId="{57C78DEB-92C1-49A6-BBB0-68D01C2FD8B5}" dt="2022-02-23T19:26:17.931" v="1561" actId="207"/>
          <ac:spMkLst>
            <pc:docMk/>
            <pc:sldMk cId="2194498436" sldId="1739"/>
            <ac:spMk id="32" creationId="{80135408-2D3D-46C5-8644-40F9D21D8AF1}"/>
          </ac:spMkLst>
        </pc:spChg>
        <pc:spChg chg="mod">
          <ac:chgData name="Sebastian Taylor" userId="14345a32-29c6-470a-9ce2-4671cac2f60b" providerId="ADAL" clId="{57C78DEB-92C1-49A6-BBB0-68D01C2FD8B5}" dt="2022-02-18T16:52:16.764" v="945"/>
          <ac:spMkLst>
            <pc:docMk/>
            <pc:sldMk cId="2194498436" sldId="1739"/>
            <ac:spMk id="33" creationId="{8ED2796A-0B88-416C-94A5-FFEB9273374D}"/>
          </ac:spMkLst>
        </pc:spChg>
        <pc:spChg chg="mod">
          <ac:chgData name="Sebastian Taylor" userId="14345a32-29c6-470a-9ce2-4671cac2f60b" providerId="ADAL" clId="{57C78DEB-92C1-49A6-BBB0-68D01C2FD8B5}" dt="2022-02-18T16:52:57.263" v="964" actId="20577"/>
          <ac:spMkLst>
            <pc:docMk/>
            <pc:sldMk cId="2194498436" sldId="1739"/>
            <ac:spMk id="34" creationId="{0E3C65B6-4B83-40B6-AAA3-D189E9221A5A}"/>
          </ac:spMkLst>
        </pc:spChg>
        <pc:spChg chg="mod">
          <ac:chgData name="Sebastian Taylor" userId="14345a32-29c6-470a-9ce2-4671cac2f60b" providerId="ADAL" clId="{57C78DEB-92C1-49A6-BBB0-68D01C2FD8B5}" dt="2022-02-18T16:53:37.483" v="1014" actId="20577"/>
          <ac:spMkLst>
            <pc:docMk/>
            <pc:sldMk cId="2194498436" sldId="1739"/>
            <ac:spMk id="36" creationId="{27348C61-D8FE-4DC1-9358-F92558879BE0}"/>
          </ac:spMkLst>
        </pc:spChg>
        <pc:spChg chg="mod">
          <ac:chgData name="Sebastian Taylor" userId="14345a32-29c6-470a-9ce2-4671cac2f60b" providerId="ADAL" clId="{57C78DEB-92C1-49A6-BBB0-68D01C2FD8B5}" dt="2022-02-18T16:53:41.259" v="1021" actId="20577"/>
          <ac:spMkLst>
            <pc:docMk/>
            <pc:sldMk cId="2194498436" sldId="1739"/>
            <ac:spMk id="37" creationId="{6FE03D51-4AF4-4A15-BA08-574E8405E710}"/>
          </ac:spMkLst>
        </pc:spChg>
        <pc:spChg chg="mod">
          <ac:chgData name="Sebastian Taylor" userId="14345a32-29c6-470a-9ce2-4671cac2f60b" providerId="ADAL" clId="{57C78DEB-92C1-49A6-BBB0-68D01C2FD8B5}" dt="2022-02-18T16:53:12.484" v="992"/>
          <ac:spMkLst>
            <pc:docMk/>
            <pc:sldMk cId="2194498436" sldId="1739"/>
            <ac:spMk id="38" creationId="{46D2383A-C0E9-4528-AF73-89DA99C7C370}"/>
          </ac:spMkLst>
        </pc:spChg>
        <pc:spChg chg="mod">
          <ac:chgData name="Sebastian Taylor" userId="14345a32-29c6-470a-9ce2-4671cac2f60b" providerId="ADAL" clId="{57C78DEB-92C1-49A6-BBB0-68D01C2FD8B5}" dt="2022-02-18T16:53:22.166" v="1002" actId="20577"/>
          <ac:spMkLst>
            <pc:docMk/>
            <pc:sldMk cId="2194498436" sldId="1739"/>
            <ac:spMk id="39" creationId="{40F92DA4-12B2-46D6-9823-B3495019E842}"/>
          </ac:spMkLst>
        </pc:spChg>
        <pc:spChg chg="add del mod">
          <ac:chgData name="Sebastian Taylor" userId="14345a32-29c6-470a-9ce2-4671cac2f60b" providerId="ADAL" clId="{57C78DEB-92C1-49A6-BBB0-68D01C2FD8B5}" dt="2022-02-23T19:24:16.132" v="1458" actId="478"/>
          <ac:spMkLst>
            <pc:docMk/>
            <pc:sldMk cId="2194498436" sldId="1739"/>
            <ac:spMk id="40" creationId="{35B6C26E-DAFE-49F4-BCA4-9595E31F00B5}"/>
          </ac:spMkLst>
        </pc:spChg>
        <pc:spChg chg="add mod">
          <ac:chgData name="Sebastian Taylor" userId="14345a32-29c6-470a-9ce2-4671cac2f60b" providerId="ADAL" clId="{57C78DEB-92C1-49A6-BBB0-68D01C2FD8B5}" dt="2022-02-23T20:25:15.225" v="1680" actId="1076"/>
          <ac:spMkLst>
            <pc:docMk/>
            <pc:sldMk cId="2194498436" sldId="1739"/>
            <ac:spMk id="41" creationId="{2C8EDBD2-BA9B-4B77-A8E1-98442C8F1A0D}"/>
          </ac:spMkLst>
        </pc:spChg>
        <pc:spChg chg="add mod">
          <ac:chgData name="Sebastian Taylor" userId="14345a32-29c6-470a-9ce2-4671cac2f60b" providerId="ADAL" clId="{57C78DEB-92C1-49A6-BBB0-68D01C2FD8B5}" dt="2022-02-23T20:25:15.225" v="1680" actId="1076"/>
          <ac:spMkLst>
            <pc:docMk/>
            <pc:sldMk cId="2194498436" sldId="1739"/>
            <ac:spMk id="42" creationId="{56C87CA3-D8A8-43F1-A15B-E163F7CB0E86}"/>
          </ac:spMkLst>
        </pc:spChg>
        <pc:spChg chg="add mod">
          <ac:chgData name="Sebastian Taylor" userId="14345a32-29c6-470a-9ce2-4671cac2f60b" providerId="ADAL" clId="{57C78DEB-92C1-49A6-BBB0-68D01C2FD8B5}" dt="2022-02-23T20:25:15.225" v="1680" actId="1076"/>
          <ac:spMkLst>
            <pc:docMk/>
            <pc:sldMk cId="2194498436" sldId="1739"/>
            <ac:spMk id="43" creationId="{3EDB8B86-3392-4A78-A067-69A5C310BDEE}"/>
          </ac:spMkLst>
        </pc:spChg>
        <pc:spChg chg="add mod">
          <ac:chgData name="Sebastian Taylor" userId="14345a32-29c6-470a-9ce2-4671cac2f60b" providerId="ADAL" clId="{57C78DEB-92C1-49A6-BBB0-68D01C2FD8B5}" dt="2022-02-23T20:25:15.225" v="1680" actId="1076"/>
          <ac:spMkLst>
            <pc:docMk/>
            <pc:sldMk cId="2194498436" sldId="1739"/>
            <ac:spMk id="44" creationId="{84A7F4C8-9829-4334-A0C6-79BC532845BF}"/>
          </ac:spMkLst>
        </pc:spChg>
        <pc:spChg chg="add mod">
          <ac:chgData name="Sebastian Taylor" userId="14345a32-29c6-470a-9ce2-4671cac2f60b" providerId="ADAL" clId="{57C78DEB-92C1-49A6-BBB0-68D01C2FD8B5}" dt="2022-02-23T20:25:15.225" v="1680" actId="1076"/>
          <ac:spMkLst>
            <pc:docMk/>
            <pc:sldMk cId="2194498436" sldId="1739"/>
            <ac:spMk id="45" creationId="{85A28CD2-0332-4EC3-91FC-7B57AAD94B09}"/>
          </ac:spMkLst>
        </pc:spChg>
        <pc:grpChg chg="add mod">
          <ac:chgData name="Sebastian Taylor" userId="14345a32-29c6-470a-9ce2-4671cac2f60b" providerId="ADAL" clId="{57C78DEB-92C1-49A6-BBB0-68D01C2FD8B5}" dt="2022-02-23T20:25:06.923" v="1678" actId="1076"/>
          <ac:grpSpMkLst>
            <pc:docMk/>
            <pc:sldMk cId="2194498436" sldId="1739"/>
            <ac:grpSpMk id="20" creationId="{CD470796-F355-46BE-AD1E-7E4B36B8FC4C}"/>
          </ac:grpSpMkLst>
        </pc:grpChg>
        <pc:grpChg chg="add mod">
          <ac:chgData name="Sebastian Taylor" userId="14345a32-29c6-470a-9ce2-4671cac2f60b" providerId="ADAL" clId="{57C78DEB-92C1-49A6-BBB0-68D01C2FD8B5}" dt="2022-02-23T19:22:17.048" v="1435" actId="1076"/>
          <ac:grpSpMkLst>
            <pc:docMk/>
            <pc:sldMk cId="2194498436" sldId="1739"/>
            <ac:grpSpMk id="25" creationId="{7AB6EBC4-3D04-4E2F-B5F8-027192352D21}"/>
          </ac:grpSpMkLst>
        </pc:grpChg>
        <pc:grpChg chg="add mod">
          <ac:chgData name="Sebastian Taylor" userId="14345a32-29c6-470a-9ce2-4671cac2f60b" providerId="ADAL" clId="{57C78DEB-92C1-49A6-BBB0-68D01C2FD8B5}" dt="2022-02-23T19:22:14.010" v="1434" actId="1076"/>
          <ac:grpSpMkLst>
            <pc:docMk/>
            <pc:sldMk cId="2194498436" sldId="1739"/>
            <ac:grpSpMk id="30" creationId="{46C791C5-AA0B-41D1-B2B7-D30618E9B199}"/>
          </ac:grpSpMkLst>
        </pc:grpChg>
        <pc:grpChg chg="add del mod">
          <ac:chgData name="Sebastian Taylor" userId="14345a32-29c6-470a-9ce2-4671cac2f60b" providerId="ADAL" clId="{57C78DEB-92C1-49A6-BBB0-68D01C2FD8B5}" dt="2022-02-23T19:22:11.337" v="1433" actId="478"/>
          <ac:grpSpMkLst>
            <pc:docMk/>
            <pc:sldMk cId="2194498436" sldId="1739"/>
            <ac:grpSpMk id="35" creationId="{15B0DF24-F2F6-4165-B91E-1D6263EA4BFC}"/>
          </ac:grpSpMkLst>
        </pc:grpChg>
      </pc:sldChg>
      <pc:sldChg chg="addCm modCm">
        <pc:chgData name="Sebastian Taylor" userId="14345a32-29c6-470a-9ce2-4671cac2f60b" providerId="ADAL" clId="{57C78DEB-92C1-49A6-BBB0-68D01C2FD8B5}" dt="2022-02-18T16:48:14.987" v="869"/>
        <pc:sldMkLst>
          <pc:docMk/>
          <pc:sldMk cId="1104398509" sldId="1740"/>
        </pc:sldMkLst>
      </pc:sldChg>
      <pc:sldChg chg="addSp delSp modSp mod delAnim modAnim addCm modCm">
        <pc:chgData name="Sebastian Taylor" userId="14345a32-29c6-470a-9ce2-4671cac2f60b" providerId="ADAL" clId="{57C78DEB-92C1-49A6-BBB0-68D01C2FD8B5}" dt="2022-03-04T16:20:52.427" v="4854" actId="21"/>
        <pc:sldMkLst>
          <pc:docMk/>
          <pc:sldMk cId="193277022" sldId="1745"/>
        </pc:sldMkLst>
        <pc:spChg chg="mod">
          <ac:chgData name="Sebastian Taylor" userId="14345a32-29c6-470a-9ce2-4671cac2f60b" providerId="ADAL" clId="{57C78DEB-92C1-49A6-BBB0-68D01C2FD8B5}" dt="2022-02-25T19:39:32.226" v="4306" actId="207"/>
          <ac:spMkLst>
            <pc:docMk/>
            <pc:sldMk cId="193277022" sldId="1745"/>
            <ac:spMk id="2" creationId="{0F6F9D2F-0AF6-4BAA-9227-D84AF4BA1B0C}"/>
          </ac:spMkLst>
        </pc:spChg>
        <pc:spChg chg="mod">
          <ac:chgData name="Sebastian Taylor" userId="14345a32-29c6-470a-9ce2-4671cac2f60b" providerId="ADAL" clId="{57C78DEB-92C1-49A6-BBB0-68D01C2FD8B5}" dt="2022-02-25T19:06:09.200" v="3433" actId="20577"/>
          <ac:spMkLst>
            <pc:docMk/>
            <pc:sldMk cId="193277022" sldId="1745"/>
            <ac:spMk id="3" creationId="{5263ED27-9FE8-495F-BA1A-A70F0F4C6007}"/>
          </ac:spMkLst>
        </pc:spChg>
        <pc:spChg chg="mod ord">
          <ac:chgData name="Sebastian Taylor" userId="14345a32-29c6-470a-9ce2-4671cac2f60b" providerId="ADAL" clId="{57C78DEB-92C1-49A6-BBB0-68D01C2FD8B5}" dt="2022-03-04T16:16:01.312" v="4732" actId="14100"/>
          <ac:spMkLst>
            <pc:docMk/>
            <pc:sldMk cId="193277022" sldId="1745"/>
            <ac:spMk id="6" creationId="{99ED951C-60EB-475C-A54C-8306A9536D65}"/>
          </ac:spMkLst>
        </pc:spChg>
        <pc:spChg chg="add del">
          <ac:chgData name="Sebastian Taylor" userId="14345a32-29c6-470a-9ce2-4671cac2f60b" providerId="ADAL" clId="{57C78DEB-92C1-49A6-BBB0-68D01C2FD8B5}" dt="2022-02-25T19:18:29.379" v="3856" actId="478"/>
          <ac:spMkLst>
            <pc:docMk/>
            <pc:sldMk cId="193277022" sldId="1745"/>
            <ac:spMk id="20" creationId="{F71A5486-9E4B-4582-96E2-8A6E8A77F124}"/>
          </ac:spMkLst>
        </pc:spChg>
        <pc:spChg chg="add del mod">
          <ac:chgData name="Sebastian Taylor" userId="14345a32-29c6-470a-9ce2-4671cac2f60b" providerId="ADAL" clId="{57C78DEB-92C1-49A6-BBB0-68D01C2FD8B5}" dt="2022-02-25T19:40:00.680" v="4366" actId="1036"/>
          <ac:spMkLst>
            <pc:docMk/>
            <pc:sldMk cId="193277022" sldId="1745"/>
            <ac:spMk id="21" creationId="{0B547227-CD94-4429-A7A6-FEC01618FEF8}"/>
          </ac:spMkLst>
        </pc:spChg>
        <pc:spChg chg="add mod">
          <ac:chgData name="Sebastian Taylor" userId="14345a32-29c6-470a-9ce2-4671cac2f60b" providerId="ADAL" clId="{57C78DEB-92C1-49A6-BBB0-68D01C2FD8B5}" dt="2022-02-25T19:42:51.741" v="4513" actId="207"/>
          <ac:spMkLst>
            <pc:docMk/>
            <pc:sldMk cId="193277022" sldId="1745"/>
            <ac:spMk id="65" creationId="{11D44F3A-B328-4DF2-8FDB-829FE44D5514}"/>
          </ac:spMkLst>
        </pc:spChg>
        <pc:spChg chg="mod">
          <ac:chgData name="Sebastian Taylor" userId="14345a32-29c6-470a-9ce2-4671cac2f60b" providerId="ADAL" clId="{57C78DEB-92C1-49A6-BBB0-68D01C2FD8B5}" dt="2022-02-25T19:35:28.835" v="4077" actId="164"/>
          <ac:spMkLst>
            <pc:docMk/>
            <pc:sldMk cId="193277022" sldId="1745"/>
            <ac:spMk id="66" creationId="{FCD29922-25AE-45E2-9A0B-46F4388826B3}"/>
          </ac:spMkLst>
        </pc:spChg>
        <pc:spChg chg="mod">
          <ac:chgData name="Sebastian Taylor" userId="14345a32-29c6-470a-9ce2-4671cac2f60b" providerId="ADAL" clId="{57C78DEB-92C1-49A6-BBB0-68D01C2FD8B5}" dt="2022-02-25T19:14:31.063" v="3807" actId="164"/>
          <ac:spMkLst>
            <pc:docMk/>
            <pc:sldMk cId="193277022" sldId="1745"/>
            <ac:spMk id="71" creationId="{C9229755-D52E-40C1-A0CC-D919A04412C0}"/>
          </ac:spMkLst>
        </pc:spChg>
        <pc:spChg chg="mod">
          <ac:chgData name="Sebastian Taylor" userId="14345a32-29c6-470a-9ce2-4671cac2f60b" providerId="ADAL" clId="{57C78DEB-92C1-49A6-BBB0-68D01C2FD8B5}" dt="2022-02-25T19:40:00.680" v="4366" actId="1036"/>
          <ac:spMkLst>
            <pc:docMk/>
            <pc:sldMk cId="193277022" sldId="1745"/>
            <ac:spMk id="72" creationId="{1DA4840A-D7C8-4062-B409-96E1BE1BCCD0}"/>
          </ac:spMkLst>
        </pc:spChg>
        <pc:spChg chg="mod">
          <ac:chgData name="Sebastian Taylor" userId="14345a32-29c6-470a-9ce2-4671cac2f60b" providerId="ADAL" clId="{57C78DEB-92C1-49A6-BBB0-68D01C2FD8B5}" dt="2022-02-25T19:32:58.670" v="4028" actId="1035"/>
          <ac:spMkLst>
            <pc:docMk/>
            <pc:sldMk cId="193277022" sldId="1745"/>
            <ac:spMk id="73" creationId="{10D21189-8025-4B80-A30D-34AD24F3D222}"/>
          </ac:spMkLst>
        </pc:spChg>
        <pc:spChg chg="mod">
          <ac:chgData name="Sebastian Taylor" userId="14345a32-29c6-470a-9ce2-4671cac2f60b" providerId="ADAL" clId="{57C78DEB-92C1-49A6-BBB0-68D01C2FD8B5}" dt="2022-02-25T19:29:09.495" v="3996" actId="164"/>
          <ac:spMkLst>
            <pc:docMk/>
            <pc:sldMk cId="193277022" sldId="1745"/>
            <ac:spMk id="79" creationId="{110A61FE-28B2-4D93-B885-64DA88D5C5F2}"/>
          </ac:spMkLst>
        </pc:spChg>
        <pc:spChg chg="mod">
          <ac:chgData name="Sebastian Taylor" userId="14345a32-29c6-470a-9ce2-4671cac2f60b" providerId="ADAL" clId="{57C78DEB-92C1-49A6-BBB0-68D01C2FD8B5}" dt="2022-02-25T19:29:09.495" v="3996" actId="164"/>
          <ac:spMkLst>
            <pc:docMk/>
            <pc:sldMk cId="193277022" sldId="1745"/>
            <ac:spMk id="80" creationId="{8CF9AAEE-D4EC-4B84-AA0B-604CCB1A2FE5}"/>
          </ac:spMkLst>
        </pc:spChg>
        <pc:spChg chg="mod">
          <ac:chgData name="Sebastian Taylor" userId="14345a32-29c6-470a-9ce2-4671cac2f60b" providerId="ADAL" clId="{57C78DEB-92C1-49A6-BBB0-68D01C2FD8B5}" dt="2022-02-25T19:29:09.495" v="3996" actId="164"/>
          <ac:spMkLst>
            <pc:docMk/>
            <pc:sldMk cId="193277022" sldId="1745"/>
            <ac:spMk id="81" creationId="{C52CE6AE-D6EF-4342-8D93-E8BB73A24A34}"/>
          </ac:spMkLst>
        </pc:spChg>
        <pc:spChg chg="mod">
          <ac:chgData name="Sebastian Taylor" userId="14345a32-29c6-470a-9ce2-4671cac2f60b" providerId="ADAL" clId="{57C78DEB-92C1-49A6-BBB0-68D01C2FD8B5}" dt="2022-02-25T19:29:09.495" v="3996" actId="164"/>
          <ac:spMkLst>
            <pc:docMk/>
            <pc:sldMk cId="193277022" sldId="1745"/>
            <ac:spMk id="82" creationId="{473E7DD1-21BF-4F0A-A40A-E39156899F5E}"/>
          </ac:spMkLst>
        </pc:spChg>
        <pc:spChg chg="mod">
          <ac:chgData name="Sebastian Taylor" userId="14345a32-29c6-470a-9ce2-4671cac2f60b" providerId="ADAL" clId="{57C78DEB-92C1-49A6-BBB0-68D01C2FD8B5}" dt="2022-02-25T19:29:09.495" v="3996" actId="164"/>
          <ac:spMkLst>
            <pc:docMk/>
            <pc:sldMk cId="193277022" sldId="1745"/>
            <ac:spMk id="83" creationId="{FEE43F0B-41F8-4C2E-97EC-CAF378658AB1}"/>
          </ac:spMkLst>
        </pc:spChg>
        <pc:spChg chg="mod">
          <ac:chgData name="Sebastian Taylor" userId="14345a32-29c6-470a-9ce2-4671cac2f60b" providerId="ADAL" clId="{57C78DEB-92C1-49A6-BBB0-68D01C2FD8B5}" dt="2022-02-25T19:11:05.448" v="3656" actId="164"/>
          <ac:spMkLst>
            <pc:docMk/>
            <pc:sldMk cId="193277022" sldId="1745"/>
            <ac:spMk id="84" creationId="{AF19B422-3B1F-476B-BFA6-BC3FB50147A4}"/>
          </ac:spMkLst>
        </pc:spChg>
        <pc:spChg chg="del mod">
          <ac:chgData name="Sebastian Taylor" userId="14345a32-29c6-470a-9ce2-4671cac2f60b" providerId="ADAL" clId="{57C78DEB-92C1-49A6-BBB0-68D01C2FD8B5}" dt="2022-02-25T19:09:39.643" v="3635" actId="478"/>
          <ac:spMkLst>
            <pc:docMk/>
            <pc:sldMk cId="193277022" sldId="1745"/>
            <ac:spMk id="86" creationId="{41946892-B1F1-43EB-A5D7-EB8CE8555790}"/>
          </ac:spMkLst>
        </pc:spChg>
        <pc:spChg chg="add mod">
          <ac:chgData name="Sebastian Taylor" userId="14345a32-29c6-470a-9ce2-4671cac2f60b" providerId="ADAL" clId="{57C78DEB-92C1-49A6-BBB0-68D01C2FD8B5}" dt="2022-02-25T19:14:08.262" v="3801" actId="164"/>
          <ac:spMkLst>
            <pc:docMk/>
            <pc:sldMk cId="193277022" sldId="1745"/>
            <ac:spMk id="90" creationId="{B661C17A-8B3F-4515-8C01-D294617977FE}"/>
          </ac:spMkLst>
        </pc:spChg>
        <pc:spChg chg="add mod">
          <ac:chgData name="Sebastian Taylor" userId="14345a32-29c6-470a-9ce2-4671cac2f60b" providerId="ADAL" clId="{57C78DEB-92C1-49A6-BBB0-68D01C2FD8B5}" dt="2022-02-25T19:14:31.063" v="3807" actId="164"/>
          <ac:spMkLst>
            <pc:docMk/>
            <pc:sldMk cId="193277022" sldId="1745"/>
            <ac:spMk id="98" creationId="{C9D556E1-792D-4B51-8789-018C39640301}"/>
          </ac:spMkLst>
        </pc:spChg>
        <pc:spChg chg="mod">
          <ac:chgData name="Sebastian Taylor" userId="14345a32-29c6-470a-9ce2-4671cac2f60b" providerId="ADAL" clId="{57C78DEB-92C1-49A6-BBB0-68D01C2FD8B5}" dt="2022-02-25T19:07:32.213" v="3620" actId="20577"/>
          <ac:spMkLst>
            <pc:docMk/>
            <pc:sldMk cId="193277022" sldId="1745"/>
            <ac:spMk id="100" creationId="{2724BF64-2525-4DCE-AACA-9FE90D994D5F}"/>
          </ac:spMkLst>
        </pc:spChg>
        <pc:spChg chg="mod">
          <ac:chgData name="Sebastian Taylor" userId="14345a32-29c6-470a-9ce2-4671cac2f60b" providerId="ADAL" clId="{57C78DEB-92C1-49A6-BBB0-68D01C2FD8B5}" dt="2022-02-25T19:07:34.662" v="3621" actId="20577"/>
          <ac:spMkLst>
            <pc:docMk/>
            <pc:sldMk cId="193277022" sldId="1745"/>
            <ac:spMk id="101" creationId="{2781C4AF-80E2-4F63-8C3E-2A5159A4018D}"/>
          </ac:spMkLst>
        </pc:spChg>
        <pc:spChg chg="mod">
          <ac:chgData name="Sebastian Taylor" userId="14345a32-29c6-470a-9ce2-4671cac2f60b" providerId="ADAL" clId="{57C78DEB-92C1-49A6-BBB0-68D01C2FD8B5}" dt="2022-02-25T19:07:40.522" v="3623" actId="20577"/>
          <ac:spMkLst>
            <pc:docMk/>
            <pc:sldMk cId="193277022" sldId="1745"/>
            <ac:spMk id="102" creationId="{5FE66968-39B5-4D3C-A907-F44CB8468D00}"/>
          </ac:spMkLst>
        </pc:spChg>
        <pc:spChg chg="mod">
          <ac:chgData name="Sebastian Taylor" userId="14345a32-29c6-470a-9ce2-4671cac2f60b" providerId="ADAL" clId="{57C78DEB-92C1-49A6-BBB0-68D01C2FD8B5}" dt="2022-02-25T19:07:42.530" v="3625" actId="20577"/>
          <ac:spMkLst>
            <pc:docMk/>
            <pc:sldMk cId="193277022" sldId="1745"/>
            <ac:spMk id="103" creationId="{13576BF8-AD65-483D-BF2E-C2169C5E974F}"/>
          </ac:spMkLst>
        </pc:spChg>
        <pc:spChg chg="mod">
          <ac:chgData name="Sebastian Taylor" userId="14345a32-29c6-470a-9ce2-4671cac2f60b" providerId="ADAL" clId="{57C78DEB-92C1-49A6-BBB0-68D01C2FD8B5}" dt="2022-02-25T19:07:45.722" v="3627" actId="20577"/>
          <ac:spMkLst>
            <pc:docMk/>
            <pc:sldMk cId="193277022" sldId="1745"/>
            <ac:spMk id="104" creationId="{28E682A3-91AE-49B7-99BF-0C8A9FB0712C}"/>
          </ac:spMkLst>
        </pc:spChg>
        <pc:spChg chg="mod">
          <ac:chgData name="Sebastian Taylor" userId="14345a32-29c6-470a-9ce2-4671cac2f60b" providerId="ADAL" clId="{57C78DEB-92C1-49A6-BBB0-68D01C2FD8B5}" dt="2022-02-25T19:07:47.523" v="3629" actId="20577"/>
          <ac:spMkLst>
            <pc:docMk/>
            <pc:sldMk cId="193277022" sldId="1745"/>
            <ac:spMk id="105" creationId="{8FDF71F1-1924-4403-8D27-865785532FF6}"/>
          </ac:spMkLst>
        </pc:spChg>
        <pc:spChg chg="mod">
          <ac:chgData name="Sebastian Taylor" userId="14345a32-29c6-470a-9ce2-4671cac2f60b" providerId="ADAL" clId="{57C78DEB-92C1-49A6-BBB0-68D01C2FD8B5}" dt="2022-02-25T17:22:05.542" v="2224" actId="164"/>
          <ac:spMkLst>
            <pc:docMk/>
            <pc:sldMk cId="193277022" sldId="1745"/>
            <ac:spMk id="108" creationId="{48F12735-757C-411E-ADEF-F90B7CDCCA0A}"/>
          </ac:spMkLst>
        </pc:spChg>
        <pc:spChg chg="mod">
          <ac:chgData name="Sebastian Taylor" userId="14345a32-29c6-470a-9ce2-4671cac2f60b" providerId="ADAL" clId="{57C78DEB-92C1-49A6-BBB0-68D01C2FD8B5}" dt="2022-02-25T19:12:00.642" v="3693" actId="1037"/>
          <ac:spMkLst>
            <pc:docMk/>
            <pc:sldMk cId="193277022" sldId="1745"/>
            <ac:spMk id="109" creationId="{3D4CC4D6-DA43-48FA-AEE8-BBAD4A4CD623}"/>
          </ac:spMkLst>
        </pc:spChg>
        <pc:spChg chg="mod">
          <ac:chgData name="Sebastian Taylor" userId="14345a32-29c6-470a-9ce2-4671cac2f60b" providerId="ADAL" clId="{57C78DEB-92C1-49A6-BBB0-68D01C2FD8B5}" dt="2022-02-25T17:22:05.542" v="2224" actId="164"/>
          <ac:spMkLst>
            <pc:docMk/>
            <pc:sldMk cId="193277022" sldId="1745"/>
            <ac:spMk id="110" creationId="{09821AA5-AD01-48B8-9466-0D20EA939C2A}"/>
          </ac:spMkLst>
        </pc:spChg>
        <pc:spChg chg="mod">
          <ac:chgData name="Sebastian Taylor" userId="14345a32-29c6-470a-9ce2-4671cac2f60b" providerId="ADAL" clId="{57C78DEB-92C1-49A6-BBB0-68D01C2FD8B5}" dt="2022-02-25T17:22:05.542" v="2224" actId="164"/>
          <ac:spMkLst>
            <pc:docMk/>
            <pc:sldMk cId="193277022" sldId="1745"/>
            <ac:spMk id="111" creationId="{517F354F-B72C-4A49-A9DA-A144DC640DD2}"/>
          </ac:spMkLst>
        </pc:spChg>
        <pc:spChg chg="mod">
          <ac:chgData name="Sebastian Taylor" userId="14345a32-29c6-470a-9ce2-4671cac2f60b" providerId="ADAL" clId="{57C78DEB-92C1-49A6-BBB0-68D01C2FD8B5}" dt="2022-02-25T17:22:05.542" v="2224" actId="164"/>
          <ac:spMkLst>
            <pc:docMk/>
            <pc:sldMk cId="193277022" sldId="1745"/>
            <ac:spMk id="112" creationId="{79871FDE-D530-4A6F-A05C-8A4BE2742668}"/>
          </ac:spMkLst>
        </pc:spChg>
        <pc:spChg chg="mod">
          <ac:chgData name="Sebastian Taylor" userId="14345a32-29c6-470a-9ce2-4671cac2f60b" providerId="ADAL" clId="{57C78DEB-92C1-49A6-BBB0-68D01C2FD8B5}" dt="2022-02-25T17:22:05.542" v="2224" actId="164"/>
          <ac:spMkLst>
            <pc:docMk/>
            <pc:sldMk cId="193277022" sldId="1745"/>
            <ac:spMk id="113" creationId="{D515FAB2-4D5D-44EB-8A6A-91A948D1A79B}"/>
          </ac:spMkLst>
        </pc:spChg>
        <pc:spChg chg="mod">
          <ac:chgData name="Sebastian Taylor" userId="14345a32-29c6-470a-9ce2-4671cac2f60b" providerId="ADAL" clId="{57C78DEB-92C1-49A6-BBB0-68D01C2FD8B5}" dt="2022-02-25T17:22:05.542" v="2224" actId="164"/>
          <ac:spMkLst>
            <pc:docMk/>
            <pc:sldMk cId="193277022" sldId="1745"/>
            <ac:spMk id="114" creationId="{F910EBF7-69E4-445A-9BAE-BA3F58784D8C}"/>
          </ac:spMkLst>
        </pc:spChg>
        <pc:spChg chg="mod">
          <ac:chgData name="Sebastian Taylor" userId="14345a32-29c6-470a-9ce2-4671cac2f60b" providerId="ADAL" clId="{57C78DEB-92C1-49A6-BBB0-68D01C2FD8B5}" dt="2022-02-25T17:22:05.542" v="2224" actId="164"/>
          <ac:spMkLst>
            <pc:docMk/>
            <pc:sldMk cId="193277022" sldId="1745"/>
            <ac:spMk id="115" creationId="{0F0E35A2-FA63-4711-A0B2-10C67DDDDBE2}"/>
          </ac:spMkLst>
        </pc:spChg>
        <pc:spChg chg="mod">
          <ac:chgData name="Sebastian Taylor" userId="14345a32-29c6-470a-9ce2-4671cac2f60b" providerId="ADAL" clId="{57C78DEB-92C1-49A6-BBB0-68D01C2FD8B5}" dt="2022-02-25T17:22:05.542" v="2224" actId="164"/>
          <ac:spMkLst>
            <pc:docMk/>
            <pc:sldMk cId="193277022" sldId="1745"/>
            <ac:spMk id="116" creationId="{6E87BF9B-DDC5-4F23-AAE4-1D9FE894B14E}"/>
          </ac:spMkLst>
        </pc:spChg>
        <pc:spChg chg="mod">
          <ac:chgData name="Sebastian Taylor" userId="14345a32-29c6-470a-9ce2-4671cac2f60b" providerId="ADAL" clId="{57C78DEB-92C1-49A6-BBB0-68D01C2FD8B5}" dt="2022-02-25T17:22:05.542" v="2224" actId="164"/>
          <ac:spMkLst>
            <pc:docMk/>
            <pc:sldMk cId="193277022" sldId="1745"/>
            <ac:spMk id="117" creationId="{C242E3FA-028F-4228-A70F-B9FEDD703C9E}"/>
          </ac:spMkLst>
        </pc:spChg>
        <pc:spChg chg="mod">
          <ac:chgData name="Sebastian Taylor" userId="14345a32-29c6-470a-9ce2-4671cac2f60b" providerId="ADAL" clId="{57C78DEB-92C1-49A6-BBB0-68D01C2FD8B5}" dt="2022-02-25T19:12:10.350" v="3706" actId="1037"/>
          <ac:spMkLst>
            <pc:docMk/>
            <pc:sldMk cId="193277022" sldId="1745"/>
            <ac:spMk id="118" creationId="{4A1A090B-6F6D-465C-94FB-284323787B07}"/>
          </ac:spMkLst>
        </pc:spChg>
        <pc:spChg chg="mod">
          <ac:chgData name="Sebastian Taylor" userId="14345a32-29c6-470a-9ce2-4671cac2f60b" providerId="ADAL" clId="{57C78DEB-92C1-49A6-BBB0-68D01C2FD8B5}" dt="2022-02-25T19:09:32.132" v="3633" actId="207"/>
          <ac:spMkLst>
            <pc:docMk/>
            <pc:sldMk cId="193277022" sldId="1745"/>
            <ac:spMk id="119" creationId="{E1B3A382-BFE7-4331-9773-874D3F4BDEB2}"/>
          </ac:spMkLst>
        </pc:spChg>
        <pc:spChg chg="mod">
          <ac:chgData name="Sebastian Taylor" userId="14345a32-29c6-470a-9ce2-4671cac2f60b" providerId="ADAL" clId="{57C78DEB-92C1-49A6-BBB0-68D01C2FD8B5}" dt="2022-02-25T19:12:17.612" v="3721" actId="1037"/>
          <ac:spMkLst>
            <pc:docMk/>
            <pc:sldMk cId="193277022" sldId="1745"/>
            <ac:spMk id="120" creationId="{4FFEB41A-A571-4025-A4D4-E960B02C2678}"/>
          </ac:spMkLst>
        </pc:spChg>
        <pc:spChg chg="mod">
          <ac:chgData name="Sebastian Taylor" userId="14345a32-29c6-470a-9ce2-4671cac2f60b" providerId="ADAL" clId="{57C78DEB-92C1-49A6-BBB0-68D01C2FD8B5}" dt="2022-02-25T19:09:32.132" v="3633" actId="207"/>
          <ac:spMkLst>
            <pc:docMk/>
            <pc:sldMk cId="193277022" sldId="1745"/>
            <ac:spMk id="121" creationId="{7D52737B-3138-40AA-9C5C-73514C17BF11}"/>
          </ac:spMkLst>
        </pc:spChg>
        <pc:spChg chg="mod">
          <ac:chgData name="Sebastian Taylor" userId="14345a32-29c6-470a-9ce2-4671cac2f60b" providerId="ADAL" clId="{57C78DEB-92C1-49A6-BBB0-68D01C2FD8B5}" dt="2022-02-25T19:09:32.132" v="3633" actId="207"/>
          <ac:spMkLst>
            <pc:docMk/>
            <pc:sldMk cId="193277022" sldId="1745"/>
            <ac:spMk id="122" creationId="{5D2888BD-6F85-42CC-B6F9-DE753C5AF1EB}"/>
          </ac:spMkLst>
        </pc:spChg>
        <pc:spChg chg="mod">
          <ac:chgData name="Sebastian Taylor" userId="14345a32-29c6-470a-9ce2-4671cac2f60b" providerId="ADAL" clId="{57C78DEB-92C1-49A6-BBB0-68D01C2FD8B5}" dt="2022-02-25T19:09:32.132" v="3633" actId="207"/>
          <ac:spMkLst>
            <pc:docMk/>
            <pc:sldMk cId="193277022" sldId="1745"/>
            <ac:spMk id="123" creationId="{57F9609B-84A1-4B69-80FB-6C2DA9AEFFE6}"/>
          </ac:spMkLst>
        </pc:spChg>
        <pc:spChg chg="mod">
          <ac:chgData name="Sebastian Taylor" userId="14345a32-29c6-470a-9ce2-4671cac2f60b" providerId="ADAL" clId="{57C78DEB-92C1-49A6-BBB0-68D01C2FD8B5}" dt="2022-02-25T19:09:32.132" v="3633" actId="207"/>
          <ac:spMkLst>
            <pc:docMk/>
            <pc:sldMk cId="193277022" sldId="1745"/>
            <ac:spMk id="124" creationId="{731651C2-A6FD-4D6D-8BF5-8D019010E3F0}"/>
          </ac:spMkLst>
        </pc:spChg>
        <pc:spChg chg="mod">
          <ac:chgData name="Sebastian Taylor" userId="14345a32-29c6-470a-9ce2-4671cac2f60b" providerId="ADAL" clId="{57C78DEB-92C1-49A6-BBB0-68D01C2FD8B5}" dt="2022-02-25T19:09:32.132" v="3633" actId="207"/>
          <ac:spMkLst>
            <pc:docMk/>
            <pc:sldMk cId="193277022" sldId="1745"/>
            <ac:spMk id="125" creationId="{EB91591B-7336-4DF3-A9B0-371C8500F261}"/>
          </ac:spMkLst>
        </pc:spChg>
        <pc:spChg chg="mod">
          <ac:chgData name="Sebastian Taylor" userId="14345a32-29c6-470a-9ce2-4671cac2f60b" providerId="ADAL" clId="{57C78DEB-92C1-49A6-BBB0-68D01C2FD8B5}" dt="2022-02-25T19:09:32.132" v="3633" actId="207"/>
          <ac:spMkLst>
            <pc:docMk/>
            <pc:sldMk cId="193277022" sldId="1745"/>
            <ac:spMk id="126" creationId="{E911926C-CF4F-4309-9AEE-F01EE4DC3FE7}"/>
          </ac:spMkLst>
        </pc:spChg>
        <pc:spChg chg="mod">
          <ac:chgData name="Sebastian Taylor" userId="14345a32-29c6-470a-9ce2-4671cac2f60b" providerId="ADAL" clId="{57C78DEB-92C1-49A6-BBB0-68D01C2FD8B5}" dt="2022-02-25T19:09:32.132" v="3633" actId="207"/>
          <ac:spMkLst>
            <pc:docMk/>
            <pc:sldMk cId="193277022" sldId="1745"/>
            <ac:spMk id="127" creationId="{64DB3D22-478E-44F1-8DF3-6B8A0377A5D5}"/>
          </ac:spMkLst>
        </pc:spChg>
        <pc:spChg chg="mod">
          <ac:chgData name="Sebastian Taylor" userId="14345a32-29c6-470a-9ce2-4671cac2f60b" providerId="ADAL" clId="{57C78DEB-92C1-49A6-BBB0-68D01C2FD8B5}" dt="2022-02-25T19:09:32.132" v="3633" actId="207"/>
          <ac:spMkLst>
            <pc:docMk/>
            <pc:sldMk cId="193277022" sldId="1745"/>
            <ac:spMk id="128" creationId="{50536EDD-1212-4ED7-8ADC-ACD8D0DD6687}"/>
          </ac:spMkLst>
        </pc:spChg>
        <pc:spChg chg="mod">
          <ac:chgData name="Sebastian Taylor" userId="14345a32-29c6-470a-9ce2-4671cac2f60b" providerId="ADAL" clId="{57C78DEB-92C1-49A6-BBB0-68D01C2FD8B5}" dt="2022-02-25T19:09:32.132" v="3633" actId="207"/>
          <ac:spMkLst>
            <pc:docMk/>
            <pc:sldMk cId="193277022" sldId="1745"/>
            <ac:spMk id="129" creationId="{3578A574-B1F1-4206-BAB0-68ADF2DB0CE7}"/>
          </ac:spMkLst>
        </pc:spChg>
        <pc:spChg chg="add del mod">
          <ac:chgData name="Sebastian Taylor" userId="14345a32-29c6-470a-9ce2-4671cac2f60b" providerId="ADAL" clId="{57C78DEB-92C1-49A6-BBB0-68D01C2FD8B5}" dt="2022-02-25T19:17:30.538" v="3854" actId="478"/>
          <ac:spMkLst>
            <pc:docMk/>
            <pc:sldMk cId="193277022" sldId="1745"/>
            <ac:spMk id="132" creationId="{C65A66D1-0DDF-4F45-AEFD-968BA266E29A}"/>
          </ac:spMkLst>
        </pc:spChg>
        <pc:spChg chg="mod">
          <ac:chgData name="Sebastian Taylor" userId="14345a32-29c6-470a-9ce2-4671cac2f60b" providerId="ADAL" clId="{57C78DEB-92C1-49A6-BBB0-68D01C2FD8B5}" dt="2022-03-04T16:20:44.901" v="4850"/>
          <ac:spMkLst>
            <pc:docMk/>
            <pc:sldMk cId="193277022" sldId="1745"/>
            <ac:spMk id="132" creationId="{F5C6F969-79C6-49BB-AD69-D2AE590361D1}"/>
          </ac:spMkLst>
        </pc:spChg>
        <pc:spChg chg="del mod">
          <ac:chgData name="Sebastian Taylor" userId="14345a32-29c6-470a-9ce2-4671cac2f60b" providerId="ADAL" clId="{57C78DEB-92C1-49A6-BBB0-68D01C2FD8B5}" dt="2022-02-25T19:09:38.258" v="3634" actId="478"/>
          <ac:spMkLst>
            <pc:docMk/>
            <pc:sldMk cId="193277022" sldId="1745"/>
            <ac:spMk id="133" creationId="{6B87D96F-EEFB-4E67-A506-1121D1559423}"/>
          </ac:spMkLst>
        </pc:spChg>
        <pc:spChg chg="mod">
          <ac:chgData name="Sebastian Taylor" userId="14345a32-29c6-470a-9ce2-4671cac2f60b" providerId="ADAL" clId="{57C78DEB-92C1-49A6-BBB0-68D01C2FD8B5}" dt="2022-03-04T16:20:44.901" v="4850"/>
          <ac:spMkLst>
            <pc:docMk/>
            <pc:sldMk cId="193277022" sldId="1745"/>
            <ac:spMk id="133" creationId="{C1358673-B2E7-40DA-A88F-09AF6495568B}"/>
          </ac:spMkLst>
        </pc:spChg>
        <pc:spChg chg="add del mod ord">
          <ac:chgData name="Sebastian Taylor" userId="14345a32-29c6-470a-9ce2-4671cac2f60b" providerId="ADAL" clId="{57C78DEB-92C1-49A6-BBB0-68D01C2FD8B5}" dt="2022-03-04T16:15:50.208" v="4729" actId="478"/>
          <ac:spMkLst>
            <pc:docMk/>
            <pc:sldMk cId="193277022" sldId="1745"/>
            <ac:spMk id="136" creationId="{B473571B-EDDE-4357-9FD4-2B0A3A419E04}"/>
          </ac:spMkLst>
        </pc:spChg>
        <pc:spChg chg="add mod">
          <ac:chgData name="Sebastian Taylor" userId="14345a32-29c6-470a-9ce2-4671cac2f60b" providerId="ADAL" clId="{57C78DEB-92C1-49A6-BBB0-68D01C2FD8B5}" dt="2022-03-04T16:16:05.790" v="4733" actId="1076"/>
          <ac:spMkLst>
            <pc:docMk/>
            <pc:sldMk cId="193277022" sldId="1745"/>
            <ac:spMk id="137" creationId="{B5BBCE23-2001-4F9F-AAD8-F76A69883F72}"/>
          </ac:spMkLst>
        </pc:spChg>
        <pc:spChg chg="add mod">
          <ac:chgData name="Sebastian Taylor" userId="14345a32-29c6-470a-9ce2-4671cac2f60b" providerId="ADAL" clId="{57C78DEB-92C1-49A6-BBB0-68D01C2FD8B5}" dt="2022-03-04T16:16:19.680" v="4734" actId="1076"/>
          <ac:spMkLst>
            <pc:docMk/>
            <pc:sldMk cId="193277022" sldId="1745"/>
            <ac:spMk id="138" creationId="{76F9607B-66E7-4BF9-9EEB-89AE81A5318F}"/>
          </ac:spMkLst>
        </pc:spChg>
        <pc:spChg chg="mod">
          <ac:chgData name="Sebastian Taylor" userId="14345a32-29c6-470a-9ce2-4671cac2f60b" providerId="ADAL" clId="{57C78DEB-92C1-49A6-BBB0-68D01C2FD8B5}" dt="2022-03-04T16:20:44.901" v="4850"/>
          <ac:spMkLst>
            <pc:docMk/>
            <pc:sldMk cId="193277022" sldId="1745"/>
            <ac:spMk id="144" creationId="{4CAFFB57-FE30-4F83-AD2E-4BEC9B456F09}"/>
          </ac:spMkLst>
        </pc:spChg>
        <pc:spChg chg="mod">
          <ac:chgData name="Sebastian Taylor" userId="14345a32-29c6-470a-9ce2-4671cac2f60b" providerId="ADAL" clId="{57C78DEB-92C1-49A6-BBB0-68D01C2FD8B5}" dt="2022-03-04T16:20:44.901" v="4850"/>
          <ac:spMkLst>
            <pc:docMk/>
            <pc:sldMk cId="193277022" sldId="1745"/>
            <ac:spMk id="145" creationId="{9F9E7437-B409-4426-8C6D-6038A330DE1A}"/>
          </ac:spMkLst>
        </pc:spChg>
        <pc:spChg chg="mod">
          <ac:chgData name="Sebastian Taylor" userId="14345a32-29c6-470a-9ce2-4671cac2f60b" providerId="ADAL" clId="{57C78DEB-92C1-49A6-BBB0-68D01C2FD8B5}" dt="2022-03-04T16:20:44.901" v="4850"/>
          <ac:spMkLst>
            <pc:docMk/>
            <pc:sldMk cId="193277022" sldId="1745"/>
            <ac:spMk id="146" creationId="{9820D41C-1D1B-4B36-BDB8-5EFB8A7B1248}"/>
          </ac:spMkLst>
        </pc:spChg>
        <pc:spChg chg="mod">
          <ac:chgData name="Sebastian Taylor" userId="14345a32-29c6-470a-9ce2-4671cac2f60b" providerId="ADAL" clId="{57C78DEB-92C1-49A6-BBB0-68D01C2FD8B5}" dt="2022-03-04T16:20:44.901" v="4850"/>
          <ac:spMkLst>
            <pc:docMk/>
            <pc:sldMk cId="193277022" sldId="1745"/>
            <ac:spMk id="147" creationId="{11F60FB2-A0E3-4233-AD90-DF39B4835B1D}"/>
          </ac:spMkLst>
        </pc:spChg>
        <pc:spChg chg="mod">
          <ac:chgData name="Sebastian Taylor" userId="14345a32-29c6-470a-9ce2-4671cac2f60b" providerId="ADAL" clId="{57C78DEB-92C1-49A6-BBB0-68D01C2FD8B5}" dt="2022-03-04T16:20:44.901" v="4850"/>
          <ac:spMkLst>
            <pc:docMk/>
            <pc:sldMk cId="193277022" sldId="1745"/>
            <ac:spMk id="148" creationId="{E0FCE958-C773-41F5-9602-BC185265DFA7}"/>
          </ac:spMkLst>
        </pc:spChg>
        <pc:spChg chg="mod">
          <ac:chgData name="Sebastian Taylor" userId="14345a32-29c6-470a-9ce2-4671cac2f60b" providerId="ADAL" clId="{57C78DEB-92C1-49A6-BBB0-68D01C2FD8B5}" dt="2022-03-04T16:20:44.901" v="4850"/>
          <ac:spMkLst>
            <pc:docMk/>
            <pc:sldMk cId="193277022" sldId="1745"/>
            <ac:spMk id="152" creationId="{3FF09A3D-BD24-44FD-AB76-C8D353E6A578}"/>
          </ac:spMkLst>
        </pc:spChg>
        <pc:spChg chg="mod">
          <ac:chgData name="Sebastian Taylor" userId="14345a32-29c6-470a-9ce2-4671cac2f60b" providerId="ADAL" clId="{57C78DEB-92C1-49A6-BBB0-68D01C2FD8B5}" dt="2022-03-04T16:20:44.901" v="4850"/>
          <ac:spMkLst>
            <pc:docMk/>
            <pc:sldMk cId="193277022" sldId="1745"/>
            <ac:spMk id="153" creationId="{7DD8C791-FE53-458F-985A-9E7F3FC9BBA1}"/>
          </ac:spMkLst>
        </pc:spChg>
        <pc:spChg chg="mod">
          <ac:chgData name="Sebastian Taylor" userId="14345a32-29c6-470a-9ce2-4671cac2f60b" providerId="ADAL" clId="{57C78DEB-92C1-49A6-BBB0-68D01C2FD8B5}" dt="2022-03-04T16:20:44.901" v="4850"/>
          <ac:spMkLst>
            <pc:docMk/>
            <pc:sldMk cId="193277022" sldId="1745"/>
            <ac:spMk id="154" creationId="{413B2986-BD18-4626-87CD-A2C7DEEAC001}"/>
          </ac:spMkLst>
        </pc:spChg>
        <pc:spChg chg="mod">
          <ac:chgData name="Sebastian Taylor" userId="14345a32-29c6-470a-9ce2-4671cac2f60b" providerId="ADAL" clId="{57C78DEB-92C1-49A6-BBB0-68D01C2FD8B5}" dt="2022-03-04T16:20:44.901" v="4850"/>
          <ac:spMkLst>
            <pc:docMk/>
            <pc:sldMk cId="193277022" sldId="1745"/>
            <ac:spMk id="155" creationId="{E03B34B2-62F7-4322-9001-B08292BCDA3E}"/>
          </ac:spMkLst>
        </pc:spChg>
        <pc:spChg chg="mod">
          <ac:chgData name="Sebastian Taylor" userId="14345a32-29c6-470a-9ce2-4671cac2f60b" providerId="ADAL" clId="{57C78DEB-92C1-49A6-BBB0-68D01C2FD8B5}" dt="2022-03-04T16:20:44.901" v="4850"/>
          <ac:spMkLst>
            <pc:docMk/>
            <pc:sldMk cId="193277022" sldId="1745"/>
            <ac:spMk id="156" creationId="{863F8103-374F-4C0C-BF97-5017B293316A}"/>
          </ac:spMkLst>
        </pc:spChg>
        <pc:spChg chg="mod">
          <ac:chgData name="Sebastian Taylor" userId="14345a32-29c6-470a-9ce2-4671cac2f60b" providerId="ADAL" clId="{57C78DEB-92C1-49A6-BBB0-68D01C2FD8B5}" dt="2022-03-04T16:20:44.901" v="4850"/>
          <ac:spMkLst>
            <pc:docMk/>
            <pc:sldMk cId="193277022" sldId="1745"/>
            <ac:spMk id="157" creationId="{2657EE8E-EFE9-49E0-8BEC-81A6910ABB39}"/>
          </ac:spMkLst>
        </pc:spChg>
        <pc:spChg chg="mod">
          <ac:chgData name="Sebastian Taylor" userId="14345a32-29c6-470a-9ce2-4671cac2f60b" providerId="ADAL" clId="{57C78DEB-92C1-49A6-BBB0-68D01C2FD8B5}" dt="2022-03-04T16:20:44.901" v="4850"/>
          <ac:spMkLst>
            <pc:docMk/>
            <pc:sldMk cId="193277022" sldId="1745"/>
            <ac:spMk id="158" creationId="{4353AD6E-8E31-4340-8E23-F3015EE96651}"/>
          </ac:spMkLst>
        </pc:spChg>
        <pc:spChg chg="mod">
          <ac:chgData name="Sebastian Taylor" userId="14345a32-29c6-470a-9ce2-4671cac2f60b" providerId="ADAL" clId="{57C78DEB-92C1-49A6-BBB0-68D01C2FD8B5}" dt="2022-03-04T16:20:44.901" v="4850"/>
          <ac:spMkLst>
            <pc:docMk/>
            <pc:sldMk cId="193277022" sldId="1745"/>
            <ac:spMk id="159" creationId="{95798F8B-8F26-4001-89D1-649C8026AC44}"/>
          </ac:spMkLst>
        </pc:spChg>
        <pc:spChg chg="mod">
          <ac:chgData name="Sebastian Taylor" userId="14345a32-29c6-470a-9ce2-4671cac2f60b" providerId="ADAL" clId="{57C78DEB-92C1-49A6-BBB0-68D01C2FD8B5}" dt="2022-03-04T16:20:44.901" v="4850"/>
          <ac:spMkLst>
            <pc:docMk/>
            <pc:sldMk cId="193277022" sldId="1745"/>
            <ac:spMk id="160" creationId="{6846CB0C-6CA1-4DF5-ADC9-7F173B63E998}"/>
          </ac:spMkLst>
        </pc:spChg>
        <pc:spChg chg="mod">
          <ac:chgData name="Sebastian Taylor" userId="14345a32-29c6-470a-9ce2-4671cac2f60b" providerId="ADAL" clId="{57C78DEB-92C1-49A6-BBB0-68D01C2FD8B5}" dt="2022-03-04T16:20:44.901" v="4850"/>
          <ac:spMkLst>
            <pc:docMk/>
            <pc:sldMk cId="193277022" sldId="1745"/>
            <ac:spMk id="161" creationId="{F341956A-525A-4808-A00A-A56D4C33EA29}"/>
          </ac:spMkLst>
        </pc:spChg>
        <pc:spChg chg="mod">
          <ac:chgData name="Sebastian Taylor" userId="14345a32-29c6-470a-9ce2-4671cac2f60b" providerId="ADAL" clId="{57C78DEB-92C1-49A6-BBB0-68D01C2FD8B5}" dt="2022-03-04T16:20:44.901" v="4850"/>
          <ac:spMkLst>
            <pc:docMk/>
            <pc:sldMk cId="193277022" sldId="1745"/>
            <ac:spMk id="162" creationId="{382EE49B-2ACC-4D61-8F25-94FCDF0AE9E7}"/>
          </ac:spMkLst>
        </pc:spChg>
        <pc:spChg chg="mod">
          <ac:chgData name="Sebastian Taylor" userId="14345a32-29c6-470a-9ce2-4671cac2f60b" providerId="ADAL" clId="{57C78DEB-92C1-49A6-BBB0-68D01C2FD8B5}" dt="2022-03-04T16:20:44.901" v="4850"/>
          <ac:spMkLst>
            <pc:docMk/>
            <pc:sldMk cId="193277022" sldId="1745"/>
            <ac:spMk id="164" creationId="{FA22A1DE-0693-48A3-AC53-1A6BB27C2F9A}"/>
          </ac:spMkLst>
        </pc:spChg>
        <pc:spChg chg="mod">
          <ac:chgData name="Sebastian Taylor" userId="14345a32-29c6-470a-9ce2-4671cac2f60b" providerId="ADAL" clId="{57C78DEB-92C1-49A6-BBB0-68D01C2FD8B5}" dt="2022-03-04T16:20:44.901" v="4850"/>
          <ac:spMkLst>
            <pc:docMk/>
            <pc:sldMk cId="193277022" sldId="1745"/>
            <ac:spMk id="165" creationId="{6BDE7F26-BD55-4A0C-AEC6-B4AD092C6DEC}"/>
          </ac:spMkLst>
        </pc:spChg>
        <pc:spChg chg="mod">
          <ac:chgData name="Sebastian Taylor" userId="14345a32-29c6-470a-9ce2-4671cac2f60b" providerId="ADAL" clId="{57C78DEB-92C1-49A6-BBB0-68D01C2FD8B5}" dt="2022-03-04T16:20:44.901" v="4850"/>
          <ac:spMkLst>
            <pc:docMk/>
            <pc:sldMk cId="193277022" sldId="1745"/>
            <ac:spMk id="166" creationId="{B8CDD6BB-DFF2-48D5-AA7D-0D9D6AB84EFA}"/>
          </ac:spMkLst>
        </pc:spChg>
        <pc:spChg chg="mod">
          <ac:chgData name="Sebastian Taylor" userId="14345a32-29c6-470a-9ce2-4671cac2f60b" providerId="ADAL" clId="{57C78DEB-92C1-49A6-BBB0-68D01C2FD8B5}" dt="2022-03-04T16:20:44.901" v="4850"/>
          <ac:spMkLst>
            <pc:docMk/>
            <pc:sldMk cId="193277022" sldId="1745"/>
            <ac:spMk id="167" creationId="{B02C8A20-A683-4EAC-B2B2-0F75955B5078}"/>
          </ac:spMkLst>
        </pc:spChg>
        <pc:spChg chg="mod">
          <ac:chgData name="Sebastian Taylor" userId="14345a32-29c6-470a-9ce2-4671cac2f60b" providerId="ADAL" clId="{57C78DEB-92C1-49A6-BBB0-68D01C2FD8B5}" dt="2022-03-04T16:20:44.901" v="4850"/>
          <ac:spMkLst>
            <pc:docMk/>
            <pc:sldMk cId="193277022" sldId="1745"/>
            <ac:spMk id="168" creationId="{334E6CCB-A63A-4DB6-95BC-8213ECCFA706}"/>
          </ac:spMkLst>
        </pc:spChg>
        <pc:spChg chg="mod">
          <ac:chgData name="Sebastian Taylor" userId="14345a32-29c6-470a-9ce2-4671cac2f60b" providerId="ADAL" clId="{57C78DEB-92C1-49A6-BBB0-68D01C2FD8B5}" dt="2022-03-04T16:20:44.901" v="4850"/>
          <ac:spMkLst>
            <pc:docMk/>
            <pc:sldMk cId="193277022" sldId="1745"/>
            <ac:spMk id="169" creationId="{022C3A1F-4FEB-4B4C-B1B6-717E89E4A773}"/>
          </ac:spMkLst>
        </pc:spChg>
        <pc:spChg chg="mod">
          <ac:chgData name="Sebastian Taylor" userId="14345a32-29c6-470a-9ce2-4671cac2f60b" providerId="ADAL" clId="{57C78DEB-92C1-49A6-BBB0-68D01C2FD8B5}" dt="2022-03-04T16:20:44.901" v="4850"/>
          <ac:spMkLst>
            <pc:docMk/>
            <pc:sldMk cId="193277022" sldId="1745"/>
            <ac:spMk id="170" creationId="{0176AE54-9E14-4BEC-AEC6-F64F884B34DB}"/>
          </ac:spMkLst>
        </pc:spChg>
        <pc:spChg chg="mod">
          <ac:chgData name="Sebastian Taylor" userId="14345a32-29c6-470a-9ce2-4671cac2f60b" providerId="ADAL" clId="{57C78DEB-92C1-49A6-BBB0-68D01C2FD8B5}" dt="2022-03-04T16:20:44.901" v="4850"/>
          <ac:spMkLst>
            <pc:docMk/>
            <pc:sldMk cId="193277022" sldId="1745"/>
            <ac:spMk id="171" creationId="{D3C9E872-A06E-4A39-8B8F-122B92C927E4}"/>
          </ac:spMkLst>
        </pc:spChg>
        <pc:spChg chg="mod">
          <ac:chgData name="Sebastian Taylor" userId="14345a32-29c6-470a-9ce2-4671cac2f60b" providerId="ADAL" clId="{57C78DEB-92C1-49A6-BBB0-68D01C2FD8B5}" dt="2022-03-04T16:20:44.901" v="4850"/>
          <ac:spMkLst>
            <pc:docMk/>
            <pc:sldMk cId="193277022" sldId="1745"/>
            <ac:spMk id="172" creationId="{70ADF7CD-0043-4836-8BE7-73C226A9D659}"/>
          </ac:spMkLst>
        </pc:spChg>
        <pc:spChg chg="mod">
          <ac:chgData name="Sebastian Taylor" userId="14345a32-29c6-470a-9ce2-4671cac2f60b" providerId="ADAL" clId="{57C78DEB-92C1-49A6-BBB0-68D01C2FD8B5}" dt="2022-03-04T16:20:44.901" v="4850"/>
          <ac:spMkLst>
            <pc:docMk/>
            <pc:sldMk cId="193277022" sldId="1745"/>
            <ac:spMk id="173" creationId="{DA7497C6-EA93-45B9-BF4A-396D00A8D92C}"/>
          </ac:spMkLst>
        </pc:spChg>
        <pc:spChg chg="mod">
          <ac:chgData name="Sebastian Taylor" userId="14345a32-29c6-470a-9ce2-4671cac2f60b" providerId="ADAL" clId="{57C78DEB-92C1-49A6-BBB0-68D01C2FD8B5}" dt="2022-03-04T16:20:44.901" v="4850"/>
          <ac:spMkLst>
            <pc:docMk/>
            <pc:sldMk cId="193277022" sldId="1745"/>
            <ac:spMk id="174" creationId="{93243EBC-32FE-459F-99E2-36D0ABA51FBE}"/>
          </ac:spMkLst>
        </pc:spChg>
        <pc:spChg chg="mod">
          <ac:chgData name="Sebastian Taylor" userId="14345a32-29c6-470a-9ce2-4671cac2f60b" providerId="ADAL" clId="{57C78DEB-92C1-49A6-BBB0-68D01C2FD8B5}" dt="2022-03-04T16:20:44.901" v="4850"/>
          <ac:spMkLst>
            <pc:docMk/>
            <pc:sldMk cId="193277022" sldId="1745"/>
            <ac:spMk id="175" creationId="{609328C2-4FB9-4B82-8FA2-D390D087556F}"/>
          </ac:spMkLst>
        </pc:spChg>
        <pc:spChg chg="mod">
          <ac:chgData name="Sebastian Taylor" userId="14345a32-29c6-470a-9ce2-4671cac2f60b" providerId="ADAL" clId="{57C78DEB-92C1-49A6-BBB0-68D01C2FD8B5}" dt="2022-03-04T16:20:44.901" v="4850"/>
          <ac:spMkLst>
            <pc:docMk/>
            <pc:sldMk cId="193277022" sldId="1745"/>
            <ac:spMk id="186" creationId="{E6981E40-B9C3-47E6-B839-2DAA563A4618}"/>
          </ac:spMkLst>
        </pc:spChg>
        <pc:spChg chg="mod">
          <ac:chgData name="Sebastian Taylor" userId="14345a32-29c6-470a-9ce2-4671cac2f60b" providerId="ADAL" clId="{57C78DEB-92C1-49A6-BBB0-68D01C2FD8B5}" dt="2022-03-04T16:20:44.901" v="4850"/>
          <ac:spMkLst>
            <pc:docMk/>
            <pc:sldMk cId="193277022" sldId="1745"/>
            <ac:spMk id="187" creationId="{7FCFA874-B6D3-4080-B1CD-E49B3E3CC17D}"/>
          </ac:spMkLst>
        </pc:spChg>
        <pc:spChg chg="mod">
          <ac:chgData name="Sebastian Taylor" userId="14345a32-29c6-470a-9ce2-4671cac2f60b" providerId="ADAL" clId="{57C78DEB-92C1-49A6-BBB0-68D01C2FD8B5}" dt="2022-03-04T16:20:44.901" v="4850"/>
          <ac:spMkLst>
            <pc:docMk/>
            <pc:sldMk cId="193277022" sldId="1745"/>
            <ac:spMk id="188" creationId="{8C55B0D3-731A-4BA4-AD0A-A3B19F8840B1}"/>
          </ac:spMkLst>
        </pc:spChg>
        <pc:spChg chg="mod">
          <ac:chgData name="Sebastian Taylor" userId="14345a32-29c6-470a-9ce2-4671cac2f60b" providerId="ADAL" clId="{57C78DEB-92C1-49A6-BBB0-68D01C2FD8B5}" dt="2022-03-04T16:20:44.901" v="4850"/>
          <ac:spMkLst>
            <pc:docMk/>
            <pc:sldMk cId="193277022" sldId="1745"/>
            <ac:spMk id="189" creationId="{9396DA80-D0E9-4BBF-A509-5E0011099331}"/>
          </ac:spMkLst>
        </pc:spChg>
        <pc:spChg chg="mod">
          <ac:chgData name="Sebastian Taylor" userId="14345a32-29c6-470a-9ce2-4671cac2f60b" providerId="ADAL" clId="{57C78DEB-92C1-49A6-BBB0-68D01C2FD8B5}" dt="2022-03-04T16:20:44.901" v="4850"/>
          <ac:spMkLst>
            <pc:docMk/>
            <pc:sldMk cId="193277022" sldId="1745"/>
            <ac:spMk id="190" creationId="{B42D050D-1F08-410F-8B15-F16F76437013}"/>
          </ac:spMkLst>
        </pc:spChg>
        <pc:spChg chg="mod">
          <ac:chgData name="Sebastian Taylor" userId="14345a32-29c6-470a-9ce2-4671cac2f60b" providerId="ADAL" clId="{57C78DEB-92C1-49A6-BBB0-68D01C2FD8B5}" dt="2022-03-04T16:20:44.901" v="4850"/>
          <ac:spMkLst>
            <pc:docMk/>
            <pc:sldMk cId="193277022" sldId="1745"/>
            <ac:spMk id="191" creationId="{54A10F73-7E15-413D-ACCC-311E30E48E28}"/>
          </ac:spMkLst>
        </pc:spChg>
        <pc:spChg chg="add del mod">
          <ac:chgData name="Sebastian Taylor" userId="14345a32-29c6-470a-9ce2-4671cac2f60b" providerId="ADAL" clId="{57C78DEB-92C1-49A6-BBB0-68D01C2FD8B5}" dt="2022-03-04T16:20:52.427" v="4854" actId="21"/>
          <ac:spMkLst>
            <pc:docMk/>
            <pc:sldMk cId="193277022" sldId="1745"/>
            <ac:spMk id="192" creationId="{27E81897-CEFF-4166-A48C-30232795A442}"/>
          </ac:spMkLst>
        </pc:spChg>
        <pc:grpChg chg="add mod">
          <ac:chgData name="Sebastian Taylor" userId="14345a32-29c6-470a-9ce2-4671cac2f60b" providerId="ADAL" clId="{57C78DEB-92C1-49A6-BBB0-68D01C2FD8B5}" dt="2022-02-25T19:14:31.063" v="3807" actId="164"/>
          <ac:grpSpMkLst>
            <pc:docMk/>
            <pc:sldMk cId="193277022" sldId="1745"/>
            <ac:grpSpMk id="4" creationId="{A8D59990-6C90-408A-B039-6BA9C2A87C8B}"/>
          </ac:grpSpMkLst>
        </pc:grpChg>
        <pc:grpChg chg="add mod">
          <ac:chgData name="Sebastian Taylor" userId="14345a32-29c6-470a-9ce2-4671cac2f60b" providerId="ADAL" clId="{57C78DEB-92C1-49A6-BBB0-68D01C2FD8B5}" dt="2022-02-25T19:11:05.448" v="3656" actId="164"/>
          <ac:grpSpMkLst>
            <pc:docMk/>
            <pc:sldMk cId="193277022" sldId="1745"/>
            <ac:grpSpMk id="7" creationId="{09CA0FA1-8AB9-4FC4-8F7A-57D7A64E928E}"/>
          </ac:grpSpMkLst>
        </pc:grpChg>
        <pc:grpChg chg="add mod">
          <ac:chgData name="Sebastian Taylor" userId="14345a32-29c6-470a-9ce2-4671cac2f60b" providerId="ADAL" clId="{57C78DEB-92C1-49A6-BBB0-68D01C2FD8B5}" dt="2022-02-25T19:14:08.262" v="3801" actId="164"/>
          <ac:grpSpMkLst>
            <pc:docMk/>
            <pc:sldMk cId="193277022" sldId="1745"/>
            <ac:grpSpMk id="9" creationId="{651CF218-4599-45FC-9070-ED1CA745EF15}"/>
          </ac:grpSpMkLst>
        </pc:grpChg>
        <pc:grpChg chg="add mod">
          <ac:chgData name="Sebastian Taylor" userId="14345a32-29c6-470a-9ce2-4671cac2f60b" providerId="ADAL" clId="{57C78DEB-92C1-49A6-BBB0-68D01C2FD8B5}" dt="2022-02-25T19:40:00.680" v="4366" actId="1036"/>
          <ac:grpSpMkLst>
            <pc:docMk/>
            <pc:sldMk cId="193277022" sldId="1745"/>
            <ac:grpSpMk id="11" creationId="{37AE551C-A62A-427D-A9D9-81F4DEE00674}"/>
          </ac:grpSpMkLst>
        </pc:grpChg>
        <pc:grpChg chg="add mod">
          <ac:chgData name="Sebastian Taylor" userId="14345a32-29c6-470a-9ce2-4671cac2f60b" providerId="ADAL" clId="{57C78DEB-92C1-49A6-BBB0-68D01C2FD8B5}" dt="2022-02-25T19:40:00.680" v="4366" actId="1036"/>
          <ac:grpSpMkLst>
            <pc:docMk/>
            <pc:sldMk cId="193277022" sldId="1745"/>
            <ac:grpSpMk id="12" creationId="{0EB69DBE-EF32-4A28-86C8-B2AB9CA95E41}"/>
          </ac:grpSpMkLst>
        </pc:grpChg>
        <pc:grpChg chg="add mod">
          <ac:chgData name="Sebastian Taylor" userId="14345a32-29c6-470a-9ce2-4671cac2f60b" providerId="ADAL" clId="{57C78DEB-92C1-49A6-BBB0-68D01C2FD8B5}" dt="2022-02-25T19:40:00.680" v="4366" actId="1036"/>
          <ac:grpSpMkLst>
            <pc:docMk/>
            <pc:sldMk cId="193277022" sldId="1745"/>
            <ac:grpSpMk id="32" creationId="{31BEDFBB-6466-4FC0-A358-D79F7550C1A8}"/>
          </ac:grpSpMkLst>
        </pc:grpChg>
        <pc:grpChg chg="add del mod">
          <ac:chgData name="Sebastian Taylor" userId="14345a32-29c6-470a-9ce2-4671cac2f60b" providerId="ADAL" clId="{57C78DEB-92C1-49A6-BBB0-68D01C2FD8B5}" dt="2022-03-04T16:15:50.208" v="4729" actId="478"/>
          <ac:grpSpMkLst>
            <pc:docMk/>
            <pc:sldMk cId="193277022" sldId="1745"/>
            <ac:grpSpMk id="33" creationId="{62B34D91-236D-4DC2-87D7-CCDCA9690F4C}"/>
          </ac:grpSpMkLst>
        </pc:grpChg>
        <pc:grpChg chg="add mod ord">
          <ac:chgData name="Sebastian Taylor" userId="14345a32-29c6-470a-9ce2-4671cac2f60b" providerId="ADAL" clId="{57C78DEB-92C1-49A6-BBB0-68D01C2FD8B5}" dt="2022-03-04T16:15:56.850" v="4731" actId="14100"/>
          <ac:grpSpMkLst>
            <pc:docMk/>
            <pc:sldMk cId="193277022" sldId="1745"/>
            <ac:grpSpMk id="34" creationId="{BEC8746E-2442-486A-9014-1885C806EEDF}"/>
          </ac:grpSpMkLst>
        </pc:grpChg>
        <pc:grpChg chg="add mod">
          <ac:chgData name="Sebastian Taylor" userId="14345a32-29c6-470a-9ce2-4671cac2f60b" providerId="ADAL" clId="{57C78DEB-92C1-49A6-BBB0-68D01C2FD8B5}" dt="2022-02-25T19:35:19.581" v="4076" actId="164"/>
          <ac:grpSpMkLst>
            <pc:docMk/>
            <pc:sldMk cId="193277022" sldId="1745"/>
            <ac:grpSpMk id="35" creationId="{EAA712E5-6294-43CE-B67B-2ADF45B512F3}"/>
          </ac:grpSpMkLst>
        </pc:grpChg>
        <pc:grpChg chg="add mod ord">
          <ac:chgData name="Sebastian Taylor" userId="14345a32-29c6-470a-9ce2-4671cac2f60b" providerId="ADAL" clId="{57C78DEB-92C1-49A6-BBB0-68D01C2FD8B5}" dt="2022-03-04T16:15:06.007" v="4723" actId="14100"/>
          <ac:grpSpMkLst>
            <pc:docMk/>
            <pc:sldMk cId="193277022" sldId="1745"/>
            <ac:grpSpMk id="36" creationId="{7DEA4C9C-5275-41F7-BED1-50B170D212F6}"/>
          </ac:grpSpMkLst>
        </pc:grpChg>
        <pc:grpChg chg="add del mod">
          <ac:chgData name="Sebastian Taylor" userId="14345a32-29c6-470a-9ce2-4671cac2f60b" providerId="ADAL" clId="{57C78DEB-92C1-49A6-BBB0-68D01C2FD8B5}" dt="2022-03-04T16:20:46.917" v="4851" actId="478"/>
          <ac:grpSpMkLst>
            <pc:docMk/>
            <pc:sldMk cId="193277022" sldId="1745"/>
            <ac:grpSpMk id="86" creationId="{19656C04-EA23-406C-AFB4-D028EA84FF69}"/>
          </ac:grpSpMkLst>
        </pc:grpChg>
        <pc:grpChg chg="mod">
          <ac:chgData name="Sebastian Taylor" userId="14345a32-29c6-470a-9ce2-4671cac2f60b" providerId="ADAL" clId="{57C78DEB-92C1-49A6-BBB0-68D01C2FD8B5}" dt="2022-02-25T19:40:00.680" v="4366" actId="1036"/>
          <ac:grpSpMkLst>
            <pc:docMk/>
            <pc:sldMk cId="193277022" sldId="1745"/>
            <ac:grpSpMk id="87" creationId="{B8F13F4A-BD3E-4C0B-AB63-E2F6137153C0}"/>
          </ac:grpSpMkLst>
        </pc:grpChg>
        <pc:grpChg chg="mod">
          <ac:chgData name="Sebastian Taylor" userId="14345a32-29c6-470a-9ce2-4671cac2f60b" providerId="ADAL" clId="{57C78DEB-92C1-49A6-BBB0-68D01C2FD8B5}" dt="2022-03-04T16:20:44.901" v="4850"/>
          <ac:grpSpMkLst>
            <pc:docMk/>
            <pc:sldMk cId="193277022" sldId="1745"/>
            <ac:grpSpMk id="150" creationId="{9C0DADC1-6414-4C06-BD8D-69C8BFD7003F}"/>
          </ac:grpSpMkLst>
        </pc:grpChg>
        <pc:grpChg chg="mod">
          <ac:chgData name="Sebastian Taylor" userId="14345a32-29c6-470a-9ce2-4671cac2f60b" providerId="ADAL" clId="{57C78DEB-92C1-49A6-BBB0-68D01C2FD8B5}" dt="2022-03-04T16:20:44.901" v="4850"/>
          <ac:grpSpMkLst>
            <pc:docMk/>
            <pc:sldMk cId="193277022" sldId="1745"/>
            <ac:grpSpMk id="151" creationId="{23EE5FD5-B78A-405C-B0E2-9B632D137D83}"/>
          </ac:grpSpMkLst>
        </pc:grpChg>
        <pc:graphicFrameChg chg="del mod">
          <ac:chgData name="Sebastian Taylor" userId="14345a32-29c6-470a-9ce2-4671cac2f60b" providerId="ADAL" clId="{57C78DEB-92C1-49A6-BBB0-68D01C2FD8B5}" dt="2022-03-04T16:16:41.872" v="4736" actId="478"/>
          <ac:graphicFrameMkLst>
            <pc:docMk/>
            <pc:sldMk cId="193277022" sldId="1745"/>
            <ac:graphicFrameMk id="14" creationId="{0CEEDAD6-9BC5-4486-B739-C495B3CCE282}"/>
          </ac:graphicFrameMkLst>
        </pc:graphicFrameChg>
        <pc:cxnChg chg="mod">
          <ac:chgData name="Sebastian Taylor" userId="14345a32-29c6-470a-9ce2-4671cac2f60b" providerId="ADAL" clId="{57C78DEB-92C1-49A6-BBB0-68D01C2FD8B5}" dt="2022-02-25T19:40:00.680" v="4366" actId="1036"/>
          <ac:cxnSpMkLst>
            <pc:docMk/>
            <pc:sldMk cId="193277022" sldId="1745"/>
            <ac:cxnSpMk id="5" creationId="{6A79931E-B602-48BA-A473-98514D822E55}"/>
          </ac:cxnSpMkLst>
        </pc:cxnChg>
        <pc:cxnChg chg="add mod">
          <ac:chgData name="Sebastian Taylor" userId="14345a32-29c6-470a-9ce2-4671cac2f60b" providerId="ADAL" clId="{57C78DEB-92C1-49A6-BBB0-68D01C2FD8B5}" dt="2022-02-25T19:40:00.680" v="4366" actId="1036"/>
          <ac:cxnSpMkLst>
            <pc:docMk/>
            <pc:sldMk cId="193277022" sldId="1745"/>
            <ac:cxnSpMk id="23" creationId="{2A74DA69-9C73-4E69-B04C-119F9402DF7D}"/>
          </ac:cxnSpMkLst>
        </pc:cxnChg>
        <pc:cxnChg chg="add mod">
          <ac:chgData name="Sebastian Taylor" userId="14345a32-29c6-470a-9ce2-4671cac2f60b" providerId="ADAL" clId="{57C78DEB-92C1-49A6-BBB0-68D01C2FD8B5}" dt="2022-02-25T19:40:00.680" v="4366" actId="1036"/>
          <ac:cxnSpMkLst>
            <pc:docMk/>
            <pc:sldMk cId="193277022" sldId="1745"/>
            <ac:cxnSpMk id="69" creationId="{DF2178A8-806C-4DE8-B810-DA742272A07F}"/>
          </ac:cxnSpMkLst>
        </pc:cxnChg>
        <pc:cxnChg chg="mod">
          <ac:chgData name="Sebastian Taylor" userId="14345a32-29c6-470a-9ce2-4671cac2f60b" providerId="ADAL" clId="{57C78DEB-92C1-49A6-BBB0-68D01C2FD8B5}" dt="2022-02-25T19:29:09.495" v="3996" actId="164"/>
          <ac:cxnSpMkLst>
            <pc:docMk/>
            <pc:sldMk cId="193277022" sldId="1745"/>
            <ac:cxnSpMk id="74" creationId="{EA13C36B-FF62-4915-8166-CFD161AE9F09}"/>
          </ac:cxnSpMkLst>
        </pc:cxnChg>
        <pc:cxnChg chg="mod">
          <ac:chgData name="Sebastian Taylor" userId="14345a32-29c6-470a-9ce2-4671cac2f60b" providerId="ADAL" clId="{57C78DEB-92C1-49A6-BBB0-68D01C2FD8B5}" dt="2022-02-25T19:29:09.495" v="3996" actId="164"/>
          <ac:cxnSpMkLst>
            <pc:docMk/>
            <pc:sldMk cId="193277022" sldId="1745"/>
            <ac:cxnSpMk id="75" creationId="{AC646F06-2F7A-41D9-B414-19F6143A563D}"/>
          </ac:cxnSpMkLst>
        </pc:cxnChg>
        <pc:cxnChg chg="mod">
          <ac:chgData name="Sebastian Taylor" userId="14345a32-29c6-470a-9ce2-4671cac2f60b" providerId="ADAL" clId="{57C78DEB-92C1-49A6-BBB0-68D01C2FD8B5}" dt="2022-02-25T19:29:09.495" v="3996" actId="164"/>
          <ac:cxnSpMkLst>
            <pc:docMk/>
            <pc:sldMk cId="193277022" sldId="1745"/>
            <ac:cxnSpMk id="76" creationId="{F6E85A41-6ADD-41B4-8343-151F05C3C1C7}"/>
          </ac:cxnSpMkLst>
        </pc:cxnChg>
        <pc:cxnChg chg="mod">
          <ac:chgData name="Sebastian Taylor" userId="14345a32-29c6-470a-9ce2-4671cac2f60b" providerId="ADAL" clId="{57C78DEB-92C1-49A6-BBB0-68D01C2FD8B5}" dt="2022-02-25T19:29:09.495" v="3996" actId="164"/>
          <ac:cxnSpMkLst>
            <pc:docMk/>
            <pc:sldMk cId="193277022" sldId="1745"/>
            <ac:cxnSpMk id="77" creationId="{9D8F4701-61C3-43E5-8750-7B0A281D5DBF}"/>
          </ac:cxnSpMkLst>
        </pc:cxnChg>
        <pc:cxnChg chg="mod">
          <ac:chgData name="Sebastian Taylor" userId="14345a32-29c6-470a-9ce2-4671cac2f60b" providerId="ADAL" clId="{57C78DEB-92C1-49A6-BBB0-68D01C2FD8B5}" dt="2022-02-25T19:29:09.495" v="3996" actId="164"/>
          <ac:cxnSpMkLst>
            <pc:docMk/>
            <pc:sldMk cId="193277022" sldId="1745"/>
            <ac:cxnSpMk id="78" creationId="{C6728FCF-B44F-44F0-B543-7FEBBD02FDD6}"/>
          </ac:cxnSpMkLst>
        </pc:cxnChg>
        <pc:cxnChg chg="mod">
          <ac:chgData name="Sebastian Taylor" userId="14345a32-29c6-470a-9ce2-4671cac2f60b" providerId="ADAL" clId="{57C78DEB-92C1-49A6-BBB0-68D01C2FD8B5}" dt="2022-02-25T19:29:09.495" v="3996" actId="164"/>
          <ac:cxnSpMkLst>
            <pc:docMk/>
            <pc:sldMk cId="193277022" sldId="1745"/>
            <ac:cxnSpMk id="85" creationId="{B6E4A490-4866-4134-8E52-D87079F4E84F}"/>
          </ac:cxnSpMkLst>
        </pc:cxnChg>
        <pc:cxnChg chg="add mod">
          <ac:chgData name="Sebastian Taylor" userId="14345a32-29c6-470a-9ce2-4671cac2f60b" providerId="ADAL" clId="{57C78DEB-92C1-49A6-BBB0-68D01C2FD8B5}" dt="2022-02-25T19:14:31.063" v="3807" actId="164"/>
          <ac:cxnSpMkLst>
            <pc:docMk/>
            <pc:sldMk cId="193277022" sldId="1745"/>
            <ac:cxnSpMk id="106" creationId="{76AF603F-F4E3-45EB-A31D-7A49FE0CB8E9}"/>
          </ac:cxnSpMkLst>
        </pc:cxnChg>
        <pc:cxnChg chg="add mod ord">
          <ac:chgData name="Sebastian Taylor" userId="14345a32-29c6-470a-9ce2-4671cac2f60b" providerId="ADAL" clId="{57C78DEB-92C1-49A6-BBB0-68D01C2FD8B5}" dt="2022-02-25T19:14:08.262" v="3801" actId="164"/>
          <ac:cxnSpMkLst>
            <pc:docMk/>
            <pc:sldMk cId="193277022" sldId="1745"/>
            <ac:cxnSpMk id="107" creationId="{FAD9DC7D-2D38-433A-821E-99005A6DF902}"/>
          </ac:cxnSpMkLst>
        </pc:cxnChg>
        <pc:cxnChg chg="add mod">
          <ac:chgData name="Sebastian Taylor" userId="14345a32-29c6-470a-9ce2-4671cac2f60b" providerId="ADAL" clId="{57C78DEB-92C1-49A6-BBB0-68D01C2FD8B5}" dt="2022-02-25T19:40:00.680" v="4366" actId="1036"/>
          <ac:cxnSpMkLst>
            <pc:docMk/>
            <pc:sldMk cId="193277022" sldId="1745"/>
            <ac:cxnSpMk id="130" creationId="{E657A45B-E1C7-43A7-BCFF-53F7FB34D9D7}"/>
          </ac:cxnSpMkLst>
        </pc:cxnChg>
        <pc:cxnChg chg="mod ord">
          <ac:chgData name="Sebastian Taylor" userId="14345a32-29c6-470a-9ce2-4671cac2f60b" providerId="ADAL" clId="{57C78DEB-92C1-49A6-BBB0-68D01C2FD8B5}" dt="2022-02-25T19:42:32.315" v="4475" actId="208"/>
          <ac:cxnSpMkLst>
            <pc:docMk/>
            <pc:sldMk cId="193277022" sldId="1745"/>
            <ac:cxnSpMk id="131" creationId="{E974B9EE-D614-491A-8585-5C90F190C74D}"/>
          </ac:cxnSpMkLst>
        </pc:cxnChg>
        <pc:cxnChg chg="add mod">
          <ac:chgData name="Sebastian Taylor" userId="14345a32-29c6-470a-9ce2-4671cac2f60b" providerId="ADAL" clId="{57C78DEB-92C1-49A6-BBB0-68D01C2FD8B5}" dt="2022-02-25T19:40:00.680" v="4366" actId="1036"/>
          <ac:cxnSpMkLst>
            <pc:docMk/>
            <pc:sldMk cId="193277022" sldId="1745"/>
            <ac:cxnSpMk id="134" creationId="{809BC388-B160-46FC-A4EE-3512DF8FF1C1}"/>
          </ac:cxnSpMkLst>
        </pc:cxnChg>
        <pc:cxnChg chg="add mod">
          <ac:chgData name="Sebastian Taylor" userId="14345a32-29c6-470a-9ce2-4671cac2f60b" providerId="ADAL" clId="{57C78DEB-92C1-49A6-BBB0-68D01C2FD8B5}" dt="2022-02-25T19:40:00.680" v="4366" actId="1036"/>
          <ac:cxnSpMkLst>
            <pc:docMk/>
            <pc:sldMk cId="193277022" sldId="1745"/>
            <ac:cxnSpMk id="135" creationId="{FF3F4FA0-AE5A-4372-972C-08C27AE29169}"/>
          </ac:cxnSpMkLst>
        </pc:cxnChg>
        <pc:cxnChg chg="mod">
          <ac:chgData name="Sebastian Taylor" userId="14345a32-29c6-470a-9ce2-4671cac2f60b" providerId="ADAL" clId="{57C78DEB-92C1-49A6-BBB0-68D01C2FD8B5}" dt="2022-03-04T16:20:44.901" v="4850"/>
          <ac:cxnSpMkLst>
            <pc:docMk/>
            <pc:sldMk cId="193277022" sldId="1745"/>
            <ac:cxnSpMk id="139" creationId="{FC7421CA-7F74-43E8-BD72-7A6751559A63}"/>
          </ac:cxnSpMkLst>
        </pc:cxnChg>
        <pc:cxnChg chg="mod">
          <ac:chgData name="Sebastian Taylor" userId="14345a32-29c6-470a-9ce2-4671cac2f60b" providerId="ADAL" clId="{57C78DEB-92C1-49A6-BBB0-68D01C2FD8B5}" dt="2022-03-04T16:20:44.901" v="4850"/>
          <ac:cxnSpMkLst>
            <pc:docMk/>
            <pc:sldMk cId="193277022" sldId="1745"/>
            <ac:cxnSpMk id="140" creationId="{54C2E1AD-D9CC-40BA-A1FA-CFAC607D3337}"/>
          </ac:cxnSpMkLst>
        </pc:cxnChg>
        <pc:cxnChg chg="mod">
          <ac:chgData name="Sebastian Taylor" userId="14345a32-29c6-470a-9ce2-4671cac2f60b" providerId="ADAL" clId="{57C78DEB-92C1-49A6-BBB0-68D01C2FD8B5}" dt="2022-03-04T16:20:44.901" v="4850"/>
          <ac:cxnSpMkLst>
            <pc:docMk/>
            <pc:sldMk cId="193277022" sldId="1745"/>
            <ac:cxnSpMk id="141" creationId="{6FBB2200-2C39-413B-9607-D01D47AB6F1D}"/>
          </ac:cxnSpMkLst>
        </pc:cxnChg>
        <pc:cxnChg chg="mod">
          <ac:chgData name="Sebastian Taylor" userId="14345a32-29c6-470a-9ce2-4671cac2f60b" providerId="ADAL" clId="{57C78DEB-92C1-49A6-BBB0-68D01C2FD8B5}" dt="2022-03-04T16:20:44.901" v="4850"/>
          <ac:cxnSpMkLst>
            <pc:docMk/>
            <pc:sldMk cId="193277022" sldId="1745"/>
            <ac:cxnSpMk id="142" creationId="{ECEA6310-6A35-4AA3-8975-BD48F0C443D6}"/>
          </ac:cxnSpMkLst>
        </pc:cxnChg>
        <pc:cxnChg chg="mod">
          <ac:chgData name="Sebastian Taylor" userId="14345a32-29c6-470a-9ce2-4671cac2f60b" providerId="ADAL" clId="{57C78DEB-92C1-49A6-BBB0-68D01C2FD8B5}" dt="2022-03-04T16:20:46.917" v="4851" actId="478"/>
          <ac:cxnSpMkLst>
            <pc:docMk/>
            <pc:sldMk cId="193277022" sldId="1745"/>
            <ac:cxnSpMk id="143" creationId="{27FCF48B-C8D8-40A7-9E94-4733B28A324E}"/>
          </ac:cxnSpMkLst>
        </pc:cxnChg>
        <pc:cxnChg chg="mod">
          <ac:chgData name="Sebastian Taylor" userId="14345a32-29c6-470a-9ce2-4671cac2f60b" providerId="ADAL" clId="{57C78DEB-92C1-49A6-BBB0-68D01C2FD8B5}" dt="2022-03-04T16:20:44.901" v="4850"/>
          <ac:cxnSpMkLst>
            <pc:docMk/>
            <pc:sldMk cId="193277022" sldId="1745"/>
            <ac:cxnSpMk id="149" creationId="{6E6D35B7-B020-4D8B-B3A1-CBFCC2BBC73D}"/>
          </ac:cxnSpMkLst>
        </pc:cxnChg>
        <pc:cxnChg chg="mod">
          <ac:chgData name="Sebastian Taylor" userId="14345a32-29c6-470a-9ce2-4671cac2f60b" providerId="ADAL" clId="{57C78DEB-92C1-49A6-BBB0-68D01C2FD8B5}" dt="2022-03-04T16:20:44.901" v="4850"/>
          <ac:cxnSpMkLst>
            <pc:docMk/>
            <pc:sldMk cId="193277022" sldId="1745"/>
            <ac:cxnSpMk id="163" creationId="{9BA8EB9D-C4D8-4553-BB61-721C0EAEC18F}"/>
          </ac:cxnSpMkLst>
        </pc:cxnChg>
        <pc:cxnChg chg="mod">
          <ac:chgData name="Sebastian Taylor" userId="14345a32-29c6-470a-9ce2-4671cac2f60b" providerId="ADAL" clId="{57C78DEB-92C1-49A6-BBB0-68D01C2FD8B5}" dt="2022-03-04T16:20:44.901" v="4850"/>
          <ac:cxnSpMkLst>
            <pc:docMk/>
            <pc:sldMk cId="193277022" sldId="1745"/>
            <ac:cxnSpMk id="176" creationId="{65B162B3-89DB-4198-B528-51D308BFC7B8}"/>
          </ac:cxnSpMkLst>
        </pc:cxnChg>
        <pc:cxnChg chg="mod">
          <ac:chgData name="Sebastian Taylor" userId="14345a32-29c6-470a-9ce2-4671cac2f60b" providerId="ADAL" clId="{57C78DEB-92C1-49A6-BBB0-68D01C2FD8B5}" dt="2022-03-04T16:20:44.901" v="4850"/>
          <ac:cxnSpMkLst>
            <pc:docMk/>
            <pc:sldMk cId="193277022" sldId="1745"/>
            <ac:cxnSpMk id="177" creationId="{5514DF92-BCE6-4E6A-8203-4458A134115B}"/>
          </ac:cxnSpMkLst>
        </pc:cxnChg>
        <pc:cxnChg chg="mod">
          <ac:chgData name="Sebastian Taylor" userId="14345a32-29c6-470a-9ce2-4671cac2f60b" providerId="ADAL" clId="{57C78DEB-92C1-49A6-BBB0-68D01C2FD8B5}" dt="2022-03-04T16:20:44.901" v="4850"/>
          <ac:cxnSpMkLst>
            <pc:docMk/>
            <pc:sldMk cId="193277022" sldId="1745"/>
            <ac:cxnSpMk id="178" creationId="{B81A8926-CBA2-4017-94F9-9FC6D5010F14}"/>
          </ac:cxnSpMkLst>
        </pc:cxnChg>
        <pc:cxnChg chg="mod">
          <ac:chgData name="Sebastian Taylor" userId="14345a32-29c6-470a-9ce2-4671cac2f60b" providerId="ADAL" clId="{57C78DEB-92C1-49A6-BBB0-68D01C2FD8B5}" dt="2022-03-04T16:20:44.901" v="4850"/>
          <ac:cxnSpMkLst>
            <pc:docMk/>
            <pc:sldMk cId="193277022" sldId="1745"/>
            <ac:cxnSpMk id="179" creationId="{50406FE3-ADF9-45ED-B990-A144CD10775B}"/>
          </ac:cxnSpMkLst>
        </pc:cxnChg>
        <pc:cxnChg chg="mod">
          <ac:chgData name="Sebastian Taylor" userId="14345a32-29c6-470a-9ce2-4671cac2f60b" providerId="ADAL" clId="{57C78DEB-92C1-49A6-BBB0-68D01C2FD8B5}" dt="2022-03-04T16:20:44.901" v="4850"/>
          <ac:cxnSpMkLst>
            <pc:docMk/>
            <pc:sldMk cId="193277022" sldId="1745"/>
            <ac:cxnSpMk id="180" creationId="{2C539043-2175-414E-B6B1-D7A3B450CC4A}"/>
          </ac:cxnSpMkLst>
        </pc:cxnChg>
        <pc:cxnChg chg="mod">
          <ac:chgData name="Sebastian Taylor" userId="14345a32-29c6-470a-9ce2-4671cac2f60b" providerId="ADAL" clId="{57C78DEB-92C1-49A6-BBB0-68D01C2FD8B5}" dt="2022-03-04T16:20:44.901" v="4850"/>
          <ac:cxnSpMkLst>
            <pc:docMk/>
            <pc:sldMk cId="193277022" sldId="1745"/>
            <ac:cxnSpMk id="181" creationId="{610F4519-DF75-4F0C-9D7A-D868AA940F84}"/>
          </ac:cxnSpMkLst>
        </pc:cxnChg>
        <pc:cxnChg chg="mod">
          <ac:chgData name="Sebastian Taylor" userId="14345a32-29c6-470a-9ce2-4671cac2f60b" providerId="ADAL" clId="{57C78DEB-92C1-49A6-BBB0-68D01C2FD8B5}" dt="2022-03-04T16:20:44.901" v="4850"/>
          <ac:cxnSpMkLst>
            <pc:docMk/>
            <pc:sldMk cId="193277022" sldId="1745"/>
            <ac:cxnSpMk id="182" creationId="{CF79C93E-8511-4E30-9E31-D0D7F72516C1}"/>
          </ac:cxnSpMkLst>
        </pc:cxnChg>
        <pc:cxnChg chg="mod">
          <ac:chgData name="Sebastian Taylor" userId="14345a32-29c6-470a-9ce2-4671cac2f60b" providerId="ADAL" clId="{57C78DEB-92C1-49A6-BBB0-68D01C2FD8B5}" dt="2022-03-04T16:20:44.901" v="4850"/>
          <ac:cxnSpMkLst>
            <pc:docMk/>
            <pc:sldMk cId="193277022" sldId="1745"/>
            <ac:cxnSpMk id="183" creationId="{3C375832-5850-47E9-80EB-326362995AF5}"/>
          </ac:cxnSpMkLst>
        </pc:cxnChg>
        <pc:cxnChg chg="mod">
          <ac:chgData name="Sebastian Taylor" userId="14345a32-29c6-470a-9ce2-4671cac2f60b" providerId="ADAL" clId="{57C78DEB-92C1-49A6-BBB0-68D01C2FD8B5}" dt="2022-03-04T16:20:44.901" v="4850"/>
          <ac:cxnSpMkLst>
            <pc:docMk/>
            <pc:sldMk cId="193277022" sldId="1745"/>
            <ac:cxnSpMk id="184" creationId="{60E564CA-9A3D-43EE-AAA8-9DACCD508427}"/>
          </ac:cxnSpMkLst>
        </pc:cxnChg>
        <pc:cxnChg chg="mod">
          <ac:chgData name="Sebastian Taylor" userId="14345a32-29c6-470a-9ce2-4671cac2f60b" providerId="ADAL" clId="{57C78DEB-92C1-49A6-BBB0-68D01C2FD8B5}" dt="2022-03-04T16:20:44.901" v="4850"/>
          <ac:cxnSpMkLst>
            <pc:docMk/>
            <pc:sldMk cId="193277022" sldId="1745"/>
            <ac:cxnSpMk id="185" creationId="{6282EFE7-5AE4-4B93-9478-5E53D70928DD}"/>
          </ac:cxnSpMkLst>
        </pc:cxnChg>
      </pc:sldChg>
      <pc:sldChg chg="modSp del mod">
        <pc:chgData name="Sebastian Taylor" userId="14345a32-29c6-470a-9ce2-4671cac2f60b" providerId="ADAL" clId="{57C78DEB-92C1-49A6-BBB0-68D01C2FD8B5}" dt="2022-02-23T19:18:36.568" v="1409" actId="47"/>
        <pc:sldMkLst>
          <pc:docMk/>
          <pc:sldMk cId="526015156" sldId="1760"/>
        </pc:sldMkLst>
        <pc:spChg chg="mod">
          <ac:chgData name="Sebastian Taylor" userId="14345a32-29c6-470a-9ce2-4671cac2f60b" providerId="ADAL" clId="{57C78DEB-92C1-49A6-BBB0-68D01C2FD8B5}" dt="2022-02-23T19:12:13.559" v="1054" actId="20577"/>
          <ac:spMkLst>
            <pc:docMk/>
            <pc:sldMk cId="526015156" sldId="1760"/>
            <ac:spMk id="7" creationId="{51391C51-9A50-4EF7-8DB9-0C20EEDEA353}"/>
          </ac:spMkLst>
        </pc:spChg>
        <pc:grpChg chg="mod">
          <ac:chgData name="Sebastian Taylor" userId="14345a32-29c6-470a-9ce2-4671cac2f60b" providerId="ADAL" clId="{57C78DEB-92C1-49A6-BBB0-68D01C2FD8B5}" dt="2022-02-23T19:17:39.152" v="1349" actId="1076"/>
          <ac:grpSpMkLst>
            <pc:docMk/>
            <pc:sldMk cId="526015156" sldId="1760"/>
            <ac:grpSpMk id="808" creationId="{5675244A-9DD4-4FCA-B117-16C08264C892}"/>
          </ac:grpSpMkLst>
        </pc:grpChg>
      </pc:sldChg>
      <pc:sldChg chg="modSp mod ord">
        <pc:chgData name="Sebastian Taylor" userId="14345a32-29c6-470a-9ce2-4671cac2f60b" providerId="ADAL" clId="{57C78DEB-92C1-49A6-BBB0-68D01C2FD8B5}" dt="2022-03-04T16:51:01.250" v="5562" actId="20577"/>
        <pc:sldMkLst>
          <pc:docMk/>
          <pc:sldMk cId="4260982339" sldId="1780"/>
        </pc:sldMkLst>
        <pc:spChg chg="mod">
          <ac:chgData name="Sebastian Taylor" userId="14345a32-29c6-470a-9ce2-4671cac2f60b" providerId="ADAL" clId="{57C78DEB-92C1-49A6-BBB0-68D01C2FD8B5}" dt="2022-03-04T16:51:01.250" v="5562" actId="20577"/>
          <ac:spMkLst>
            <pc:docMk/>
            <pc:sldMk cId="4260982339" sldId="1780"/>
            <ac:spMk id="2" creationId="{754CDCC6-4E91-4F44-B273-08F67231885D}"/>
          </ac:spMkLst>
        </pc:spChg>
        <pc:spChg chg="mod">
          <ac:chgData name="Sebastian Taylor" userId="14345a32-29c6-470a-9ce2-4671cac2f60b" providerId="ADAL" clId="{57C78DEB-92C1-49A6-BBB0-68D01C2FD8B5}" dt="2022-03-04T16:50:12.718" v="5416" actId="20577"/>
          <ac:spMkLst>
            <pc:docMk/>
            <pc:sldMk cId="4260982339" sldId="1780"/>
            <ac:spMk id="3" creationId="{25A7BBEA-972D-4F37-B1C8-41BA62531B12}"/>
          </ac:spMkLst>
        </pc:spChg>
      </pc:sldChg>
      <pc:sldChg chg="addCm modCm">
        <pc:chgData name="Sebastian Taylor" userId="14345a32-29c6-470a-9ce2-4671cac2f60b" providerId="ADAL" clId="{57C78DEB-92C1-49A6-BBB0-68D01C2FD8B5}" dt="2022-03-04T16:58:54.520" v="5564"/>
        <pc:sldMkLst>
          <pc:docMk/>
          <pc:sldMk cId="1003949764" sldId="1781"/>
        </pc:sldMkLst>
      </pc:sldChg>
      <pc:sldChg chg="modSp mod">
        <pc:chgData name="Sebastian Taylor" userId="14345a32-29c6-470a-9ce2-4671cac2f60b" providerId="ADAL" clId="{57C78DEB-92C1-49A6-BBB0-68D01C2FD8B5}" dt="2022-03-04T16:49:45.311" v="5403" actId="14100"/>
        <pc:sldMkLst>
          <pc:docMk/>
          <pc:sldMk cId="1024333617" sldId="1784"/>
        </pc:sldMkLst>
        <pc:spChg chg="mod">
          <ac:chgData name="Sebastian Taylor" userId="14345a32-29c6-470a-9ce2-4671cac2f60b" providerId="ADAL" clId="{57C78DEB-92C1-49A6-BBB0-68D01C2FD8B5}" dt="2022-03-04T16:49:45.311" v="5403" actId="14100"/>
          <ac:spMkLst>
            <pc:docMk/>
            <pc:sldMk cId="1024333617" sldId="1784"/>
            <ac:spMk id="5" creationId="{2F96045B-9EBE-475A-9078-0561D476046A}"/>
          </ac:spMkLst>
        </pc:spChg>
      </pc:sldChg>
      <pc:sldChg chg="addCm">
        <pc:chgData name="Sebastian Taylor" userId="14345a32-29c6-470a-9ce2-4671cac2f60b" providerId="ADAL" clId="{57C78DEB-92C1-49A6-BBB0-68D01C2FD8B5}" dt="2022-03-04T16:47:02.351" v="5402" actId="1589"/>
        <pc:sldMkLst>
          <pc:docMk/>
          <pc:sldMk cId="1608194930" sldId="1785"/>
        </pc:sldMkLst>
      </pc:sldChg>
      <pc:sldChg chg="addSp modSp mod addCm delCm modCm">
        <pc:chgData name="Sebastian Taylor" userId="14345a32-29c6-470a-9ce2-4671cac2f60b" providerId="ADAL" clId="{57C78DEB-92C1-49A6-BBB0-68D01C2FD8B5}" dt="2022-03-04T16:46:06.927" v="5401" actId="14100"/>
        <pc:sldMkLst>
          <pc:docMk/>
          <pc:sldMk cId="274283379" sldId="1787"/>
        </pc:sldMkLst>
        <pc:spChg chg="mod">
          <ac:chgData name="Sebastian Taylor" userId="14345a32-29c6-470a-9ce2-4671cac2f60b" providerId="ADAL" clId="{57C78DEB-92C1-49A6-BBB0-68D01C2FD8B5}" dt="2022-03-04T16:46:06.927" v="5401" actId="14100"/>
          <ac:spMkLst>
            <pc:docMk/>
            <pc:sldMk cId="274283379" sldId="1787"/>
            <ac:spMk id="2" creationId="{641145E8-F59B-4787-A9DC-BCD5F6FC1816}"/>
          </ac:spMkLst>
        </pc:spChg>
        <pc:spChg chg="mod">
          <ac:chgData name="Sebastian Taylor" userId="14345a32-29c6-470a-9ce2-4671cac2f60b" providerId="ADAL" clId="{57C78DEB-92C1-49A6-BBB0-68D01C2FD8B5}" dt="2022-03-04T16:45:18.725" v="5396" actId="14100"/>
          <ac:spMkLst>
            <pc:docMk/>
            <pc:sldMk cId="274283379" sldId="1787"/>
            <ac:spMk id="7" creationId="{CCC2E8E3-B6AE-4ED3-B4FB-BCE6610D07CC}"/>
          </ac:spMkLst>
        </pc:spChg>
        <pc:spChg chg="add mod">
          <ac:chgData name="Sebastian Taylor" userId="14345a32-29c6-470a-9ce2-4671cac2f60b" providerId="ADAL" clId="{57C78DEB-92C1-49A6-BBB0-68D01C2FD8B5}" dt="2022-03-04T16:45:12.062" v="5395" actId="403"/>
          <ac:spMkLst>
            <pc:docMk/>
            <pc:sldMk cId="274283379" sldId="1787"/>
            <ac:spMk id="8" creationId="{91140478-7B3E-4F98-9B1D-2AF18A68B3E3}"/>
          </ac:spMkLst>
        </pc:spChg>
        <pc:spChg chg="add mod">
          <ac:chgData name="Sebastian Taylor" userId="14345a32-29c6-470a-9ce2-4671cac2f60b" providerId="ADAL" clId="{57C78DEB-92C1-49A6-BBB0-68D01C2FD8B5}" dt="2022-03-04T16:45:02.478" v="5393" actId="1076"/>
          <ac:spMkLst>
            <pc:docMk/>
            <pc:sldMk cId="274283379" sldId="1787"/>
            <ac:spMk id="9" creationId="{53EC67EC-C395-4946-8879-BCFB73770051}"/>
          </ac:spMkLst>
        </pc:spChg>
      </pc:sldChg>
      <pc:sldChg chg="modSp mod">
        <pc:chgData name="Sebastian Taylor" userId="14345a32-29c6-470a-9ce2-4671cac2f60b" providerId="ADAL" clId="{57C78DEB-92C1-49A6-BBB0-68D01C2FD8B5}" dt="2022-03-04T16:44:24.966" v="5375" actId="6549"/>
        <pc:sldMkLst>
          <pc:docMk/>
          <pc:sldMk cId="3416853882" sldId="1788"/>
        </pc:sldMkLst>
        <pc:spChg chg="mod">
          <ac:chgData name="Sebastian Taylor" userId="14345a32-29c6-470a-9ce2-4671cac2f60b" providerId="ADAL" clId="{57C78DEB-92C1-49A6-BBB0-68D01C2FD8B5}" dt="2022-03-04T16:44:24.966" v="5375" actId="6549"/>
          <ac:spMkLst>
            <pc:docMk/>
            <pc:sldMk cId="3416853882" sldId="1788"/>
            <ac:spMk id="2" creationId="{754CDCC6-4E91-4F44-B273-08F67231885D}"/>
          </ac:spMkLst>
        </pc:spChg>
      </pc:sldChg>
      <pc:sldChg chg="addSp delSp modSp add mod delAnim modAnim">
        <pc:chgData name="Sebastian Taylor" userId="14345a32-29c6-470a-9ce2-4671cac2f60b" providerId="ADAL" clId="{57C78DEB-92C1-49A6-BBB0-68D01C2FD8B5}" dt="2022-02-23T19:19:49.075" v="1425" actId="207"/>
        <pc:sldMkLst>
          <pc:docMk/>
          <pc:sldMk cId="2432466807" sldId="1792"/>
        </pc:sldMkLst>
        <pc:spChg chg="del">
          <ac:chgData name="Sebastian Taylor" userId="14345a32-29c6-470a-9ce2-4671cac2f60b" providerId="ADAL" clId="{57C78DEB-92C1-49A6-BBB0-68D01C2FD8B5}" dt="2022-02-23T19:12:44.024" v="1083" actId="478"/>
          <ac:spMkLst>
            <pc:docMk/>
            <pc:sldMk cId="2432466807" sldId="1792"/>
            <ac:spMk id="4" creationId="{520F7CD1-5F98-4BFA-BD97-1519571E5BA7}"/>
          </ac:spMkLst>
        </pc:spChg>
        <pc:spChg chg="add mod">
          <ac:chgData name="Sebastian Taylor" userId="14345a32-29c6-470a-9ce2-4671cac2f60b" providerId="ADAL" clId="{57C78DEB-92C1-49A6-BBB0-68D01C2FD8B5}" dt="2022-02-23T19:19:49.075" v="1425" actId="207"/>
          <ac:spMkLst>
            <pc:docMk/>
            <pc:sldMk cId="2432466807" sldId="1792"/>
            <ac:spMk id="5" creationId="{BA49CD40-44B7-4411-A01B-BAB10B36974C}"/>
          </ac:spMkLst>
        </pc:spChg>
        <pc:spChg chg="mod">
          <ac:chgData name="Sebastian Taylor" userId="14345a32-29c6-470a-9ce2-4671cac2f60b" providerId="ADAL" clId="{57C78DEB-92C1-49A6-BBB0-68D01C2FD8B5}" dt="2022-02-23T19:17:01.060" v="1339" actId="5793"/>
          <ac:spMkLst>
            <pc:docMk/>
            <pc:sldMk cId="2432466807" sldId="1792"/>
            <ac:spMk id="13" creationId="{764BF400-6642-47BD-BE1C-8D1F2B2AA572}"/>
          </ac:spMkLst>
        </pc:spChg>
        <pc:spChg chg="mod">
          <ac:chgData name="Sebastian Taylor" userId="14345a32-29c6-470a-9ce2-4671cac2f60b" providerId="ADAL" clId="{57C78DEB-92C1-49A6-BBB0-68D01C2FD8B5}" dt="2022-02-23T19:16:43.534" v="1333" actId="5793"/>
          <ac:spMkLst>
            <pc:docMk/>
            <pc:sldMk cId="2432466807" sldId="1792"/>
            <ac:spMk id="15" creationId="{FB5D077F-9A49-4856-9AAA-2081DC86B69C}"/>
          </ac:spMkLst>
        </pc:spChg>
        <pc:spChg chg="del">
          <ac:chgData name="Sebastian Taylor" userId="14345a32-29c6-470a-9ce2-4671cac2f60b" providerId="ADAL" clId="{57C78DEB-92C1-49A6-BBB0-68D01C2FD8B5}" dt="2022-02-23T19:12:44.024" v="1083" actId="478"/>
          <ac:spMkLst>
            <pc:docMk/>
            <pc:sldMk cId="2432466807" sldId="1792"/>
            <ac:spMk id="42" creationId="{8359F1C2-2425-4E04-965E-27A7588D4278}"/>
          </ac:spMkLst>
        </pc:spChg>
        <pc:spChg chg="del">
          <ac:chgData name="Sebastian Taylor" userId="14345a32-29c6-470a-9ce2-4671cac2f60b" providerId="ADAL" clId="{57C78DEB-92C1-49A6-BBB0-68D01C2FD8B5}" dt="2022-02-23T19:12:44.024" v="1083" actId="478"/>
          <ac:spMkLst>
            <pc:docMk/>
            <pc:sldMk cId="2432466807" sldId="1792"/>
            <ac:spMk id="43" creationId="{49401468-9AAE-48E3-8D5F-2B50C7C49730}"/>
          </ac:spMkLst>
        </pc:spChg>
        <pc:spChg chg="del">
          <ac:chgData name="Sebastian Taylor" userId="14345a32-29c6-470a-9ce2-4671cac2f60b" providerId="ADAL" clId="{57C78DEB-92C1-49A6-BBB0-68D01C2FD8B5}" dt="2022-02-23T19:12:44.024" v="1083" actId="478"/>
          <ac:spMkLst>
            <pc:docMk/>
            <pc:sldMk cId="2432466807" sldId="1792"/>
            <ac:spMk id="44" creationId="{48E7A79E-4988-47DB-9C5D-A74EF4531FE8}"/>
          </ac:spMkLst>
        </pc:spChg>
        <pc:spChg chg="del">
          <ac:chgData name="Sebastian Taylor" userId="14345a32-29c6-470a-9ce2-4671cac2f60b" providerId="ADAL" clId="{57C78DEB-92C1-49A6-BBB0-68D01C2FD8B5}" dt="2022-02-23T19:12:44.024" v="1083" actId="478"/>
          <ac:spMkLst>
            <pc:docMk/>
            <pc:sldMk cId="2432466807" sldId="1792"/>
            <ac:spMk id="45" creationId="{C3897343-641E-4ED9-B70E-731243B1143F}"/>
          </ac:spMkLst>
        </pc:spChg>
        <pc:spChg chg="del">
          <ac:chgData name="Sebastian Taylor" userId="14345a32-29c6-470a-9ce2-4671cac2f60b" providerId="ADAL" clId="{57C78DEB-92C1-49A6-BBB0-68D01C2FD8B5}" dt="2022-02-23T19:12:44.024" v="1083" actId="478"/>
          <ac:spMkLst>
            <pc:docMk/>
            <pc:sldMk cId="2432466807" sldId="1792"/>
            <ac:spMk id="46" creationId="{86CDC5A0-8045-4FFD-99F1-A708F6F38A0F}"/>
          </ac:spMkLst>
        </pc:spChg>
        <pc:spChg chg="del">
          <ac:chgData name="Sebastian Taylor" userId="14345a32-29c6-470a-9ce2-4671cac2f60b" providerId="ADAL" clId="{57C78DEB-92C1-49A6-BBB0-68D01C2FD8B5}" dt="2022-02-23T19:12:44.024" v="1083" actId="478"/>
          <ac:spMkLst>
            <pc:docMk/>
            <pc:sldMk cId="2432466807" sldId="1792"/>
            <ac:spMk id="47" creationId="{030F9589-E86B-4A4B-AD7F-0447946CC665}"/>
          </ac:spMkLst>
        </pc:spChg>
        <pc:spChg chg="add mod">
          <ac:chgData name="Sebastian Taylor" userId="14345a32-29c6-470a-9ce2-4671cac2f60b" providerId="ADAL" clId="{57C78DEB-92C1-49A6-BBB0-68D01C2FD8B5}" dt="2022-02-23T19:13:06.191" v="1089" actId="20577"/>
          <ac:spMkLst>
            <pc:docMk/>
            <pc:sldMk cId="2432466807" sldId="1792"/>
            <ac:spMk id="49" creationId="{5FB1DCDB-BCC7-4C2B-97F6-965FB799DE56}"/>
          </ac:spMkLst>
        </pc:spChg>
        <pc:spChg chg="add mod">
          <ac:chgData name="Sebastian Taylor" userId="14345a32-29c6-470a-9ce2-4671cac2f60b" providerId="ADAL" clId="{57C78DEB-92C1-49A6-BBB0-68D01C2FD8B5}" dt="2022-02-23T19:14:23.888" v="1259" actId="1076"/>
          <ac:spMkLst>
            <pc:docMk/>
            <pc:sldMk cId="2432466807" sldId="1792"/>
            <ac:spMk id="51" creationId="{F56A84FB-36F0-4E9C-8649-EC159E4BDBEC}"/>
          </ac:spMkLst>
        </pc:spChg>
        <pc:spChg chg="add mod">
          <ac:chgData name="Sebastian Taylor" userId="14345a32-29c6-470a-9ce2-4671cac2f60b" providerId="ADAL" clId="{57C78DEB-92C1-49A6-BBB0-68D01C2FD8B5}" dt="2022-02-23T19:18:50.242" v="1415" actId="20577"/>
          <ac:spMkLst>
            <pc:docMk/>
            <pc:sldMk cId="2432466807" sldId="1792"/>
            <ac:spMk id="52" creationId="{FA790D32-0DA2-4BA5-8037-D0A69EFBB226}"/>
          </ac:spMkLst>
        </pc:spChg>
        <pc:spChg chg="add mod">
          <ac:chgData name="Sebastian Taylor" userId="14345a32-29c6-470a-9ce2-4671cac2f60b" providerId="ADAL" clId="{57C78DEB-92C1-49A6-BBB0-68D01C2FD8B5}" dt="2022-02-23T19:17:42.055" v="1350"/>
          <ac:spMkLst>
            <pc:docMk/>
            <pc:sldMk cId="2432466807" sldId="1792"/>
            <ac:spMk id="55" creationId="{61E296C9-8198-4129-9854-4FDA935A9B8A}"/>
          </ac:spMkLst>
        </pc:spChg>
        <pc:spChg chg="add mod">
          <ac:chgData name="Sebastian Taylor" userId="14345a32-29c6-470a-9ce2-4671cac2f60b" providerId="ADAL" clId="{57C78DEB-92C1-49A6-BBB0-68D01C2FD8B5}" dt="2022-02-23T19:17:53.784" v="1358" actId="1076"/>
          <ac:spMkLst>
            <pc:docMk/>
            <pc:sldMk cId="2432466807" sldId="1792"/>
            <ac:spMk id="57" creationId="{8365C2C9-2EA4-4A8F-8CC7-CF2F085A8B5A}"/>
          </ac:spMkLst>
        </pc:spChg>
        <pc:spChg chg="add mod">
          <ac:chgData name="Sebastian Taylor" userId="14345a32-29c6-470a-9ce2-4671cac2f60b" providerId="ADAL" clId="{57C78DEB-92C1-49A6-BBB0-68D01C2FD8B5}" dt="2022-02-23T19:18:13.758" v="1381" actId="1076"/>
          <ac:spMkLst>
            <pc:docMk/>
            <pc:sldMk cId="2432466807" sldId="1792"/>
            <ac:spMk id="58" creationId="{F1A69916-686C-46DF-BB03-20722CF33840}"/>
          </ac:spMkLst>
        </pc:spChg>
        <pc:spChg chg="add mod">
          <ac:chgData name="Sebastian Taylor" userId="14345a32-29c6-470a-9ce2-4671cac2f60b" providerId="ADAL" clId="{57C78DEB-92C1-49A6-BBB0-68D01C2FD8B5}" dt="2022-02-23T19:18:11.737" v="1380" actId="1076"/>
          <ac:spMkLst>
            <pc:docMk/>
            <pc:sldMk cId="2432466807" sldId="1792"/>
            <ac:spMk id="60" creationId="{6A2BA817-C76E-407A-B773-32217AC42D3F}"/>
          </ac:spMkLst>
        </pc:spChg>
        <pc:spChg chg="add mod">
          <ac:chgData name="Sebastian Taylor" userId="14345a32-29c6-470a-9ce2-4671cac2f60b" providerId="ADAL" clId="{57C78DEB-92C1-49A6-BBB0-68D01C2FD8B5}" dt="2022-02-23T19:18:26.300" v="1408" actId="20577"/>
          <ac:spMkLst>
            <pc:docMk/>
            <pc:sldMk cId="2432466807" sldId="1792"/>
            <ac:spMk id="61" creationId="{9B2D1F8C-9E58-40B1-9511-4CEC5F522D42}"/>
          </ac:spMkLst>
        </pc:spChg>
        <pc:spChg chg="add mod">
          <ac:chgData name="Sebastian Taylor" userId="14345a32-29c6-470a-9ce2-4671cac2f60b" providerId="ADAL" clId="{57C78DEB-92C1-49A6-BBB0-68D01C2FD8B5}" dt="2022-02-23T19:18:23.678" v="1397" actId="20577"/>
          <ac:spMkLst>
            <pc:docMk/>
            <pc:sldMk cId="2432466807" sldId="1792"/>
            <ac:spMk id="62" creationId="{0B413A38-4EEA-4FD1-91EB-7465875EE767}"/>
          </ac:spMkLst>
        </pc:spChg>
        <pc:spChg chg="mod">
          <ac:chgData name="Sebastian Taylor" userId="14345a32-29c6-470a-9ce2-4671cac2f60b" providerId="ADAL" clId="{57C78DEB-92C1-49A6-BBB0-68D01C2FD8B5}" dt="2022-02-23T19:14:15.499" v="1257" actId="1035"/>
          <ac:spMkLst>
            <pc:docMk/>
            <pc:sldMk cId="2432466807" sldId="1792"/>
            <ac:spMk id="87" creationId="{C004A298-EB4C-43C0-BC0F-E5C4E6605B4A}"/>
          </ac:spMkLst>
        </pc:spChg>
        <pc:spChg chg="mod">
          <ac:chgData name="Sebastian Taylor" userId="14345a32-29c6-470a-9ce2-4671cac2f60b" providerId="ADAL" clId="{57C78DEB-92C1-49A6-BBB0-68D01C2FD8B5}" dt="2022-02-23T19:14:15.499" v="1257" actId="1035"/>
          <ac:spMkLst>
            <pc:docMk/>
            <pc:sldMk cId="2432466807" sldId="1792"/>
            <ac:spMk id="88" creationId="{CFC646AA-2A6F-4C7C-8A3E-83F120C932FD}"/>
          </ac:spMkLst>
        </pc:spChg>
        <pc:spChg chg="mod ord">
          <ac:chgData name="Sebastian Taylor" userId="14345a32-29c6-470a-9ce2-4671cac2f60b" providerId="ADAL" clId="{57C78DEB-92C1-49A6-BBB0-68D01C2FD8B5}" dt="2022-02-23T19:14:15.499" v="1257" actId="1035"/>
          <ac:spMkLst>
            <pc:docMk/>
            <pc:sldMk cId="2432466807" sldId="1792"/>
            <ac:spMk id="89" creationId="{F04D85C3-DF27-4EC5-BAD6-866F3BCCAEF0}"/>
          </ac:spMkLst>
        </pc:spChg>
        <pc:spChg chg="mod ord">
          <ac:chgData name="Sebastian Taylor" userId="14345a32-29c6-470a-9ce2-4671cac2f60b" providerId="ADAL" clId="{57C78DEB-92C1-49A6-BBB0-68D01C2FD8B5}" dt="2022-02-23T19:17:12.014" v="1346" actId="5793"/>
          <ac:spMkLst>
            <pc:docMk/>
            <pc:sldMk cId="2432466807" sldId="1792"/>
            <ac:spMk id="90" creationId="{0CEE3617-875B-49B9-9F70-53CBF7E5F46F}"/>
          </ac:spMkLst>
        </pc:spChg>
        <pc:spChg chg="mod">
          <ac:chgData name="Sebastian Taylor" userId="14345a32-29c6-470a-9ce2-4671cac2f60b" providerId="ADAL" clId="{57C78DEB-92C1-49A6-BBB0-68D01C2FD8B5}" dt="2022-02-23T19:12:35.508" v="1065"/>
          <ac:spMkLst>
            <pc:docMk/>
            <pc:sldMk cId="2432466807" sldId="1792"/>
            <ac:spMk id="221" creationId="{00000000-0000-0000-0000-000000000000}"/>
          </ac:spMkLst>
        </pc:spChg>
        <pc:grpChg chg="del">
          <ac:chgData name="Sebastian Taylor" userId="14345a32-29c6-470a-9ce2-4671cac2f60b" providerId="ADAL" clId="{57C78DEB-92C1-49A6-BBB0-68D01C2FD8B5}" dt="2022-02-23T19:12:45.516" v="1084" actId="478"/>
          <ac:grpSpMkLst>
            <pc:docMk/>
            <pc:sldMk cId="2432466807" sldId="1792"/>
            <ac:grpSpMk id="2" creationId="{C5624858-1092-4920-A66F-F03C4BB4C9C0}"/>
          </ac:grpSpMkLst>
        </pc:grpChg>
        <pc:grpChg chg="add del mod">
          <ac:chgData name="Sebastian Taylor" userId="14345a32-29c6-470a-9ce2-4671cac2f60b" providerId="ADAL" clId="{57C78DEB-92C1-49A6-BBB0-68D01C2FD8B5}" dt="2022-02-23T19:18:06.306" v="1379" actId="478"/>
          <ac:grpSpMkLst>
            <pc:docMk/>
            <pc:sldMk cId="2432466807" sldId="1792"/>
            <ac:grpSpMk id="54" creationId="{57E34677-2BAA-4D7A-B9C8-BA4D4BD28684}"/>
          </ac:grpSpMkLst>
        </pc:grpChg>
        <pc:picChg chg="del">
          <ac:chgData name="Sebastian Taylor" userId="14345a32-29c6-470a-9ce2-4671cac2f60b" providerId="ADAL" clId="{57C78DEB-92C1-49A6-BBB0-68D01C2FD8B5}" dt="2022-02-23T19:12:45.516" v="1084" actId="478"/>
          <ac:picMkLst>
            <pc:docMk/>
            <pc:sldMk cId="2432466807" sldId="1792"/>
            <ac:picMk id="41" creationId="{68653285-1134-4979-AF52-35DF829193A7}"/>
          </ac:picMkLst>
        </pc:picChg>
        <pc:cxnChg chg="del mod">
          <ac:chgData name="Sebastian Taylor" userId="14345a32-29c6-470a-9ce2-4671cac2f60b" providerId="ADAL" clId="{57C78DEB-92C1-49A6-BBB0-68D01C2FD8B5}" dt="2022-02-23T19:12:44.024" v="1083" actId="478"/>
          <ac:cxnSpMkLst>
            <pc:docMk/>
            <pc:sldMk cId="2432466807" sldId="1792"/>
            <ac:cxnSpMk id="6" creationId="{82C14918-4016-4DA0-B1D9-6322710E3104}"/>
          </ac:cxnSpMkLst>
        </pc:cxnChg>
        <pc:cxnChg chg="del">
          <ac:chgData name="Sebastian Taylor" userId="14345a32-29c6-470a-9ce2-4671cac2f60b" providerId="ADAL" clId="{57C78DEB-92C1-49A6-BBB0-68D01C2FD8B5}" dt="2022-02-23T19:12:44.024" v="1083" actId="478"/>
          <ac:cxnSpMkLst>
            <pc:docMk/>
            <pc:sldMk cId="2432466807" sldId="1792"/>
            <ac:cxnSpMk id="50" creationId="{DD119EBC-1D46-4A4D-8498-546762CD9FC6}"/>
          </ac:cxnSpMkLst>
        </pc:cxnChg>
        <pc:cxnChg chg="del">
          <ac:chgData name="Sebastian Taylor" userId="14345a32-29c6-470a-9ce2-4671cac2f60b" providerId="ADAL" clId="{57C78DEB-92C1-49A6-BBB0-68D01C2FD8B5}" dt="2022-02-23T19:12:44.024" v="1083" actId="478"/>
          <ac:cxnSpMkLst>
            <pc:docMk/>
            <pc:sldMk cId="2432466807" sldId="1792"/>
            <ac:cxnSpMk id="53" creationId="{8D641B47-EB9C-46CA-B0DC-1E2841C738DF}"/>
          </ac:cxnSpMkLst>
        </pc:cxnChg>
        <pc:cxnChg chg="del">
          <ac:chgData name="Sebastian Taylor" userId="14345a32-29c6-470a-9ce2-4671cac2f60b" providerId="ADAL" clId="{57C78DEB-92C1-49A6-BBB0-68D01C2FD8B5}" dt="2022-02-23T19:12:44.024" v="1083" actId="478"/>
          <ac:cxnSpMkLst>
            <pc:docMk/>
            <pc:sldMk cId="2432466807" sldId="1792"/>
            <ac:cxnSpMk id="56" creationId="{3C99DECA-A176-414F-8BA4-01460E5C9833}"/>
          </ac:cxnSpMkLst>
        </pc:cxnChg>
        <pc:cxnChg chg="del">
          <ac:chgData name="Sebastian Taylor" userId="14345a32-29c6-470a-9ce2-4671cac2f60b" providerId="ADAL" clId="{57C78DEB-92C1-49A6-BBB0-68D01C2FD8B5}" dt="2022-02-23T19:12:44.024" v="1083" actId="478"/>
          <ac:cxnSpMkLst>
            <pc:docMk/>
            <pc:sldMk cId="2432466807" sldId="1792"/>
            <ac:cxnSpMk id="59" creationId="{6698E3DB-89F5-49F5-9035-4C5EBC77D0CD}"/>
          </ac:cxnSpMkLst>
        </pc:cxnChg>
      </pc:sldChg>
      <pc:sldChg chg="addSp delSp modSp add mod modAnim addCm modCm">
        <pc:chgData name="Sebastian Taylor" userId="14345a32-29c6-470a-9ce2-4671cac2f60b" providerId="ADAL" clId="{57C78DEB-92C1-49A6-BBB0-68D01C2FD8B5}" dt="2022-02-25T17:57:39.084" v="3407"/>
        <pc:sldMkLst>
          <pc:docMk/>
          <pc:sldMk cId="982055273" sldId="1793"/>
        </pc:sldMkLst>
        <pc:spChg chg="mod">
          <ac:chgData name="Sebastian Taylor" userId="14345a32-29c6-470a-9ce2-4671cac2f60b" providerId="ADAL" clId="{57C78DEB-92C1-49A6-BBB0-68D01C2FD8B5}" dt="2022-02-25T17:30:29.734" v="2405" actId="20577"/>
          <ac:spMkLst>
            <pc:docMk/>
            <pc:sldMk cId="982055273" sldId="1793"/>
            <ac:spMk id="2" creationId="{0F6F9D2F-0AF6-4BAA-9227-D84AF4BA1B0C}"/>
          </ac:spMkLst>
        </pc:spChg>
        <pc:spChg chg="add mod">
          <ac:chgData name="Sebastian Taylor" userId="14345a32-29c6-470a-9ce2-4671cac2f60b" providerId="ADAL" clId="{57C78DEB-92C1-49A6-BBB0-68D01C2FD8B5}" dt="2022-02-23T20:44:25.144" v="2201" actId="1036"/>
          <ac:spMkLst>
            <pc:docMk/>
            <pc:sldMk cId="982055273" sldId="1793"/>
            <ac:spMk id="7" creationId="{91E9B8FF-09D8-47EC-856D-36848FA00F90}"/>
          </ac:spMkLst>
        </pc:spChg>
        <pc:spChg chg="add mod">
          <ac:chgData name="Sebastian Taylor" userId="14345a32-29c6-470a-9ce2-4671cac2f60b" providerId="ADAL" clId="{57C78DEB-92C1-49A6-BBB0-68D01C2FD8B5}" dt="2022-02-25T17:46:00.488" v="3110" actId="1036"/>
          <ac:spMkLst>
            <pc:docMk/>
            <pc:sldMk cId="982055273" sldId="1793"/>
            <ac:spMk id="10" creationId="{8C1F967D-FC6F-4EBE-9E77-2E29CA530FFD}"/>
          </ac:spMkLst>
        </pc:spChg>
        <pc:spChg chg="add mod">
          <ac:chgData name="Sebastian Taylor" userId="14345a32-29c6-470a-9ce2-4671cac2f60b" providerId="ADAL" clId="{57C78DEB-92C1-49A6-BBB0-68D01C2FD8B5}" dt="2022-02-25T17:45:48.565" v="3098" actId="1035"/>
          <ac:spMkLst>
            <pc:docMk/>
            <pc:sldMk cId="982055273" sldId="1793"/>
            <ac:spMk id="12" creationId="{2FFE6D61-AB3E-4DAC-8418-5CB716D3EB52}"/>
          </ac:spMkLst>
        </pc:spChg>
        <pc:spChg chg="mod topLvl">
          <ac:chgData name="Sebastian Taylor" userId="14345a32-29c6-470a-9ce2-4671cac2f60b" providerId="ADAL" clId="{57C78DEB-92C1-49A6-BBB0-68D01C2FD8B5}" dt="2022-02-25T17:45:48.565" v="3098" actId="1035"/>
          <ac:spMkLst>
            <pc:docMk/>
            <pc:sldMk cId="982055273" sldId="1793"/>
            <ac:spMk id="14" creationId="{9122CB86-B397-4A6A-A228-64893E92E3A9}"/>
          </ac:spMkLst>
        </pc:spChg>
        <pc:spChg chg="add del mod topLvl">
          <ac:chgData name="Sebastian Taylor" userId="14345a32-29c6-470a-9ce2-4671cac2f60b" providerId="ADAL" clId="{57C78DEB-92C1-49A6-BBB0-68D01C2FD8B5}" dt="2022-02-25T17:45:48.565" v="3098" actId="1035"/>
          <ac:spMkLst>
            <pc:docMk/>
            <pc:sldMk cId="982055273" sldId="1793"/>
            <ac:spMk id="15" creationId="{9B315CB2-D538-4814-9D16-5B6B6439A69A}"/>
          </ac:spMkLst>
        </pc:spChg>
        <pc:spChg chg="mod topLvl">
          <ac:chgData name="Sebastian Taylor" userId="14345a32-29c6-470a-9ce2-4671cac2f60b" providerId="ADAL" clId="{57C78DEB-92C1-49A6-BBB0-68D01C2FD8B5}" dt="2022-02-25T17:45:48.565" v="3098" actId="1035"/>
          <ac:spMkLst>
            <pc:docMk/>
            <pc:sldMk cId="982055273" sldId="1793"/>
            <ac:spMk id="17" creationId="{0340A6BF-20BD-40DF-B310-81F6832D06DA}"/>
          </ac:spMkLst>
        </pc:spChg>
        <pc:spChg chg="mod">
          <ac:chgData name="Sebastian Taylor" userId="14345a32-29c6-470a-9ce2-4671cac2f60b" providerId="ADAL" clId="{57C78DEB-92C1-49A6-BBB0-68D01C2FD8B5}" dt="2022-02-25T17:45:48.565" v="3098" actId="1035"/>
          <ac:spMkLst>
            <pc:docMk/>
            <pc:sldMk cId="982055273" sldId="1793"/>
            <ac:spMk id="18" creationId="{CF083DD5-CDC9-4425-BC4C-94C181AF8EF6}"/>
          </ac:spMkLst>
        </pc:spChg>
        <pc:spChg chg="mod">
          <ac:chgData name="Sebastian Taylor" userId="14345a32-29c6-470a-9ce2-4671cac2f60b" providerId="ADAL" clId="{57C78DEB-92C1-49A6-BBB0-68D01C2FD8B5}" dt="2022-02-25T17:30:52.964" v="2442" actId="20577"/>
          <ac:spMkLst>
            <pc:docMk/>
            <pc:sldMk cId="982055273" sldId="1793"/>
            <ac:spMk id="19" creationId="{F64F8317-CB74-4632-B454-DAA007CCAC62}"/>
          </ac:spMkLst>
        </pc:spChg>
        <pc:spChg chg="mod">
          <ac:chgData name="Sebastian Taylor" userId="14345a32-29c6-470a-9ce2-4671cac2f60b" providerId="ADAL" clId="{57C78DEB-92C1-49A6-BBB0-68D01C2FD8B5}" dt="2022-02-25T17:45:48.565" v="3098" actId="1035"/>
          <ac:spMkLst>
            <pc:docMk/>
            <pc:sldMk cId="982055273" sldId="1793"/>
            <ac:spMk id="20" creationId="{CB1AA94A-F534-40D0-834E-DA2C3405353A}"/>
          </ac:spMkLst>
        </pc:spChg>
        <pc:spChg chg="add mod topLvl">
          <ac:chgData name="Sebastian Taylor" userId="14345a32-29c6-470a-9ce2-4671cac2f60b" providerId="ADAL" clId="{57C78DEB-92C1-49A6-BBB0-68D01C2FD8B5}" dt="2022-02-25T17:45:48.565" v="3098" actId="1035"/>
          <ac:spMkLst>
            <pc:docMk/>
            <pc:sldMk cId="982055273" sldId="1793"/>
            <ac:spMk id="21" creationId="{81F457A7-479D-4C4C-B9A7-F8044007C62F}"/>
          </ac:spMkLst>
        </pc:spChg>
        <pc:spChg chg="add del mod">
          <ac:chgData name="Sebastian Taylor" userId="14345a32-29c6-470a-9ce2-4671cac2f60b" providerId="ADAL" clId="{57C78DEB-92C1-49A6-BBB0-68D01C2FD8B5}" dt="2022-02-23T20:41:45.822" v="2041" actId="478"/>
          <ac:spMkLst>
            <pc:docMk/>
            <pc:sldMk cId="982055273" sldId="1793"/>
            <ac:spMk id="22" creationId="{A5020336-DD52-4E77-9420-E73608949D44}"/>
          </ac:spMkLst>
        </pc:spChg>
        <pc:spChg chg="add mod">
          <ac:chgData name="Sebastian Taylor" userId="14345a32-29c6-470a-9ce2-4671cac2f60b" providerId="ADAL" clId="{57C78DEB-92C1-49A6-BBB0-68D01C2FD8B5}" dt="2022-02-25T17:45:48.565" v="3098" actId="1035"/>
          <ac:spMkLst>
            <pc:docMk/>
            <pc:sldMk cId="982055273" sldId="1793"/>
            <ac:spMk id="23" creationId="{C8E10213-9082-4D65-8C0D-4D042797B178}"/>
          </ac:spMkLst>
        </pc:spChg>
        <pc:spChg chg="add mod">
          <ac:chgData name="Sebastian Taylor" userId="14345a32-29c6-470a-9ce2-4671cac2f60b" providerId="ADAL" clId="{57C78DEB-92C1-49A6-BBB0-68D01C2FD8B5}" dt="2022-02-25T17:45:48.565" v="3098" actId="1035"/>
          <ac:spMkLst>
            <pc:docMk/>
            <pc:sldMk cId="982055273" sldId="1793"/>
            <ac:spMk id="24" creationId="{E5369145-2DC3-4217-8059-3DAD7C86CA9B}"/>
          </ac:spMkLst>
        </pc:spChg>
        <pc:spChg chg="add del mod">
          <ac:chgData name="Sebastian Taylor" userId="14345a32-29c6-470a-9ce2-4671cac2f60b" providerId="ADAL" clId="{57C78DEB-92C1-49A6-BBB0-68D01C2FD8B5}" dt="2022-02-23T20:41:45.822" v="2041" actId="478"/>
          <ac:spMkLst>
            <pc:docMk/>
            <pc:sldMk cId="982055273" sldId="1793"/>
            <ac:spMk id="25" creationId="{06B65C1F-D11B-46BE-9A19-382E8E26FB74}"/>
          </ac:spMkLst>
        </pc:spChg>
        <pc:spChg chg="add mod">
          <ac:chgData name="Sebastian Taylor" userId="14345a32-29c6-470a-9ce2-4671cac2f60b" providerId="ADAL" clId="{57C78DEB-92C1-49A6-BBB0-68D01C2FD8B5}" dt="2022-02-25T17:45:48.565" v="3098" actId="1035"/>
          <ac:spMkLst>
            <pc:docMk/>
            <pc:sldMk cId="982055273" sldId="1793"/>
            <ac:spMk id="26" creationId="{72F0A65A-B7E9-40BF-AA04-1746C43652E1}"/>
          </ac:spMkLst>
        </pc:spChg>
        <pc:spChg chg="add mod">
          <ac:chgData name="Sebastian Taylor" userId="14345a32-29c6-470a-9ce2-4671cac2f60b" providerId="ADAL" clId="{57C78DEB-92C1-49A6-BBB0-68D01C2FD8B5}" dt="2022-02-25T17:45:48.565" v="3098" actId="1035"/>
          <ac:spMkLst>
            <pc:docMk/>
            <pc:sldMk cId="982055273" sldId="1793"/>
            <ac:spMk id="27" creationId="{FB11D57A-51EF-4A3A-89E2-68BE5725C2EA}"/>
          </ac:spMkLst>
        </pc:spChg>
        <pc:spChg chg="add mod">
          <ac:chgData name="Sebastian Taylor" userId="14345a32-29c6-470a-9ce2-4671cac2f60b" providerId="ADAL" clId="{57C78DEB-92C1-49A6-BBB0-68D01C2FD8B5}" dt="2022-02-25T17:45:48.565" v="3098" actId="1035"/>
          <ac:spMkLst>
            <pc:docMk/>
            <pc:sldMk cId="982055273" sldId="1793"/>
            <ac:spMk id="28" creationId="{012E1C5A-5E3F-4EB1-B7C0-09BE9228EA8B}"/>
          </ac:spMkLst>
        </pc:spChg>
        <pc:spChg chg="mod">
          <ac:chgData name="Sebastian Taylor" userId="14345a32-29c6-470a-9ce2-4671cac2f60b" providerId="ADAL" clId="{57C78DEB-92C1-49A6-BBB0-68D01C2FD8B5}" dt="2022-02-25T17:45:48.565" v="3098" actId="1035"/>
          <ac:spMkLst>
            <pc:docMk/>
            <pc:sldMk cId="982055273" sldId="1793"/>
            <ac:spMk id="30" creationId="{77F69EE5-7B4E-45CC-B8AF-F11013BFB74B}"/>
          </ac:spMkLst>
        </pc:spChg>
        <pc:spChg chg="mod">
          <ac:chgData name="Sebastian Taylor" userId="14345a32-29c6-470a-9ce2-4671cac2f60b" providerId="ADAL" clId="{57C78DEB-92C1-49A6-BBB0-68D01C2FD8B5}" dt="2022-02-25T17:48:36.708" v="3158" actId="14100"/>
          <ac:spMkLst>
            <pc:docMk/>
            <pc:sldMk cId="982055273" sldId="1793"/>
            <ac:spMk id="31" creationId="{33050EEE-7C90-48F5-8096-47A4671F8716}"/>
          </ac:spMkLst>
        </pc:spChg>
        <pc:spChg chg="add mod">
          <ac:chgData name="Sebastian Taylor" userId="14345a32-29c6-470a-9ce2-4671cac2f60b" providerId="ADAL" clId="{57C78DEB-92C1-49A6-BBB0-68D01C2FD8B5}" dt="2022-02-25T17:45:48.565" v="3098" actId="1035"/>
          <ac:spMkLst>
            <pc:docMk/>
            <pc:sldMk cId="982055273" sldId="1793"/>
            <ac:spMk id="32" creationId="{54806962-2C78-4BAE-A28F-F2C65C075E5E}"/>
          </ac:spMkLst>
        </pc:spChg>
        <pc:spChg chg="add mod">
          <ac:chgData name="Sebastian Taylor" userId="14345a32-29c6-470a-9ce2-4671cac2f60b" providerId="ADAL" clId="{57C78DEB-92C1-49A6-BBB0-68D01C2FD8B5}" dt="2022-02-25T17:52:09.756" v="3324" actId="1038"/>
          <ac:spMkLst>
            <pc:docMk/>
            <pc:sldMk cId="982055273" sldId="1793"/>
            <ac:spMk id="33" creationId="{F5331745-302F-4857-911C-DCEE5D1A8DCC}"/>
          </ac:spMkLst>
        </pc:spChg>
        <pc:spChg chg="add mod">
          <ac:chgData name="Sebastian Taylor" userId="14345a32-29c6-470a-9ce2-4671cac2f60b" providerId="ADAL" clId="{57C78DEB-92C1-49A6-BBB0-68D01C2FD8B5}" dt="2022-02-25T17:45:48.565" v="3098" actId="1035"/>
          <ac:spMkLst>
            <pc:docMk/>
            <pc:sldMk cId="982055273" sldId="1793"/>
            <ac:spMk id="34" creationId="{0089F2D7-99A0-43B4-8AA3-31B0DA33840D}"/>
          </ac:spMkLst>
        </pc:spChg>
        <pc:spChg chg="add mod">
          <ac:chgData name="Sebastian Taylor" userId="14345a32-29c6-470a-9ce2-4671cac2f60b" providerId="ADAL" clId="{57C78DEB-92C1-49A6-BBB0-68D01C2FD8B5}" dt="2022-02-25T17:45:48.565" v="3098" actId="1035"/>
          <ac:spMkLst>
            <pc:docMk/>
            <pc:sldMk cId="982055273" sldId="1793"/>
            <ac:spMk id="35" creationId="{283C7EE5-8BED-42F1-899E-FC316291DF4B}"/>
          </ac:spMkLst>
        </pc:spChg>
        <pc:spChg chg="add del mod">
          <ac:chgData name="Sebastian Taylor" userId="14345a32-29c6-470a-9ce2-4671cac2f60b" providerId="ADAL" clId="{57C78DEB-92C1-49A6-BBB0-68D01C2FD8B5}" dt="2022-02-25T17:31:05.454" v="2444"/>
          <ac:spMkLst>
            <pc:docMk/>
            <pc:sldMk cId="982055273" sldId="1793"/>
            <ac:spMk id="36" creationId="{16BE677B-F6C2-44FF-9AC5-89CBD5769D6A}"/>
          </ac:spMkLst>
        </pc:spChg>
        <pc:spChg chg="add mod">
          <ac:chgData name="Sebastian Taylor" userId="14345a32-29c6-470a-9ce2-4671cac2f60b" providerId="ADAL" clId="{57C78DEB-92C1-49A6-BBB0-68D01C2FD8B5}" dt="2022-02-23T20:44:25.144" v="2201" actId="1036"/>
          <ac:spMkLst>
            <pc:docMk/>
            <pc:sldMk cId="982055273" sldId="1793"/>
            <ac:spMk id="36" creationId="{F1CDC28C-7DAA-4936-A185-3B2B1BF1CAA7}"/>
          </ac:spMkLst>
        </pc:spChg>
        <pc:spChg chg="add mod ord">
          <ac:chgData name="Sebastian Taylor" userId="14345a32-29c6-470a-9ce2-4671cac2f60b" providerId="ADAL" clId="{57C78DEB-92C1-49A6-BBB0-68D01C2FD8B5}" dt="2022-02-25T17:45:48.565" v="3098" actId="1035"/>
          <ac:spMkLst>
            <pc:docMk/>
            <pc:sldMk cId="982055273" sldId="1793"/>
            <ac:spMk id="37" creationId="{0334286B-E111-42CA-A1D0-FB724A4EA222}"/>
          </ac:spMkLst>
        </pc:spChg>
        <pc:spChg chg="add mod">
          <ac:chgData name="Sebastian Taylor" userId="14345a32-29c6-470a-9ce2-4671cac2f60b" providerId="ADAL" clId="{57C78DEB-92C1-49A6-BBB0-68D01C2FD8B5}" dt="2022-02-23T20:44:25.144" v="2201" actId="1036"/>
          <ac:spMkLst>
            <pc:docMk/>
            <pc:sldMk cId="982055273" sldId="1793"/>
            <ac:spMk id="37" creationId="{4D52B429-6E83-4473-A51F-8F34A2B021AC}"/>
          </ac:spMkLst>
        </pc:spChg>
        <pc:spChg chg="add mod ord">
          <ac:chgData name="Sebastian Taylor" userId="14345a32-29c6-470a-9ce2-4671cac2f60b" providerId="ADAL" clId="{57C78DEB-92C1-49A6-BBB0-68D01C2FD8B5}" dt="2022-02-25T17:45:48.565" v="3098" actId="1035"/>
          <ac:spMkLst>
            <pc:docMk/>
            <pc:sldMk cId="982055273" sldId="1793"/>
            <ac:spMk id="38" creationId="{DDBE16C0-63C5-4C21-9FDE-9A22F86A0C93}"/>
          </ac:spMkLst>
        </pc:spChg>
        <pc:spChg chg="mod">
          <ac:chgData name="Sebastian Taylor" userId="14345a32-29c6-470a-9ce2-4671cac2f60b" providerId="ADAL" clId="{57C78DEB-92C1-49A6-BBB0-68D01C2FD8B5}" dt="2022-02-23T22:57:17.964" v="2222"/>
          <ac:spMkLst>
            <pc:docMk/>
            <pc:sldMk cId="982055273" sldId="1793"/>
            <ac:spMk id="39" creationId="{6F7D0A0D-9BFB-4A37-9EF8-957564898F4E}"/>
          </ac:spMkLst>
        </pc:spChg>
        <pc:spChg chg="add mod ord">
          <ac:chgData name="Sebastian Taylor" userId="14345a32-29c6-470a-9ce2-4671cac2f60b" providerId="ADAL" clId="{57C78DEB-92C1-49A6-BBB0-68D01C2FD8B5}" dt="2022-02-25T17:45:48.565" v="3098" actId="1035"/>
          <ac:spMkLst>
            <pc:docMk/>
            <pc:sldMk cId="982055273" sldId="1793"/>
            <ac:spMk id="39" creationId="{D699CECF-4783-409A-B23D-745EF9866089}"/>
          </ac:spMkLst>
        </pc:spChg>
        <pc:spChg chg="mod">
          <ac:chgData name="Sebastian Taylor" userId="14345a32-29c6-470a-9ce2-4671cac2f60b" providerId="ADAL" clId="{57C78DEB-92C1-49A6-BBB0-68D01C2FD8B5}" dt="2022-02-23T22:57:17.964" v="2222"/>
          <ac:spMkLst>
            <pc:docMk/>
            <pc:sldMk cId="982055273" sldId="1793"/>
            <ac:spMk id="40" creationId="{59946348-0713-4B42-99FC-01AD4D6C51BD}"/>
          </ac:spMkLst>
        </pc:spChg>
        <pc:spChg chg="add mod">
          <ac:chgData name="Sebastian Taylor" userId="14345a32-29c6-470a-9ce2-4671cac2f60b" providerId="ADAL" clId="{57C78DEB-92C1-49A6-BBB0-68D01C2FD8B5}" dt="2022-02-25T17:55:18.275" v="3389" actId="20577"/>
          <ac:spMkLst>
            <pc:docMk/>
            <pc:sldMk cId="982055273" sldId="1793"/>
            <ac:spMk id="40" creationId="{E22F59AF-3715-4B2B-BBBC-C4544E67B2E1}"/>
          </ac:spMkLst>
        </pc:spChg>
        <pc:spChg chg="mod">
          <ac:chgData name="Sebastian Taylor" userId="14345a32-29c6-470a-9ce2-4671cac2f60b" providerId="ADAL" clId="{57C78DEB-92C1-49A6-BBB0-68D01C2FD8B5}" dt="2022-02-25T17:54:02.797" v="3352" actId="164"/>
          <ac:spMkLst>
            <pc:docMk/>
            <pc:sldMk cId="982055273" sldId="1793"/>
            <ac:spMk id="41" creationId="{AABBBB29-D7A8-4611-A5CE-318EA1197266}"/>
          </ac:spMkLst>
        </pc:spChg>
        <pc:spChg chg="mod">
          <ac:chgData name="Sebastian Taylor" userId="14345a32-29c6-470a-9ce2-4671cac2f60b" providerId="ADAL" clId="{57C78DEB-92C1-49A6-BBB0-68D01C2FD8B5}" dt="2022-02-25T17:54:05.979" v="3353" actId="164"/>
          <ac:spMkLst>
            <pc:docMk/>
            <pc:sldMk cId="982055273" sldId="1793"/>
            <ac:spMk id="43" creationId="{7A9FFF85-F0E9-4FD0-A20F-19B642A4526C}"/>
          </ac:spMkLst>
        </pc:spChg>
        <pc:spChg chg="mod">
          <ac:chgData name="Sebastian Taylor" userId="14345a32-29c6-470a-9ce2-4671cac2f60b" providerId="ADAL" clId="{57C78DEB-92C1-49A6-BBB0-68D01C2FD8B5}" dt="2022-02-25T17:54:09.145" v="3354" actId="164"/>
          <ac:spMkLst>
            <pc:docMk/>
            <pc:sldMk cId="982055273" sldId="1793"/>
            <ac:spMk id="45" creationId="{72A0A84F-34A5-4EAB-817A-5DFE96B5582C}"/>
          </ac:spMkLst>
        </pc:spChg>
        <pc:spChg chg="add mod">
          <ac:chgData name="Sebastian Taylor" userId="14345a32-29c6-470a-9ce2-4671cac2f60b" providerId="ADAL" clId="{57C78DEB-92C1-49A6-BBB0-68D01C2FD8B5}" dt="2022-02-25T17:52:43.502" v="3328" actId="1076"/>
          <ac:spMkLst>
            <pc:docMk/>
            <pc:sldMk cId="982055273" sldId="1793"/>
            <ac:spMk id="46" creationId="{0539E03C-44C5-4131-A7DE-DFA028CE68F4}"/>
          </ac:spMkLst>
        </pc:spChg>
        <pc:spChg chg="add mod">
          <ac:chgData name="Sebastian Taylor" userId="14345a32-29c6-470a-9ce2-4671cac2f60b" providerId="ADAL" clId="{57C78DEB-92C1-49A6-BBB0-68D01C2FD8B5}" dt="2022-02-25T17:52:54.097" v="3337" actId="1036"/>
          <ac:spMkLst>
            <pc:docMk/>
            <pc:sldMk cId="982055273" sldId="1793"/>
            <ac:spMk id="47" creationId="{52CB9D3E-2BD3-4C41-BB93-C9DAA5B917D5}"/>
          </ac:spMkLst>
        </pc:spChg>
        <pc:spChg chg="add mod">
          <ac:chgData name="Sebastian Taylor" userId="14345a32-29c6-470a-9ce2-4671cac2f60b" providerId="ADAL" clId="{57C78DEB-92C1-49A6-BBB0-68D01C2FD8B5}" dt="2022-02-25T17:53:14.623" v="3345" actId="1037"/>
          <ac:spMkLst>
            <pc:docMk/>
            <pc:sldMk cId="982055273" sldId="1793"/>
            <ac:spMk id="48" creationId="{28BE3F92-FCB8-4796-82DA-F92C923CCB09}"/>
          </ac:spMkLst>
        </pc:spChg>
        <pc:spChg chg="add mod">
          <ac:chgData name="Sebastian Taylor" userId="14345a32-29c6-470a-9ce2-4671cac2f60b" providerId="ADAL" clId="{57C78DEB-92C1-49A6-BBB0-68D01C2FD8B5}" dt="2022-02-25T17:53:14.623" v="3345" actId="1037"/>
          <ac:spMkLst>
            <pc:docMk/>
            <pc:sldMk cId="982055273" sldId="1793"/>
            <ac:spMk id="49" creationId="{B1BC27C8-48E7-4DA7-AE6D-90B4DAC13C00}"/>
          </ac:spMkLst>
        </pc:spChg>
        <pc:spChg chg="add mod">
          <ac:chgData name="Sebastian Taylor" userId="14345a32-29c6-470a-9ce2-4671cac2f60b" providerId="ADAL" clId="{57C78DEB-92C1-49A6-BBB0-68D01C2FD8B5}" dt="2022-02-25T17:53:26.729" v="3350" actId="1038"/>
          <ac:spMkLst>
            <pc:docMk/>
            <pc:sldMk cId="982055273" sldId="1793"/>
            <ac:spMk id="50" creationId="{3F153EC6-EF0C-45E7-AB9F-1C8FC4CCC697}"/>
          </ac:spMkLst>
        </pc:spChg>
        <pc:spChg chg="add mod">
          <ac:chgData name="Sebastian Taylor" userId="14345a32-29c6-470a-9ce2-4671cac2f60b" providerId="ADAL" clId="{57C78DEB-92C1-49A6-BBB0-68D01C2FD8B5}" dt="2022-02-25T17:53:26.729" v="3350" actId="1038"/>
          <ac:spMkLst>
            <pc:docMk/>
            <pc:sldMk cId="982055273" sldId="1793"/>
            <ac:spMk id="51" creationId="{A214F99A-3528-403F-ABB0-521D5599929A}"/>
          </ac:spMkLst>
        </pc:spChg>
        <pc:grpChg chg="add del mod">
          <ac:chgData name="Sebastian Taylor" userId="14345a32-29c6-470a-9ce2-4671cac2f60b" providerId="ADAL" clId="{57C78DEB-92C1-49A6-BBB0-68D01C2FD8B5}" dt="2022-02-23T20:41:18.060" v="2023" actId="165"/>
          <ac:grpSpMkLst>
            <pc:docMk/>
            <pc:sldMk cId="982055273" sldId="1793"/>
            <ac:grpSpMk id="6" creationId="{225FAB04-114E-435A-98D4-492CF2860111}"/>
          </ac:grpSpMkLst>
        </pc:grpChg>
        <pc:grpChg chg="add mod">
          <ac:chgData name="Sebastian Taylor" userId="14345a32-29c6-470a-9ce2-4671cac2f60b" providerId="ADAL" clId="{57C78DEB-92C1-49A6-BBB0-68D01C2FD8B5}" dt="2022-02-25T17:54:02.797" v="3352" actId="164"/>
          <ac:grpSpMkLst>
            <pc:docMk/>
            <pc:sldMk cId="982055273" sldId="1793"/>
            <ac:grpSpMk id="7" creationId="{243C8D8B-49AC-4726-A1CE-597AF8DB6ED2}"/>
          </ac:grpSpMkLst>
        </pc:grpChg>
        <pc:grpChg chg="add mod">
          <ac:chgData name="Sebastian Taylor" userId="14345a32-29c6-470a-9ce2-4671cac2f60b" providerId="ADAL" clId="{57C78DEB-92C1-49A6-BBB0-68D01C2FD8B5}" dt="2022-02-25T17:54:05.979" v="3353" actId="164"/>
          <ac:grpSpMkLst>
            <pc:docMk/>
            <pc:sldMk cId="982055273" sldId="1793"/>
            <ac:grpSpMk id="8" creationId="{DA60C2DA-5CE2-44EE-8A82-F614F3EFEEF0}"/>
          </ac:grpSpMkLst>
        </pc:grpChg>
        <pc:grpChg chg="add mod">
          <ac:chgData name="Sebastian Taylor" userId="14345a32-29c6-470a-9ce2-4671cac2f60b" providerId="ADAL" clId="{57C78DEB-92C1-49A6-BBB0-68D01C2FD8B5}" dt="2022-02-25T17:54:09.145" v="3354" actId="164"/>
          <ac:grpSpMkLst>
            <pc:docMk/>
            <pc:sldMk cId="982055273" sldId="1793"/>
            <ac:grpSpMk id="9" creationId="{363B2174-2905-455D-A927-AB6C61A1C216}"/>
          </ac:grpSpMkLst>
        </pc:grpChg>
        <pc:grpChg chg="add mod topLvl">
          <ac:chgData name="Sebastian Taylor" userId="14345a32-29c6-470a-9ce2-4671cac2f60b" providerId="ADAL" clId="{57C78DEB-92C1-49A6-BBB0-68D01C2FD8B5}" dt="2022-02-23T20:41:48.610" v="2042" actId="1076"/>
          <ac:grpSpMkLst>
            <pc:docMk/>
            <pc:sldMk cId="982055273" sldId="1793"/>
            <ac:grpSpMk id="13" creationId="{2EB4344C-6539-4456-A89B-5B1F46611B27}"/>
          </ac:grpSpMkLst>
        </pc:grpChg>
        <pc:grpChg chg="add del mod topLvl">
          <ac:chgData name="Sebastian Taylor" userId="14345a32-29c6-470a-9ce2-4671cac2f60b" providerId="ADAL" clId="{57C78DEB-92C1-49A6-BBB0-68D01C2FD8B5}" dt="2022-02-23T22:57:13.434" v="2221" actId="478"/>
          <ac:grpSpMkLst>
            <pc:docMk/>
            <pc:sldMk cId="982055273" sldId="1793"/>
            <ac:grpSpMk id="16" creationId="{71149D3B-839B-44C6-A70E-0ECC56F69385}"/>
          </ac:grpSpMkLst>
        </pc:grpChg>
        <pc:grpChg chg="add mod">
          <ac:chgData name="Sebastian Taylor" userId="14345a32-29c6-470a-9ce2-4671cac2f60b" providerId="ADAL" clId="{57C78DEB-92C1-49A6-BBB0-68D01C2FD8B5}" dt="2022-02-23T20:42:16.629" v="2054" actId="1076"/>
          <ac:grpSpMkLst>
            <pc:docMk/>
            <pc:sldMk cId="982055273" sldId="1793"/>
            <ac:grpSpMk id="29" creationId="{9486237D-4138-46B2-B900-7958840D4151}"/>
          </ac:grpSpMkLst>
        </pc:grpChg>
        <pc:grpChg chg="add mod">
          <ac:chgData name="Sebastian Taylor" userId="14345a32-29c6-470a-9ce2-4671cac2f60b" providerId="ADAL" clId="{57C78DEB-92C1-49A6-BBB0-68D01C2FD8B5}" dt="2022-02-23T22:57:20.253" v="2223" actId="1076"/>
          <ac:grpSpMkLst>
            <pc:docMk/>
            <pc:sldMk cId="982055273" sldId="1793"/>
            <ac:grpSpMk id="38" creationId="{4E00469C-0733-4327-9C7D-2E82B78DDDD3}"/>
          </ac:grpSpMkLst>
        </pc:grpChg>
        <pc:cxnChg chg="mod">
          <ac:chgData name="Sebastian Taylor" userId="14345a32-29c6-470a-9ce2-4671cac2f60b" providerId="ADAL" clId="{57C78DEB-92C1-49A6-BBB0-68D01C2FD8B5}" dt="2022-02-25T17:54:02.797" v="3352" actId="164"/>
          <ac:cxnSpMkLst>
            <pc:docMk/>
            <pc:sldMk cId="982055273" sldId="1793"/>
            <ac:cxnSpMk id="5" creationId="{FEB93E2F-5BF1-408E-B9D5-EACA021EF004}"/>
          </ac:cxnSpMkLst>
        </pc:cxnChg>
        <pc:cxnChg chg="mod">
          <ac:chgData name="Sebastian Taylor" userId="14345a32-29c6-470a-9ce2-4671cac2f60b" providerId="ADAL" clId="{57C78DEB-92C1-49A6-BBB0-68D01C2FD8B5}" dt="2022-02-25T17:54:05.979" v="3353" actId="164"/>
          <ac:cxnSpMkLst>
            <pc:docMk/>
            <pc:sldMk cId="982055273" sldId="1793"/>
            <ac:cxnSpMk id="42" creationId="{1E4753D5-2A16-4014-8851-0AAEBD44C9DB}"/>
          </ac:cxnSpMkLst>
        </pc:cxnChg>
        <pc:cxnChg chg="mod">
          <ac:chgData name="Sebastian Taylor" userId="14345a32-29c6-470a-9ce2-4671cac2f60b" providerId="ADAL" clId="{57C78DEB-92C1-49A6-BBB0-68D01C2FD8B5}" dt="2022-02-25T17:54:09.145" v="3354" actId="164"/>
          <ac:cxnSpMkLst>
            <pc:docMk/>
            <pc:sldMk cId="982055273" sldId="1793"/>
            <ac:cxnSpMk id="44" creationId="{98E9863D-DC8D-4FA4-9E16-4C757A49D19B}"/>
          </ac:cxnSpMkLst>
        </pc:cxnChg>
      </pc:sldChg>
      <pc:sldChg chg="modSp add del mod modTransition modShow">
        <pc:chgData name="Sebastian Taylor" userId="14345a32-29c6-470a-9ce2-4671cac2f60b" providerId="ADAL" clId="{57C78DEB-92C1-49A6-BBB0-68D01C2FD8B5}" dt="2022-02-25T17:58:01.558" v="3408" actId="47"/>
        <pc:sldMkLst>
          <pc:docMk/>
          <pc:sldMk cId="3021271913" sldId="1794"/>
        </pc:sldMkLst>
        <pc:spChg chg="mod">
          <ac:chgData name="Sebastian Taylor" userId="14345a32-29c6-470a-9ce2-4671cac2f60b" providerId="ADAL" clId="{57C78DEB-92C1-49A6-BBB0-68D01C2FD8B5}" dt="2022-02-25T17:49:01.406" v="3170" actId="14100"/>
          <ac:spMkLst>
            <pc:docMk/>
            <pc:sldMk cId="3021271913" sldId="1794"/>
            <ac:spMk id="14" creationId="{9122CB86-B397-4A6A-A228-64893E92E3A9}"/>
          </ac:spMkLst>
        </pc:spChg>
        <pc:spChg chg="mod">
          <ac:chgData name="Sebastian Taylor" userId="14345a32-29c6-470a-9ce2-4671cac2f60b" providerId="ADAL" clId="{57C78DEB-92C1-49A6-BBB0-68D01C2FD8B5}" dt="2022-02-25T17:49:06.971" v="3171" actId="14100"/>
          <ac:spMkLst>
            <pc:docMk/>
            <pc:sldMk cId="3021271913" sldId="1794"/>
            <ac:spMk id="15" creationId="{9B315CB2-D538-4814-9D16-5B6B6439A69A}"/>
          </ac:spMkLst>
        </pc:spChg>
        <pc:spChg chg="mod">
          <ac:chgData name="Sebastian Taylor" userId="14345a32-29c6-470a-9ce2-4671cac2f60b" providerId="ADAL" clId="{57C78DEB-92C1-49A6-BBB0-68D01C2FD8B5}" dt="2022-02-25T17:49:22.692" v="3200" actId="14100"/>
          <ac:spMkLst>
            <pc:docMk/>
            <pc:sldMk cId="3021271913" sldId="1794"/>
            <ac:spMk id="18" creationId="{CF083DD5-CDC9-4425-BC4C-94C181AF8EF6}"/>
          </ac:spMkLst>
        </pc:spChg>
        <pc:spChg chg="mod">
          <ac:chgData name="Sebastian Taylor" userId="14345a32-29c6-470a-9ce2-4671cac2f60b" providerId="ADAL" clId="{57C78DEB-92C1-49A6-BBB0-68D01C2FD8B5}" dt="2022-02-25T17:49:49.121" v="3234" actId="14100"/>
          <ac:spMkLst>
            <pc:docMk/>
            <pc:sldMk cId="3021271913" sldId="1794"/>
            <ac:spMk id="20" creationId="{CB1AA94A-F534-40D0-834E-DA2C3405353A}"/>
          </ac:spMkLst>
        </pc:spChg>
        <pc:spChg chg="mod">
          <ac:chgData name="Sebastian Taylor" userId="14345a32-29c6-470a-9ce2-4671cac2f60b" providerId="ADAL" clId="{57C78DEB-92C1-49A6-BBB0-68D01C2FD8B5}" dt="2022-02-25T17:50:24.019" v="3238" actId="14100"/>
          <ac:spMkLst>
            <pc:docMk/>
            <pc:sldMk cId="3021271913" sldId="1794"/>
            <ac:spMk id="30" creationId="{77F69EE5-7B4E-45CC-B8AF-F11013BFB74B}"/>
          </ac:spMkLst>
        </pc:spChg>
        <pc:spChg chg="mod">
          <ac:chgData name="Sebastian Taylor" userId="14345a32-29c6-470a-9ce2-4671cac2f60b" providerId="ADAL" clId="{57C78DEB-92C1-49A6-BBB0-68D01C2FD8B5}" dt="2022-02-25T17:50:37.932" v="3276" actId="14100"/>
          <ac:spMkLst>
            <pc:docMk/>
            <pc:sldMk cId="3021271913" sldId="1794"/>
            <ac:spMk id="31" creationId="{33050EEE-7C90-48F5-8096-47A4671F8716}"/>
          </ac:spMkLst>
        </pc:spChg>
        <pc:spChg chg="mod">
          <ac:chgData name="Sebastian Taylor" userId="14345a32-29c6-470a-9ce2-4671cac2f60b" providerId="ADAL" clId="{57C78DEB-92C1-49A6-BBB0-68D01C2FD8B5}" dt="2022-02-25T17:52:06.180" v="3319" actId="1038"/>
          <ac:spMkLst>
            <pc:docMk/>
            <pc:sldMk cId="3021271913" sldId="1794"/>
            <ac:spMk id="33" creationId="{F5331745-302F-4857-911C-DCEE5D1A8DCC}"/>
          </ac:spMkLst>
        </pc:spChg>
        <pc:spChg chg="mod">
          <ac:chgData name="Sebastian Taylor" userId="14345a32-29c6-470a-9ce2-4671cac2f60b" providerId="ADAL" clId="{57C78DEB-92C1-49A6-BBB0-68D01C2FD8B5}" dt="2022-02-25T17:49:16" v="3199" actId="1038"/>
          <ac:spMkLst>
            <pc:docMk/>
            <pc:sldMk cId="3021271913" sldId="1794"/>
            <ac:spMk id="41" creationId="{AABBBB29-D7A8-4611-A5CE-318EA1197266}"/>
          </ac:spMkLst>
        </pc:spChg>
        <pc:spChg chg="mod">
          <ac:chgData name="Sebastian Taylor" userId="14345a32-29c6-470a-9ce2-4671cac2f60b" providerId="ADAL" clId="{57C78DEB-92C1-49A6-BBB0-68D01C2FD8B5}" dt="2022-02-25T17:49:33.281" v="3231" actId="1037"/>
          <ac:spMkLst>
            <pc:docMk/>
            <pc:sldMk cId="3021271913" sldId="1794"/>
            <ac:spMk id="43" creationId="{7A9FFF85-F0E9-4FD0-A20F-19B642A4526C}"/>
          </ac:spMkLst>
        </pc:spChg>
        <pc:spChg chg="mod">
          <ac:chgData name="Sebastian Taylor" userId="14345a32-29c6-470a-9ce2-4671cac2f60b" providerId="ADAL" clId="{57C78DEB-92C1-49A6-BBB0-68D01C2FD8B5}" dt="2022-02-25T17:50:30.953" v="3274" actId="20577"/>
          <ac:spMkLst>
            <pc:docMk/>
            <pc:sldMk cId="3021271913" sldId="1794"/>
            <ac:spMk id="45" creationId="{72A0A84F-34A5-4EAB-817A-5DFE96B5582C}"/>
          </ac:spMkLst>
        </pc:spChg>
        <pc:cxnChg chg="mod">
          <ac:chgData name="Sebastian Taylor" userId="14345a32-29c6-470a-9ce2-4671cac2f60b" providerId="ADAL" clId="{57C78DEB-92C1-49A6-BBB0-68D01C2FD8B5}" dt="2022-02-25T17:49:09.417" v="3172" actId="14100"/>
          <ac:cxnSpMkLst>
            <pc:docMk/>
            <pc:sldMk cId="3021271913" sldId="1794"/>
            <ac:cxnSpMk id="5" creationId="{FEB93E2F-5BF1-408E-B9D5-EACA021EF004}"/>
          </ac:cxnSpMkLst>
        </pc:cxnChg>
        <pc:cxnChg chg="mod">
          <ac:chgData name="Sebastian Taylor" userId="14345a32-29c6-470a-9ce2-4671cac2f60b" providerId="ADAL" clId="{57C78DEB-92C1-49A6-BBB0-68D01C2FD8B5}" dt="2022-02-25T17:49:26.362" v="3201" actId="14100"/>
          <ac:cxnSpMkLst>
            <pc:docMk/>
            <pc:sldMk cId="3021271913" sldId="1794"/>
            <ac:cxnSpMk id="42" creationId="{1E4753D5-2A16-4014-8851-0AAEBD44C9DB}"/>
          </ac:cxnSpMkLst>
        </pc:cxnChg>
        <pc:cxnChg chg="mod">
          <ac:chgData name="Sebastian Taylor" userId="14345a32-29c6-470a-9ce2-4671cac2f60b" providerId="ADAL" clId="{57C78DEB-92C1-49A6-BBB0-68D01C2FD8B5}" dt="2022-02-25T17:50:35.746" v="3275" actId="14100"/>
          <ac:cxnSpMkLst>
            <pc:docMk/>
            <pc:sldMk cId="3021271913" sldId="1794"/>
            <ac:cxnSpMk id="44" creationId="{98E9863D-DC8D-4FA4-9E16-4C757A49D19B}"/>
          </ac:cxnSpMkLst>
        </pc:cxnChg>
      </pc:sldChg>
      <pc:sldChg chg="modSp add del mod modTransition">
        <pc:chgData name="Sebastian Taylor" userId="14345a32-29c6-470a-9ce2-4671cac2f60b" providerId="ADAL" clId="{57C78DEB-92C1-49A6-BBB0-68D01C2FD8B5}" dt="2022-02-25T17:51:41.453" v="3313" actId="47"/>
        <pc:sldMkLst>
          <pc:docMk/>
          <pc:sldMk cId="743830132" sldId="1795"/>
        </pc:sldMkLst>
        <pc:spChg chg="mod">
          <ac:chgData name="Sebastian Taylor" userId="14345a32-29c6-470a-9ce2-4671cac2f60b" providerId="ADAL" clId="{57C78DEB-92C1-49A6-BBB0-68D01C2FD8B5}" dt="2022-02-25T17:51:35.443" v="3311" actId="1037"/>
          <ac:spMkLst>
            <pc:docMk/>
            <pc:sldMk cId="743830132" sldId="1795"/>
            <ac:spMk id="19" creationId="{F64F8317-CB74-4632-B454-DAA007CCAC62}"/>
          </ac:spMkLst>
        </pc:spChg>
      </pc:sldChg>
      <pc:sldChg chg="addSp delSp modSp add mod delAnim modAnim delCm">
        <pc:chgData name="Sebastian Taylor" userId="14345a32-29c6-470a-9ce2-4671cac2f60b" providerId="ADAL" clId="{57C78DEB-92C1-49A6-BBB0-68D01C2FD8B5}" dt="2022-03-04T16:37:02.999" v="5372" actId="6549"/>
        <pc:sldMkLst>
          <pc:docMk/>
          <pc:sldMk cId="917603840" sldId="1800"/>
        </pc:sldMkLst>
        <pc:spChg chg="del">
          <ac:chgData name="Sebastian Taylor" userId="14345a32-29c6-470a-9ce2-4671cac2f60b" providerId="ADAL" clId="{57C78DEB-92C1-49A6-BBB0-68D01C2FD8B5}" dt="2022-03-04T16:17:28.984" v="4748" actId="478"/>
          <ac:spMkLst>
            <pc:docMk/>
            <pc:sldMk cId="917603840" sldId="1800"/>
            <ac:spMk id="2" creationId="{0F6F9D2F-0AF6-4BAA-9227-D84AF4BA1B0C}"/>
          </ac:spMkLst>
        </pc:spChg>
        <pc:spChg chg="mod">
          <ac:chgData name="Sebastian Taylor" userId="14345a32-29c6-470a-9ce2-4671cac2f60b" providerId="ADAL" clId="{57C78DEB-92C1-49A6-BBB0-68D01C2FD8B5}" dt="2022-03-04T16:37:02.999" v="5372" actId="6549"/>
          <ac:spMkLst>
            <pc:docMk/>
            <pc:sldMk cId="917603840" sldId="1800"/>
            <ac:spMk id="3" creationId="{5263ED27-9FE8-495F-BA1A-A70F0F4C6007}"/>
          </ac:spMkLst>
        </pc:spChg>
        <pc:spChg chg="del">
          <ac:chgData name="Sebastian Taylor" userId="14345a32-29c6-470a-9ce2-4671cac2f60b" providerId="ADAL" clId="{57C78DEB-92C1-49A6-BBB0-68D01C2FD8B5}" dt="2022-03-04T16:17:39.545" v="4751" actId="478"/>
          <ac:spMkLst>
            <pc:docMk/>
            <pc:sldMk cId="917603840" sldId="1800"/>
            <ac:spMk id="6" creationId="{99ED951C-60EB-475C-A54C-8306A9536D65}"/>
          </ac:spMkLst>
        </pc:spChg>
        <pc:spChg chg="add del mod">
          <ac:chgData name="Sebastian Taylor" userId="14345a32-29c6-470a-9ce2-4671cac2f60b" providerId="ADAL" clId="{57C78DEB-92C1-49A6-BBB0-68D01C2FD8B5}" dt="2022-03-04T16:17:41.240" v="4752" actId="478"/>
          <ac:spMkLst>
            <pc:docMk/>
            <pc:sldMk cId="917603840" sldId="1800"/>
            <ac:spMk id="8" creationId="{EEE30CA7-6009-4C6B-9F0B-41D52A1B8700}"/>
          </ac:spMkLst>
        </pc:spChg>
        <pc:spChg chg="del">
          <ac:chgData name="Sebastian Taylor" userId="14345a32-29c6-470a-9ce2-4671cac2f60b" providerId="ADAL" clId="{57C78DEB-92C1-49A6-BBB0-68D01C2FD8B5}" dt="2022-03-04T16:17:39.545" v="4751" actId="478"/>
          <ac:spMkLst>
            <pc:docMk/>
            <pc:sldMk cId="917603840" sldId="1800"/>
            <ac:spMk id="66" creationId="{FCD29922-25AE-45E2-9A0B-46F4388826B3}"/>
          </ac:spMkLst>
        </pc:spChg>
        <pc:spChg chg="add del mod">
          <ac:chgData name="Sebastian Taylor" userId="14345a32-29c6-470a-9ce2-4671cac2f60b" providerId="ADAL" clId="{57C78DEB-92C1-49A6-BBB0-68D01C2FD8B5}" dt="2022-03-04T16:17:35.706" v="4750" actId="478"/>
          <ac:spMkLst>
            <pc:docMk/>
            <pc:sldMk cId="917603840" sldId="1800"/>
            <ac:spMk id="67" creationId="{BD8E4777-EECF-4339-A5C6-FA20ACE1B459}"/>
          </ac:spMkLst>
        </pc:spChg>
        <pc:spChg chg="add del mod">
          <ac:chgData name="Sebastian Taylor" userId="14345a32-29c6-470a-9ce2-4671cac2f60b" providerId="ADAL" clId="{57C78DEB-92C1-49A6-BBB0-68D01C2FD8B5}" dt="2022-03-04T16:17:43.184" v="4753" actId="478"/>
          <ac:spMkLst>
            <pc:docMk/>
            <pc:sldMk cId="917603840" sldId="1800"/>
            <ac:spMk id="68" creationId="{FFC8BF08-F9A6-4857-8DDF-9C114FB67E76}"/>
          </ac:spMkLst>
        </pc:spChg>
        <pc:spChg chg="add mod">
          <ac:chgData name="Sebastian Taylor" userId="14345a32-29c6-470a-9ce2-4671cac2f60b" providerId="ADAL" clId="{57C78DEB-92C1-49A6-BBB0-68D01C2FD8B5}" dt="2022-03-04T16:21:57.894" v="4875" actId="1076"/>
          <ac:spMkLst>
            <pc:docMk/>
            <pc:sldMk cId="917603840" sldId="1800"/>
            <ac:spMk id="69" creationId="{260867C6-610B-4F6D-8AF3-2C40B00EB3A3}"/>
          </ac:spMkLst>
        </pc:spChg>
        <pc:spChg chg="add mod">
          <ac:chgData name="Sebastian Taylor" userId="14345a32-29c6-470a-9ce2-4671cac2f60b" providerId="ADAL" clId="{57C78DEB-92C1-49A6-BBB0-68D01C2FD8B5}" dt="2022-03-04T16:21:57.894" v="4875" actId="1076"/>
          <ac:spMkLst>
            <pc:docMk/>
            <pc:sldMk cId="917603840" sldId="1800"/>
            <ac:spMk id="70" creationId="{F00EA58F-383C-4A7A-9857-074A4F9F9489}"/>
          </ac:spMkLst>
        </pc:spChg>
        <pc:spChg chg="del">
          <ac:chgData name="Sebastian Taylor" userId="14345a32-29c6-470a-9ce2-4671cac2f60b" providerId="ADAL" clId="{57C78DEB-92C1-49A6-BBB0-68D01C2FD8B5}" dt="2022-03-04T16:17:39.545" v="4751" actId="478"/>
          <ac:spMkLst>
            <pc:docMk/>
            <pc:sldMk cId="917603840" sldId="1800"/>
            <ac:spMk id="71" creationId="{C9229755-D52E-40C1-A0CC-D919A04412C0}"/>
          </ac:spMkLst>
        </pc:spChg>
        <pc:spChg chg="del">
          <ac:chgData name="Sebastian Taylor" userId="14345a32-29c6-470a-9ce2-4671cac2f60b" providerId="ADAL" clId="{57C78DEB-92C1-49A6-BBB0-68D01C2FD8B5}" dt="2022-03-04T16:17:39.545" v="4751" actId="478"/>
          <ac:spMkLst>
            <pc:docMk/>
            <pc:sldMk cId="917603840" sldId="1800"/>
            <ac:spMk id="72" creationId="{1DA4840A-D7C8-4062-B409-96E1BE1BCCD0}"/>
          </ac:spMkLst>
        </pc:spChg>
        <pc:spChg chg="del">
          <ac:chgData name="Sebastian Taylor" userId="14345a32-29c6-470a-9ce2-4671cac2f60b" providerId="ADAL" clId="{57C78DEB-92C1-49A6-BBB0-68D01C2FD8B5}" dt="2022-03-04T16:17:39.545" v="4751" actId="478"/>
          <ac:spMkLst>
            <pc:docMk/>
            <pc:sldMk cId="917603840" sldId="1800"/>
            <ac:spMk id="73" creationId="{10D21189-8025-4B80-A30D-34AD24F3D222}"/>
          </ac:spMkLst>
        </pc:spChg>
        <pc:spChg chg="del">
          <ac:chgData name="Sebastian Taylor" userId="14345a32-29c6-470a-9ce2-4671cac2f60b" providerId="ADAL" clId="{57C78DEB-92C1-49A6-BBB0-68D01C2FD8B5}" dt="2022-03-04T16:17:39.545" v="4751" actId="478"/>
          <ac:spMkLst>
            <pc:docMk/>
            <pc:sldMk cId="917603840" sldId="1800"/>
            <ac:spMk id="79" creationId="{110A61FE-28B2-4D93-B885-64DA88D5C5F2}"/>
          </ac:spMkLst>
        </pc:spChg>
        <pc:spChg chg="del">
          <ac:chgData name="Sebastian Taylor" userId="14345a32-29c6-470a-9ce2-4671cac2f60b" providerId="ADAL" clId="{57C78DEB-92C1-49A6-BBB0-68D01C2FD8B5}" dt="2022-03-04T16:17:39.545" v="4751" actId="478"/>
          <ac:spMkLst>
            <pc:docMk/>
            <pc:sldMk cId="917603840" sldId="1800"/>
            <ac:spMk id="80" creationId="{8CF9AAEE-D4EC-4B84-AA0B-604CCB1A2FE5}"/>
          </ac:spMkLst>
        </pc:spChg>
        <pc:spChg chg="del">
          <ac:chgData name="Sebastian Taylor" userId="14345a32-29c6-470a-9ce2-4671cac2f60b" providerId="ADAL" clId="{57C78DEB-92C1-49A6-BBB0-68D01C2FD8B5}" dt="2022-03-04T16:17:39.545" v="4751" actId="478"/>
          <ac:spMkLst>
            <pc:docMk/>
            <pc:sldMk cId="917603840" sldId="1800"/>
            <ac:spMk id="81" creationId="{C52CE6AE-D6EF-4342-8D93-E8BB73A24A34}"/>
          </ac:spMkLst>
        </pc:spChg>
        <pc:spChg chg="del">
          <ac:chgData name="Sebastian Taylor" userId="14345a32-29c6-470a-9ce2-4671cac2f60b" providerId="ADAL" clId="{57C78DEB-92C1-49A6-BBB0-68D01C2FD8B5}" dt="2022-03-04T16:17:39.545" v="4751" actId="478"/>
          <ac:spMkLst>
            <pc:docMk/>
            <pc:sldMk cId="917603840" sldId="1800"/>
            <ac:spMk id="82" creationId="{473E7DD1-21BF-4F0A-A40A-E39156899F5E}"/>
          </ac:spMkLst>
        </pc:spChg>
        <pc:spChg chg="del">
          <ac:chgData name="Sebastian Taylor" userId="14345a32-29c6-470a-9ce2-4671cac2f60b" providerId="ADAL" clId="{57C78DEB-92C1-49A6-BBB0-68D01C2FD8B5}" dt="2022-03-04T16:17:39.545" v="4751" actId="478"/>
          <ac:spMkLst>
            <pc:docMk/>
            <pc:sldMk cId="917603840" sldId="1800"/>
            <ac:spMk id="83" creationId="{FEE43F0B-41F8-4C2E-97EC-CAF378658AB1}"/>
          </ac:spMkLst>
        </pc:spChg>
        <pc:spChg chg="del">
          <ac:chgData name="Sebastian Taylor" userId="14345a32-29c6-470a-9ce2-4671cac2f60b" providerId="ADAL" clId="{57C78DEB-92C1-49A6-BBB0-68D01C2FD8B5}" dt="2022-03-04T16:17:39.545" v="4751" actId="478"/>
          <ac:spMkLst>
            <pc:docMk/>
            <pc:sldMk cId="917603840" sldId="1800"/>
            <ac:spMk id="84" creationId="{AF19B422-3B1F-476B-BFA6-BC3FB50147A4}"/>
          </ac:spMkLst>
        </pc:spChg>
        <pc:spChg chg="del">
          <ac:chgData name="Sebastian Taylor" userId="14345a32-29c6-470a-9ce2-4671cac2f60b" providerId="ADAL" clId="{57C78DEB-92C1-49A6-BBB0-68D01C2FD8B5}" dt="2022-03-04T16:17:39.545" v="4751" actId="478"/>
          <ac:spMkLst>
            <pc:docMk/>
            <pc:sldMk cId="917603840" sldId="1800"/>
            <ac:spMk id="86" creationId="{41946892-B1F1-43EB-A5D7-EB8CE8555790}"/>
          </ac:spMkLst>
        </pc:spChg>
        <pc:spChg chg="add del mod">
          <ac:chgData name="Sebastian Taylor" userId="14345a32-29c6-470a-9ce2-4671cac2f60b" providerId="ADAL" clId="{57C78DEB-92C1-49A6-BBB0-68D01C2FD8B5}" dt="2022-03-04T16:18:24.386" v="4793" actId="478"/>
          <ac:spMkLst>
            <pc:docMk/>
            <pc:sldMk cId="917603840" sldId="1800"/>
            <ac:spMk id="90" creationId="{AE8BC3A9-AC1B-4510-A2C8-9414C93D1C8F}"/>
          </ac:spMkLst>
        </pc:spChg>
        <pc:spChg chg="add del mod">
          <ac:chgData name="Sebastian Taylor" userId="14345a32-29c6-470a-9ce2-4671cac2f60b" providerId="ADAL" clId="{57C78DEB-92C1-49A6-BBB0-68D01C2FD8B5}" dt="2022-03-04T16:18:23.604" v="4792" actId="478"/>
          <ac:spMkLst>
            <pc:docMk/>
            <pc:sldMk cId="917603840" sldId="1800"/>
            <ac:spMk id="98" creationId="{9A31DBC1-4355-43D0-8188-B03F477F031C}"/>
          </ac:spMkLst>
        </pc:spChg>
        <pc:spChg chg="add mod">
          <ac:chgData name="Sebastian Taylor" userId="14345a32-29c6-470a-9ce2-4671cac2f60b" providerId="ADAL" clId="{57C78DEB-92C1-49A6-BBB0-68D01C2FD8B5}" dt="2022-03-04T16:19:36.449" v="4827" actId="404"/>
          <ac:spMkLst>
            <pc:docMk/>
            <pc:sldMk cId="917603840" sldId="1800"/>
            <ac:spMk id="106" creationId="{D5024FE0-C811-46DC-BE78-F8F7B717E464}"/>
          </ac:spMkLst>
        </pc:spChg>
        <pc:spChg chg="add mod">
          <ac:chgData name="Sebastian Taylor" userId="14345a32-29c6-470a-9ce2-4671cac2f60b" providerId="ADAL" clId="{57C78DEB-92C1-49A6-BBB0-68D01C2FD8B5}" dt="2022-03-04T16:26:22.428" v="5216" actId="1037"/>
          <ac:spMkLst>
            <pc:docMk/>
            <pc:sldMk cId="917603840" sldId="1800"/>
            <ac:spMk id="107" creationId="{694AF58A-4A42-4482-BD20-448488FC5B6F}"/>
          </ac:spMkLst>
        </pc:spChg>
        <pc:spChg chg="del">
          <ac:chgData name="Sebastian Taylor" userId="14345a32-29c6-470a-9ce2-4671cac2f60b" providerId="ADAL" clId="{57C78DEB-92C1-49A6-BBB0-68D01C2FD8B5}" dt="2022-03-04T16:17:39.545" v="4751" actId="478"/>
          <ac:spMkLst>
            <pc:docMk/>
            <pc:sldMk cId="917603840" sldId="1800"/>
            <ac:spMk id="119" creationId="{E1B3A382-BFE7-4331-9773-874D3F4BDEB2}"/>
          </ac:spMkLst>
        </pc:spChg>
        <pc:spChg chg="del">
          <ac:chgData name="Sebastian Taylor" userId="14345a32-29c6-470a-9ce2-4671cac2f60b" providerId="ADAL" clId="{57C78DEB-92C1-49A6-BBB0-68D01C2FD8B5}" dt="2022-03-04T16:17:39.545" v="4751" actId="478"/>
          <ac:spMkLst>
            <pc:docMk/>
            <pc:sldMk cId="917603840" sldId="1800"/>
            <ac:spMk id="120" creationId="{4FFEB41A-A571-4025-A4D4-E960B02C2678}"/>
          </ac:spMkLst>
        </pc:spChg>
        <pc:spChg chg="del">
          <ac:chgData name="Sebastian Taylor" userId="14345a32-29c6-470a-9ce2-4671cac2f60b" providerId="ADAL" clId="{57C78DEB-92C1-49A6-BBB0-68D01C2FD8B5}" dt="2022-03-04T16:17:39.545" v="4751" actId="478"/>
          <ac:spMkLst>
            <pc:docMk/>
            <pc:sldMk cId="917603840" sldId="1800"/>
            <ac:spMk id="121" creationId="{7D52737B-3138-40AA-9C5C-73514C17BF11}"/>
          </ac:spMkLst>
        </pc:spChg>
        <pc:spChg chg="del">
          <ac:chgData name="Sebastian Taylor" userId="14345a32-29c6-470a-9ce2-4671cac2f60b" providerId="ADAL" clId="{57C78DEB-92C1-49A6-BBB0-68D01C2FD8B5}" dt="2022-03-04T16:17:39.545" v="4751" actId="478"/>
          <ac:spMkLst>
            <pc:docMk/>
            <pc:sldMk cId="917603840" sldId="1800"/>
            <ac:spMk id="122" creationId="{5D2888BD-6F85-42CC-B6F9-DE753C5AF1EB}"/>
          </ac:spMkLst>
        </pc:spChg>
        <pc:spChg chg="del">
          <ac:chgData name="Sebastian Taylor" userId="14345a32-29c6-470a-9ce2-4671cac2f60b" providerId="ADAL" clId="{57C78DEB-92C1-49A6-BBB0-68D01C2FD8B5}" dt="2022-03-04T16:17:39.545" v="4751" actId="478"/>
          <ac:spMkLst>
            <pc:docMk/>
            <pc:sldMk cId="917603840" sldId="1800"/>
            <ac:spMk id="123" creationId="{57F9609B-84A1-4B69-80FB-6C2DA9AEFFE6}"/>
          </ac:spMkLst>
        </pc:spChg>
        <pc:spChg chg="del">
          <ac:chgData name="Sebastian Taylor" userId="14345a32-29c6-470a-9ce2-4671cac2f60b" providerId="ADAL" clId="{57C78DEB-92C1-49A6-BBB0-68D01C2FD8B5}" dt="2022-03-04T16:17:39.545" v="4751" actId="478"/>
          <ac:spMkLst>
            <pc:docMk/>
            <pc:sldMk cId="917603840" sldId="1800"/>
            <ac:spMk id="124" creationId="{731651C2-A6FD-4D6D-8BF5-8D019010E3F0}"/>
          </ac:spMkLst>
        </pc:spChg>
        <pc:spChg chg="del">
          <ac:chgData name="Sebastian Taylor" userId="14345a32-29c6-470a-9ce2-4671cac2f60b" providerId="ADAL" clId="{57C78DEB-92C1-49A6-BBB0-68D01C2FD8B5}" dt="2022-03-04T16:17:39.545" v="4751" actId="478"/>
          <ac:spMkLst>
            <pc:docMk/>
            <pc:sldMk cId="917603840" sldId="1800"/>
            <ac:spMk id="125" creationId="{EB91591B-7336-4DF3-A9B0-371C8500F261}"/>
          </ac:spMkLst>
        </pc:spChg>
        <pc:spChg chg="del">
          <ac:chgData name="Sebastian Taylor" userId="14345a32-29c6-470a-9ce2-4671cac2f60b" providerId="ADAL" clId="{57C78DEB-92C1-49A6-BBB0-68D01C2FD8B5}" dt="2022-03-04T16:17:39.545" v="4751" actId="478"/>
          <ac:spMkLst>
            <pc:docMk/>
            <pc:sldMk cId="917603840" sldId="1800"/>
            <ac:spMk id="126" creationId="{E911926C-CF4F-4309-9AEE-F01EE4DC3FE7}"/>
          </ac:spMkLst>
        </pc:spChg>
        <pc:spChg chg="del">
          <ac:chgData name="Sebastian Taylor" userId="14345a32-29c6-470a-9ce2-4671cac2f60b" providerId="ADAL" clId="{57C78DEB-92C1-49A6-BBB0-68D01C2FD8B5}" dt="2022-03-04T16:17:39.545" v="4751" actId="478"/>
          <ac:spMkLst>
            <pc:docMk/>
            <pc:sldMk cId="917603840" sldId="1800"/>
            <ac:spMk id="127" creationId="{64DB3D22-478E-44F1-8DF3-6B8A0377A5D5}"/>
          </ac:spMkLst>
        </pc:spChg>
        <pc:spChg chg="del">
          <ac:chgData name="Sebastian Taylor" userId="14345a32-29c6-470a-9ce2-4671cac2f60b" providerId="ADAL" clId="{57C78DEB-92C1-49A6-BBB0-68D01C2FD8B5}" dt="2022-03-04T16:17:39.545" v="4751" actId="478"/>
          <ac:spMkLst>
            <pc:docMk/>
            <pc:sldMk cId="917603840" sldId="1800"/>
            <ac:spMk id="128" creationId="{50536EDD-1212-4ED7-8ADC-ACD8D0DD6687}"/>
          </ac:spMkLst>
        </pc:spChg>
        <pc:spChg chg="del">
          <ac:chgData name="Sebastian Taylor" userId="14345a32-29c6-470a-9ce2-4671cac2f60b" providerId="ADAL" clId="{57C78DEB-92C1-49A6-BBB0-68D01C2FD8B5}" dt="2022-03-04T16:17:39.545" v="4751" actId="478"/>
          <ac:spMkLst>
            <pc:docMk/>
            <pc:sldMk cId="917603840" sldId="1800"/>
            <ac:spMk id="129" creationId="{3578A574-B1F1-4206-BAB0-68ADF2DB0CE7}"/>
          </ac:spMkLst>
        </pc:spChg>
        <pc:spChg chg="del">
          <ac:chgData name="Sebastian Taylor" userId="14345a32-29c6-470a-9ce2-4671cac2f60b" providerId="ADAL" clId="{57C78DEB-92C1-49A6-BBB0-68D01C2FD8B5}" dt="2022-03-04T16:17:39.545" v="4751" actId="478"/>
          <ac:spMkLst>
            <pc:docMk/>
            <pc:sldMk cId="917603840" sldId="1800"/>
            <ac:spMk id="133" creationId="{6B87D96F-EEFB-4E67-A506-1121D1559423}"/>
          </ac:spMkLst>
        </pc:spChg>
        <pc:spChg chg="add mod">
          <ac:chgData name="Sebastian Taylor" userId="14345a32-29c6-470a-9ce2-4671cac2f60b" providerId="ADAL" clId="{57C78DEB-92C1-49A6-BBB0-68D01C2FD8B5}" dt="2022-03-04T16:19:36.449" v="4827" actId="404"/>
          <ac:spMkLst>
            <pc:docMk/>
            <pc:sldMk cId="917603840" sldId="1800"/>
            <ac:spMk id="137" creationId="{6C255CB4-6D95-4DA4-98BB-943546992334}"/>
          </ac:spMkLst>
        </pc:spChg>
        <pc:spChg chg="add mod">
          <ac:chgData name="Sebastian Taylor" userId="14345a32-29c6-470a-9ce2-4671cac2f60b" providerId="ADAL" clId="{57C78DEB-92C1-49A6-BBB0-68D01C2FD8B5}" dt="2022-03-04T16:19:36.449" v="4827" actId="404"/>
          <ac:spMkLst>
            <pc:docMk/>
            <pc:sldMk cId="917603840" sldId="1800"/>
            <ac:spMk id="138" creationId="{A6E387AB-53D9-4181-8D8F-2A712B05957D}"/>
          </ac:spMkLst>
        </pc:spChg>
        <pc:spChg chg="add mod">
          <ac:chgData name="Sebastian Taylor" userId="14345a32-29c6-470a-9ce2-4671cac2f60b" providerId="ADAL" clId="{57C78DEB-92C1-49A6-BBB0-68D01C2FD8B5}" dt="2022-03-04T16:26:26.899" v="5218" actId="14100"/>
          <ac:spMkLst>
            <pc:docMk/>
            <pc:sldMk cId="917603840" sldId="1800"/>
            <ac:spMk id="139" creationId="{A0B7C386-BB42-427C-89AE-82ED5A81D7F6}"/>
          </ac:spMkLst>
        </pc:spChg>
        <pc:spChg chg="add mod">
          <ac:chgData name="Sebastian Taylor" userId="14345a32-29c6-470a-9ce2-4671cac2f60b" providerId="ADAL" clId="{57C78DEB-92C1-49A6-BBB0-68D01C2FD8B5}" dt="2022-03-04T16:26:24.335" v="5217" actId="14100"/>
          <ac:spMkLst>
            <pc:docMk/>
            <pc:sldMk cId="917603840" sldId="1800"/>
            <ac:spMk id="140" creationId="{CF9A3E4E-7001-4E07-A424-5C50D8C36555}"/>
          </ac:spMkLst>
        </pc:spChg>
        <pc:spChg chg="add mod">
          <ac:chgData name="Sebastian Taylor" userId="14345a32-29c6-470a-9ce2-4671cac2f60b" providerId="ADAL" clId="{57C78DEB-92C1-49A6-BBB0-68D01C2FD8B5}" dt="2022-03-04T16:19:36.449" v="4827" actId="404"/>
          <ac:spMkLst>
            <pc:docMk/>
            <pc:sldMk cId="917603840" sldId="1800"/>
            <ac:spMk id="141" creationId="{99BDE2D5-118C-4D4C-96A4-CF6718549527}"/>
          </ac:spMkLst>
        </pc:spChg>
        <pc:spChg chg="mod">
          <ac:chgData name="Sebastian Taylor" userId="14345a32-29c6-470a-9ce2-4671cac2f60b" providerId="ADAL" clId="{57C78DEB-92C1-49A6-BBB0-68D01C2FD8B5}" dt="2022-03-04T16:19:36.449" v="4827" actId="404"/>
          <ac:spMkLst>
            <pc:docMk/>
            <pc:sldMk cId="917603840" sldId="1800"/>
            <ac:spMk id="154" creationId="{92F49640-AAAE-477E-9FC2-FACB3E077745}"/>
          </ac:spMkLst>
        </pc:spChg>
        <pc:spChg chg="mod">
          <ac:chgData name="Sebastian Taylor" userId="14345a32-29c6-470a-9ce2-4671cac2f60b" providerId="ADAL" clId="{57C78DEB-92C1-49A6-BBB0-68D01C2FD8B5}" dt="2022-03-04T16:19:36.449" v="4827" actId="404"/>
          <ac:spMkLst>
            <pc:docMk/>
            <pc:sldMk cId="917603840" sldId="1800"/>
            <ac:spMk id="155" creationId="{3D2CDB5F-D73F-49A3-BAFC-69F582509AD7}"/>
          </ac:spMkLst>
        </pc:spChg>
        <pc:spChg chg="mod">
          <ac:chgData name="Sebastian Taylor" userId="14345a32-29c6-470a-9ce2-4671cac2f60b" providerId="ADAL" clId="{57C78DEB-92C1-49A6-BBB0-68D01C2FD8B5}" dt="2022-03-04T16:19:36.449" v="4827" actId="404"/>
          <ac:spMkLst>
            <pc:docMk/>
            <pc:sldMk cId="917603840" sldId="1800"/>
            <ac:spMk id="156" creationId="{5B4F4D03-7054-407E-8610-3FE80A92BFEF}"/>
          </ac:spMkLst>
        </pc:spChg>
        <pc:spChg chg="mod">
          <ac:chgData name="Sebastian Taylor" userId="14345a32-29c6-470a-9ce2-4671cac2f60b" providerId="ADAL" clId="{57C78DEB-92C1-49A6-BBB0-68D01C2FD8B5}" dt="2022-03-04T16:19:36.449" v="4827" actId="404"/>
          <ac:spMkLst>
            <pc:docMk/>
            <pc:sldMk cId="917603840" sldId="1800"/>
            <ac:spMk id="157" creationId="{F3E0FF78-D577-4346-AFF0-8039F1A3981A}"/>
          </ac:spMkLst>
        </pc:spChg>
        <pc:spChg chg="mod">
          <ac:chgData name="Sebastian Taylor" userId="14345a32-29c6-470a-9ce2-4671cac2f60b" providerId="ADAL" clId="{57C78DEB-92C1-49A6-BBB0-68D01C2FD8B5}" dt="2022-03-04T16:19:36.449" v="4827" actId="404"/>
          <ac:spMkLst>
            <pc:docMk/>
            <pc:sldMk cId="917603840" sldId="1800"/>
            <ac:spMk id="158" creationId="{13FF65D7-B8C2-43D0-A0F7-792A4FD0C800}"/>
          </ac:spMkLst>
        </pc:spChg>
        <pc:spChg chg="mod">
          <ac:chgData name="Sebastian Taylor" userId="14345a32-29c6-470a-9ce2-4671cac2f60b" providerId="ADAL" clId="{57C78DEB-92C1-49A6-BBB0-68D01C2FD8B5}" dt="2022-03-04T16:19:36.449" v="4827" actId="404"/>
          <ac:spMkLst>
            <pc:docMk/>
            <pc:sldMk cId="917603840" sldId="1800"/>
            <ac:spMk id="159" creationId="{F94D958A-B8CB-4C71-A0CB-033F1EF0AECA}"/>
          </ac:spMkLst>
        </pc:spChg>
        <pc:spChg chg="mod">
          <ac:chgData name="Sebastian Taylor" userId="14345a32-29c6-470a-9ce2-4671cac2f60b" providerId="ADAL" clId="{57C78DEB-92C1-49A6-BBB0-68D01C2FD8B5}" dt="2022-03-04T16:19:36.449" v="4827" actId="404"/>
          <ac:spMkLst>
            <pc:docMk/>
            <pc:sldMk cId="917603840" sldId="1800"/>
            <ac:spMk id="161" creationId="{976F3A28-1323-4C84-9685-1AC3ED02DF47}"/>
          </ac:spMkLst>
        </pc:spChg>
        <pc:spChg chg="mod">
          <ac:chgData name="Sebastian Taylor" userId="14345a32-29c6-470a-9ce2-4671cac2f60b" providerId="ADAL" clId="{57C78DEB-92C1-49A6-BBB0-68D01C2FD8B5}" dt="2022-03-04T16:19:36.449" v="4827" actId="404"/>
          <ac:spMkLst>
            <pc:docMk/>
            <pc:sldMk cId="917603840" sldId="1800"/>
            <ac:spMk id="162" creationId="{C9834AD3-33CA-4D48-85A7-7C1FDD24B1D3}"/>
          </ac:spMkLst>
        </pc:spChg>
        <pc:spChg chg="mod">
          <ac:chgData name="Sebastian Taylor" userId="14345a32-29c6-470a-9ce2-4671cac2f60b" providerId="ADAL" clId="{57C78DEB-92C1-49A6-BBB0-68D01C2FD8B5}" dt="2022-03-04T16:19:36.449" v="4827" actId="404"/>
          <ac:spMkLst>
            <pc:docMk/>
            <pc:sldMk cId="917603840" sldId="1800"/>
            <ac:spMk id="163" creationId="{A274C83B-99D3-4A5F-8A3A-B18675102EF2}"/>
          </ac:spMkLst>
        </pc:spChg>
        <pc:spChg chg="mod">
          <ac:chgData name="Sebastian Taylor" userId="14345a32-29c6-470a-9ce2-4671cac2f60b" providerId="ADAL" clId="{57C78DEB-92C1-49A6-BBB0-68D01C2FD8B5}" dt="2022-03-04T16:19:36.449" v="4827" actId="404"/>
          <ac:spMkLst>
            <pc:docMk/>
            <pc:sldMk cId="917603840" sldId="1800"/>
            <ac:spMk id="164" creationId="{E113AFAB-899E-48A2-8B92-42A3C9175CBA}"/>
          </ac:spMkLst>
        </pc:spChg>
        <pc:spChg chg="mod">
          <ac:chgData name="Sebastian Taylor" userId="14345a32-29c6-470a-9ce2-4671cac2f60b" providerId="ADAL" clId="{57C78DEB-92C1-49A6-BBB0-68D01C2FD8B5}" dt="2022-03-04T16:19:36.449" v="4827" actId="404"/>
          <ac:spMkLst>
            <pc:docMk/>
            <pc:sldMk cId="917603840" sldId="1800"/>
            <ac:spMk id="165" creationId="{9B315253-8FAF-411B-BD72-5AAAD6B0F7F4}"/>
          </ac:spMkLst>
        </pc:spChg>
        <pc:spChg chg="mod">
          <ac:chgData name="Sebastian Taylor" userId="14345a32-29c6-470a-9ce2-4671cac2f60b" providerId="ADAL" clId="{57C78DEB-92C1-49A6-BBB0-68D01C2FD8B5}" dt="2022-03-04T16:19:36.449" v="4827" actId="404"/>
          <ac:spMkLst>
            <pc:docMk/>
            <pc:sldMk cId="917603840" sldId="1800"/>
            <ac:spMk id="166" creationId="{D2703677-3D6C-4D8C-B46D-E85434CBDFA2}"/>
          </ac:spMkLst>
        </pc:spChg>
        <pc:spChg chg="mod">
          <ac:chgData name="Sebastian Taylor" userId="14345a32-29c6-470a-9ce2-4671cac2f60b" providerId="ADAL" clId="{57C78DEB-92C1-49A6-BBB0-68D01C2FD8B5}" dt="2022-03-04T16:19:36.449" v="4827" actId="404"/>
          <ac:spMkLst>
            <pc:docMk/>
            <pc:sldMk cId="917603840" sldId="1800"/>
            <ac:spMk id="167" creationId="{C79C92B2-3DBD-4EF7-92B3-88BEB2575AD1}"/>
          </ac:spMkLst>
        </pc:spChg>
        <pc:spChg chg="mod">
          <ac:chgData name="Sebastian Taylor" userId="14345a32-29c6-470a-9ce2-4671cac2f60b" providerId="ADAL" clId="{57C78DEB-92C1-49A6-BBB0-68D01C2FD8B5}" dt="2022-03-04T16:19:36.449" v="4827" actId="404"/>
          <ac:spMkLst>
            <pc:docMk/>
            <pc:sldMk cId="917603840" sldId="1800"/>
            <ac:spMk id="168" creationId="{39AD7388-4C46-442F-BB5C-A7F19C059B1D}"/>
          </ac:spMkLst>
        </pc:spChg>
        <pc:spChg chg="mod">
          <ac:chgData name="Sebastian Taylor" userId="14345a32-29c6-470a-9ce2-4671cac2f60b" providerId="ADAL" clId="{57C78DEB-92C1-49A6-BBB0-68D01C2FD8B5}" dt="2022-03-04T16:19:36.449" v="4827" actId="404"/>
          <ac:spMkLst>
            <pc:docMk/>
            <pc:sldMk cId="917603840" sldId="1800"/>
            <ac:spMk id="169" creationId="{6D1644B8-F440-4235-914A-42C8CF9A1DAD}"/>
          </ac:spMkLst>
        </pc:spChg>
        <pc:spChg chg="mod">
          <ac:chgData name="Sebastian Taylor" userId="14345a32-29c6-470a-9ce2-4671cac2f60b" providerId="ADAL" clId="{57C78DEB-92C1-49A6-BBB0-68D01C2FD8B5}" dt="2022-03-04T16:19:36.449" v="4827" actId="404"/>
          <ac:spMkLst>
            <pc:docMk/>
            <pc:sldMk cId="917603840" sldId="1800"/>
            <ac:spMk id="170" creationId="{BE9DAE10-B714-4516-AD30-EAC1341824BA}"/>
          </ac:spMkLst>
        </pc:spChg>
        <pc:spChg chg="mod">
          <ac:chgData name="Sebastian Taylor" userId="14345a32-29c6-470a-9ce2-4671cac2f60b" providerId="ADAL" clId="{57C78DEB-92C1-49A6-BBB0-68D01C2FD8B5}" dt="2022-03-04T16:19:36.449" v="4827" actId="404"/>
          <ac:spMkLst>
            <pc:docMk/>
            <pc:sldMk cId="917603840" sldId="1800"/>
            <ac:spMk id="171" creationId="{A98CB760-5F3B-405C-9FFD-622E28BEE8BA}"/>
          </ac:spMkLst>
        </pc:spChg>
        <pc:spChg chg="add mod">
          <ac:chgData name="Sebastian Taylor" userId="14345a32-29c6-470a-9ce2-4671cac2f60b" providerId="ADAL" clId="{57C78DEB-92C1-49A6-BBB0-68D01C2FD8B5}" dt="2022-03-04T16:19:36.449" v="4827" actId="404"/>
          <ac:spMkLst>
            <pc:docMk/>
            <pc:sldMk cId="917603840" sldId="1800"/>
            <ac:spMk id="172" creationId="{B8649F8E-7A35-438D-B41A-FE78B990ACF1}"/>
          </ac:spMkLst>
        </pc:spChg>
        <pc:spChg chg="add mod">
          <ac:chgData name="Sebastian Taylor" userId="14345a32-29c6-470a-9ce2-4671cac2f60b" providerId="ADAL" clId="{57C78DEB-92C1-49A6-BBB0-68D01C2FD8B5}" dt="2022-03-04T16:19:36.449" v="4827" actId="404"/>
          <ac:spMkLst>
            <pc:docMk/>
            <pc:sldMk cId="917603840" sldId="1800"/>
            <ac:spMk id="173" creationId="{C8AC6D5A-B953-4485-9AC7-7E36EA23C96E}"/>
          </ac:spMkLst>
        </pc:spChg>
        <pc:spChg chg="add mod">
          <ac:chgData name="Sebastian Taylor" userId="14345a32-29c6-470a-9ce2-4671cac2f60b" providerId="ADAL" clId="{57C78DEB-92C1-49A6-BBB0-68D01C2FD8B5}" dt="2022-03-04T16:19:36.449" v="4827" actId="404"/>
          <ac:spMkLst>
            <pc:docMk/>
            <pc:sldMk cId="917603840" sldId="1800"/>
            <ac:spMk id="174" creationId="{18207350-228E-40CC-BDA9-C993E2CA439B}"/>
          </ac:spMkLst>
        </pc:spChg>
        <pc:spChg chg="add mod">
          <ac:chgData name="Sebastian Taylor" userId="14345a32-29c6-470a-9ce2-4671cac2f60b" providerId="ADAL" clId="{57C78DEB-92C1-49A6-BBB0-68D01C2FD8B5}" dt="2022-03-04T16:19:36.449" v="4827" actId="404"/>
          <ac:spMkLst>
            <pc:docMk/>
            <pc:sldMk cId="917603840" sldId="1800"/>
            <ac:spMk id="175" creationId="{BA27653E-B97C-483C-A385-ED4C143A9606}"/>
          </ac:spMkLst>
        </pc:spChg>
        <pc:spChg chg="add mod">
          <ac:chgData name="Sebastian Taylor" userId="14345a32-29c6-470a-9ce2-4671cac2f60b" providerId="ADAL" clId="{57C78DEB-92C1-49A6-BBB0-68D01C2FD8B5}" dt="2022-03-04T16:19:36.449" v="4827" actId="404"/>
          <ac:spMkLst>
            <pc:docMk/>
            <pc:sldMk cId="917603840" sldId="1800"/>
            <ac:spMk id="176" creationId="{68782621-9302-441C-8F4C-2063C5E17C16}"/>
          </ac:spMkLst>
        </pc:spChg>
        <pc:spChg chg="add mod">
          <ac:chgData name="Sebastian Taylor" userId="14345a32-29c6-470a-9ce2-4671cac2f60b" providerId="ADAL" clId="{57C78DEB-92C1-49A6-BBB0-68D01C2FD8B5}" dt="2022-03-04T16:19:36.449" v="4827" actId="404"/>
          <ac:spMkLst>
            <pc:docMk/>
            <pc:sldMk cId="917603840" sldId="1800"/>
            <ac:spMk id="177" creationId="{3E960FD9-A430-4ED7-82B2-634CB9C3E892}"/>
          </ac:spMkLst>
        </pc:spChg>
        <pc:spChg chg="add mod">
          <ac:chgData name="Sebastian Taylor" userId="14345a32-29c6-470a-9ce2-4671cac2f60b" providerId="ADAL" clId="{57C78DEB-92C1-49A6-BBB0-68D01C2FD8B5}" dt="2022-03-04T16:19:36.449" v="4827" actId="404"/>
          <ac:spMkLst>
            <pc:docMk/>
            <pc:sldMk cId="917603840" sldId="1800"/>
            <ac:spMk id="178" creationId="{0C3906F1-B18F-421C-8D09-F2AB03087440}"/>
          </ac:spMkLst>
        </pc:spChg>
        <pc:spChg chg="add mod">
          <ac:chgData name="Sebastian Taylor" userId="14345a32-29c6-470a-9ce2-4671cac2f60b" providerId="ADAL" clId="{57C78DEB-92C1-49A6-BBB0-68D01C2FD8B5}" dt="2022-03-04T16:19:36.449" v="4827" actId="404"/>
          <ac:spMkLst>
            <pc:docMk/>
            <pc:sldMk cId="917603840" sldId="1800"/>
            <ac:spMk id="179" creationId="{82F351A1-D986-4B9D-BF4A-32F95D9645C5}"/>
          </ac:spMkLst>
        </pc:spChg>
        <pc:spChg chg="add mod">
          <ac:chgData name="Sebastian Taylor" userId="14345a32-29c6-470a-9ce2-4671cac2f60b" providerId="ADAL" clId="{57C78DEB-92C1-49A6-BBB0-68D01C2FD8B5}" dt="2022-03-04T16:19:36.449" v="4827" actId="404"/>
          <ac:spMkLst>
            <pc:docMk/>
            <pc:sldMk cId="917603840" sldId="1800"/>
            <ac:spMk id="180" creationId="{322BEC3B-7F77-430E-8E81-F69FD38C15A7}"/>
          </ac:spMkLst>
        </pc:spChg>
        <pc:spChg chg="add mod">
          <ac:chgData name="Sebastian Taylor" userId="14345a32-29c6-470a-9ce2-4671cac2f60b" providerId="ADAL" clId="{57C78DEB-92C1-49A6-BBB0-68D01C2FD8B5}" dt="2022-03-04T16:19:36.449" v="4827" actId="404"/>
          <ac:spMkLst>
            <pc:docMk/>
            <pc:sldMk cId="917603840" sldId="1800"/>
            <ac:spMk id="181" creationId="{40BE4877-C47E-463A-8FF7-E2699FFCAE57}"/>
          </ac:spMkLst>
        </pc:spChg>
        <pc:spChg chg="add mod">
          <ac:chgData name="Sebastian Taylor" userId="14345a32-29c6-470a-9ce2-4671cac2f60b" providerId="ADAL" clId="{57C78DEB-92C1-49A6-BBB0-68D01C2FD8B5}" dt="2022-03-04T16:19:36.449" v="4827" actId="404"/>
          <ac:spMkLst>
            <pc:docMk/>
            <pc:sldMk cId="917603840" sldId="1800"/>
            <ac:spMk id="182" creationId="{BCD76DA6-FD17-45E1-938D-3D35002AC5C1}"/>
          </ac:spMkLst>
        </pc:spChg>
        <pc:spChg chg="add mod">
          <ac:chgData name="Sebastian Taylor" userId="14345a32-29c6-470a-9ce2-4671cac2f60b" providerId="ADAL" clId="{57C78DEB-92C1-49A6-BBB0-68D01C2FD8B5}" dt="2022-03-04T16:19:36.449" v="4827" actId="404"/>
          <ac:spMkLst>
            <pc:docMk/>
            <pc:sldMk cId="917603840" sldId="1800"/>
            <ac:spMk id="184" creationId="{351F36E3-008F-49FF-8272-C2C09B6FC04F}"/>
          </ac:spMkLst>
        </pc:spChg>
        <pc:spChg chg="add del mod">
          <ac:chgData name="Sebastian Taylor" userId="14345a32-29c6-470a-9ce2-4671cac2f60b" providerId="ADAL" clId="{57C78DEB-92C1-49A6-BBB0-68D01C2FD8B5}" dt="2022-03-04T16:18:32.805" v="4796" actId="478"/>
          <ac:spMkLst>
            <pc:docMk/>
            <pc:sldMk cId="917603840" sldId="1800"/>
            <ac:spMk id="186" creationId="{D363DA42-C998-4B3E-BC0F-BCBB8D0CF8F1}"/>
          </ac:spMkLst>
        </pc:spChg>
        <pc:spChg chg="add del mod">
          <ac:chgData name="Sebastian Taylor" userId="14345a32-29c6-470a-9ce2-4671cac2f60b" providerId="ADAL" clId="{57C78DEB-92C1-49A6-BBB0-68D01C2FD8B5}" dt="2022-03-04T16:18:16.115" v="4789" actId="478"/>
          <ac:spMkLst>
            <pc:docMk/>
            <pc:sldMk cId="917603840" sldId="1800"/>
            <ac:spMk id="187" creationId="{DB65682A-09BD-4856-A73D-639EF32ED255}"/>
          </ac:spMkLst>
        </pc:spChg>
        <pc:spChg chg="add del mod">
          <ac:chgData name="Sebastian Taylor" userId="14345a32-29c6-470a-9ce2-4671cac2f60b" providerId="ADAL" clId="{57C78DEB-92C1-49A6-BBB0-68D01C2FD8B5}" dt="2022-03-04T16:18:17.809" v="4790" actId="478"/>
          <ac:spMkLst>
            <pc:docMk/>
            <pc:sldMk cId="917603840" sldId="1800"/>
            <ac:spMk id="188" creationId="{16B9E889-681C-476D-A988-16F344E51D69}"/>
          </ac:spMkLst>
        </pc:spChg>
        <pc:spChg chg="add mod">
          <ac:chgData name="Sebastian Taylor" userId="14345a32-29c6-470a-9ce2-4671cac2f60b" providerId="ADAL" clId="{57C78DEB-92C1-49A6-BBB0-68D01C2FD8B5}" dt="2022-03-04T16:21:57.894" v="4875" actId="1076"/>
          <ac:spMkLst>
            <pc:docMk/>
            <pc:sldMk cId="917603840" sldId="1800"/>
            <ac:spMk id="189" creationId="{22235A1F-8C51-4C4A-BD56-E25AEF801641}"/>
          </ac:spMkLst>
        </pc:spChg>
        <pc:spChg chg="add mod">
          <ac:chgData name="Sebastian Taylor" userId="14345a32-29c6-470a-9ce2-4671cac2f60b" providerId="ADAL" clId="{57C78DEB-92C1-49A6-BBB0-68D01C2FD8B5}" dt="2022-03-04T16:26:45.368" v="5231" actId="1037"/>
          <ac:spMkLst>
            <pc:docMk/>
            <pc:sldMk cId="917603840" sldId="1800"/>
            <ac:spMk id="190" creationId="{E012747E-EBA4-4D89-A2BB-6E06DFFC2676}"/>
          </ac:spMkLst>
        </pc:spChg>
        <pc:spChg chg="mod">
          <ac:chgData name="Sebastian Taylor" userId="14345a32-29c6-470a-9ce2-4671cac2f60b" providerId="ADAL" clId="{57C78DEB-92C1-49A6-BBB0-68D01C2FD8B5}" dt="2022-03-04T16:20:28.392" v="4846"/>
          <ac:spMkLst>
            <pc:docMk/>
            <pc:sldMk cId="917603840" sldId="1800"/>
            <ac:spMk id="192" creationId="{435CF402-4C14-491E-A0F8-6DC4A80F3EE6}"/>
          </ac:spMkLst>
        </pc:spChg>
        <pc:spChg chg="mod">
          <ac:chgData name="Sebastian Taylor" userId="14345a32-29c6-470a-9ce2-4671cac2f60b" providerId="ADAL" clId="{57C78DEB-92C1-49A6-BBB0-68D01C2FD8B5}" dt="2022-03-04T16:26:19.876" v="5208" actId="1037"/>
          <ac:spMkLst>
            <pc:docMk/>
            <pc:sldMk cId="917603840" sldId="1800"/>
            <ac:spMk id="193" creationId="{8DE44B8F-5CB1-49A9-893D-F403E0AF03FF}"/>
          </ac:spMkLst>
        </pc:spChg>
        <pc:spChg chg="mod">
          <ac:chgData name="Sebastian Taylor" userId="14345a32-29c6-470a-9ce2-4671cac2f60b" providerId="ADAL" clId="{57C78DEB-92C1-49A6-BBB0-68D01C2FD8B5}" dt="2022-03-04T16:20:28.392" v="4846"/>
          <ac:spMkLst>
            <pc:docMk/>
            <pc:sldMk cId="917603840" sldId="1800"/>
            <ac:spMk id="199" creationId="{2E33C1EF-32A6-4183-8EFE-4A1362A33714}"/>
          </ac:spMkLst>
        </pc:spChg>
        <pc:spChg chg="mod">
          <ac:chgData name="Sebastian Taylor" userId="14345a32-29c6-470a-9ce2-4671cac2f60b" providerId="ADAL" clId="{57C78DEB-92C1-49A6-BBB0-68D01C2FD8B5}" dt="2022-03-04T16:20:28.392" v="4846"/>
          <ac:spMkLst>
            <pc:docMk/>
            <pc:sldMk cId="917603840" sldId="1800"/>
            <ac:spMk id="200" creationId="{7B68599C-7508-450E-B365-BFB72D2E733A}"/>
          </ac:spMkLst>
        </pc:spChg>
        <pc:spChg chg="mod">
          <ac:chgData name="Sebastian Taylor" userId="14345a32-29c6-470a-9ce2-4671cac2f60b" providerId="ADAL" clId="{57C78DEB-92C1-49A6-BBB0-68D01C2FD8B5}" dt="2022-03-04T16:26:17.391" v="5202" actId="14100"/>
          <ac:spMkLst>
            <pc:docMk/>
            <pc:sldMk cId="917603840" sldId="1800"/>
            <ac:spMk id="201" creationId="{C5D6079C-2C4E-48FB-B2F1-610C01EFB7C1}"/>
          </ac:spMkLst>
        </pc:spChg>
        <pc:spChg chg="mod">
          <ac:chgData name="Sebastian Taylor" userId="14345a32-29c6-470a-9ce2-4671cac2f60b" providerId="ADAL" clId="{57C78DEB-92C1-49A6-BBB0-68D01C2FD8B5}" dt="2022-03-04T16:26:12.995" v="5201" actId="14100"/>
          <ac:spMkLst>
            <pc:docMk/>
            <pc:sldMk cId="917603840" sldId="1800"/>
            <ac:spMk id="202" creationId="{9DCD35C1-D2E6-4414-9821-83CFD2849CA6}"/>
          </ac:spMkLst>
        </pc:spChg>
        <pc:spChg chg="mod">
          <ac:chgData name="Sebastian Taylor" userId="14345a32-29c6-470a-9ce2-4671cac2f60b" providerId="ADAL" clId="{57C78DEB-92C1-49A6-BBB0-68D01C2FD8B5}" dt="2022-03-04T16:20:28.392" v="4846"/>
          <ac:spMkLst>
            <pc:docMk/>
            <pc:sldMk cId="917603840" sldId="1800"/>
            <ac:spMk id="203" creationId="{903FA55C-D4D2-439B-9D7C-15622300D1CA}"/>
          </ac:spMkLst>
        </pc:spChg>
        <pc:spChg chg="mod">
          <ac:chgData name="Sebastian Taylor" userId="14345a32-29c6-470a-9ce2-4671cac2f60b" providerId="ADAL" clId="{57C78DEB-92C1-49A6-BBB0-68D01C2FD8B5}" dt="2022-03-04T16:20:28.392" v="4846"/>
          <ac:spMkLst>
            <pc:docMk/>
            <pc:sldMk cId="917603840" sldId="1800"/>
            <ac:spMk id="207" creationId="{B53DAEEE-D90F-4770-AF35-E8FB8D7AE466}"/>
          </ac:spMkLst>
        </pc:spChg>
        <pc:spChg chg="mod">
          <ac:chgData name="Sebastian Taylor" userId="14345a32-29c6-470a-9ce2-4671cac2f60b" providerId="ADAL" clId="{57C78DEB-92C1-49A6-BBB0-68D01C2FD8B5}" dt="2022-03-04T16:20:28.392" v="4846"/>
          <ac:spMkLst>
            <pc:docMk/>
            <pc:sldMk cId="917603840" sldId="1800"/>
            <ac:spMk id="208" creationId="{4C2DDD24-F60C-4674-B82E-E01823E21F27}"/>
          </ac:spMkLst>
        </pc:spChg>
        <pc:spChg chg="mod">
          <ac:chgData name="Sebastian Taylor" userId="14345a32-29c6-470a-9ce2-4671cac2f60b" providerId="ADAL" clId="{57C78DEB-92C1-49A6-BBB0-68D01C2FD8B5}" dt="2022-03-04T16:20:28.392" v="4846"/>
          <ac:spMkLst>
            <pc:docMk/>
            <pc:sldMk cId="917603840" sldId="1800"/>
            <ac:spMk id="209" creationId="{ED9CB6E8-CA48-4AED-BC93-2976CAD1325A}"/>
          </ac:spMkLst>
        </pc:spChg>
        <pc:spChg chg="mod">
          <ac:chgData name="Sebastian Taylor" userId="14345a32-29c6-470a-9ce2-4671cac2f60b" providerId="ADAL" clId="{57C78DEB-92C1-49A6-BBB0-68D01C2FD8B5}" dt="2022-03-04T16:20:28.392" v="4846"/>
          <ac:spMkLst>
            <pc:docMk/>
            <pc:sldMk cId="917603840" sldId="1800"/>
            <ac:spMk id="210" creationId="{EC5E046D-3EDF-436E-B66E-900EDCCE3E0F}"/>
          </ac:spMkLst>
        </pc:spChg>
        <pc:spChg chg="mod">
          <ac:chgData name="Sebastian Taylor" userId="14345a32-29c6-470a-9ce2-4671cac2f60b" providerId="ADAL" clId="{57C78DEB-92C1-49A6-BBB0-68D01C2FD8B5}" dt="2022-03-04T16:20:28.392" v="4846"/>
          <ac:spMkLst>
            <pc:docMk/>
            <pc:sldMk cId="917603840" sldId="1800"/>
            <ac:spMk id="211" creationId="{15573445-112D-4DC2-AC43-1A33BDD9E6F4}"/>
          </ac:spMkLst>
        </pc:spChg>
        <pc:spChg chg="mod">
          <ac:chgData name="Sebastian Taylor" userId="14345a32-29c6-470a-9ce2-4671cac2f60b" providerId="ADAL" clId="{57C78DEB-92C1-49A6-BBB0-68D01C2FD8B5}" dt="2022-03-04T16:20:28.392" v="4846"/>
          <ac:spMkLst>
            <pc:docMk/>
            <pc:sldMk cId="917603840" sldId="1800"/>
            <ac:spMk id="212" creationId="{47E05DF5-E4A6-4691-9569-DC84832B21ED}"/>
          </ac:spMkLst>
        </pc:spChg>
        <pc:spChg chg="mod">
          <ac:chgData name="Sebastian Taylor" userId="14345a32-29c6-470a-9ce2-4671cac2f60b" providerId="ADAL" clId="{57C78DEB-92C1-49A6-BBB0-68D01C2FD8B5}" dt="2022-03-04T16:20:28.392" v="4846"/>
          <ac:spMkLst>
            <pc:docMk/>
            <pc:sldMk cId="917603840" sldId="1800"/>
            <ac:spMk id="213" creationId="{AF085631-D4FC-4CAF-A435-C82D66DE168C}"/>
          </ac:spMkLst>
        </pc:spChg>
        <pc:spChg chg="mod">
          <ac:chgData name="Sebastian Taylor" userId="14345a32-29c6-470a-9ce2-4671cac2f60b" providerId="ADAL" clId="{57C78DEB-92C1-49A6-BBB0-68D01C2FD8B5}" dt="2022-03-04T16:20:28.392" v="4846"/>
          <ac:spMkLst>
            <pc:docMk/>
            <pc:sldMk cId="917603840" sldId="1800"/>
            <ac:spMk id="214" creationId="{67EC5B68-C7A0-47E6-B5C7-48D3680C2101}"/>
          </ac:spMkLst>
        </pc:spChg>
        <pc:spChg chg="mod">
          <ac:chgData name="Sebastian Taylor" userId="14345a32-29c6-470a-9ce2-4671cac2f60b" providerId="ADAL" clId="{57C78DEB-92C1-49A6-BBB0-68D01C2FD8B5}" dt="2022-03-04T16:20:28.392" v="4846"/>
          <ac:spMkLst>
            <pc:docMk/>
            <pc:sldMk cId="917603840" sldId="1800"/>
            <ac:spMk id="215" creationId="{5116D3B8-C9B7-4C00-BCD9-0312BDE27855}"/>
          </ac:spMkLst>
        </pc:spChg>
        <pc:spChg chg="mod">
          <ac:chgData name="Sebastian Taylor" userId="14345a32-29c6-470a-9ce2-4671cac2f60b" providerId="ADAL" clId="{57C78DEB-92C1-49A6-BBB0-68D01C2FD8B5}" dt="2022-03-04T16:20:28.392" v="4846"/>
          <ac:spMkLst>
            <pc:docMk/>
            <pc:sldMk cId="917603840" sldId="1800"/>
            <ac:spMk id="216" creationId="{0866C310-4A8F-407B-91F7-901DA8331012}"/>
          </ac:spMkLst>
        </pc:spChg>
        <pc:spChg chg="mod">
          <ac:chgData name="Sebastian Taylor" userId="14345a32-29c6-470a-9ce2-4671cac2f60b" providerId="ADAL" clId="{57C78DEB-92C1-49A6-BBB0-68D01C2FD8B5}" dt="2022-03-04T16:20:28.392" v="4846"/>
          <ac:spMkLst>
            <pc:docMk/>
            <pc:sldMk cId="917603840" sldId="1800"/>
            <ac:spMk id="217" creationId="{7572148A-1837-4FD5-BF5F-FF48F091CBC0}"/>
          </ac:spMkLst>
        </pc:spChg>
        <pc:spChg chg="mod">
          <ac:chgData name="Sebastian Taylor" userId="14345a32-29c6-470a-9ce2-4671cac2f60b" providerId="ADAL" clId="{57C78DEB-92C1-49A6-BBB0-68D01C2FD8B5}" dt="2022-03-04T16:27:17.586" v="5286" actId="20577"/>
          <ac:spMkLst>
            <pc:docMk/>
            <pc:sldMk cId="917603840" sldId="1800"/>
            <ac:spMk id="219" creationId="{BECC0FAA-5C5E-44E0-B61E-B4CE1DE1377A}"/>
          </ac:spMkLst>
        </pc:spChg>
        <pc:spChg chg="mod">
          <ac:chgData name="Sebastian Taylor" userId="14345a32-29c6-470a-9ce2-4671cac2f60b" providerId="ADAL" clId="{57C78DEB-92C1-49A6-BBB0-68D01C2FD8B5}" dt="2022-03-04T16:20:28.392" v="4846"/>
          <ac:spMkLst>
            <pc:docMk/>
            <pc:sldMk cId="917603840" sldId="1800"/>
            <ac:spMk id="220" creationId="{F0614C04-D852-42A2-9261-54771FC229B3}"/>
          </ac:spMkLst>
        </pc:spChg>
        <pc:spChg chg="mod">
          <ac:chgData name="Sebastian Taylor" userId="14345a32-29c6-470a-9ce2-4671cac2f60b" providerId="ADAL" clId="{57C78DEB-92C1-49A6-BBB0-68D01C2FD8B5}" dt="2022-03-04T16:20:28.392" v="4846"/>
          <ac:spMkLst>
            <pc:docMk/>
            <pc:sldMk cId="917603840" sldId="1800"/>
            <ac:spMk id="221" creationId="{B5032BD7-5553-485D-B141-6E182698A492}"/>
          </ac:spMkLst>
        </pc:spChg>
        <pc:spChg chg="mod">
          <ac:chgData name="Sebastian Taylor" userId="14345a32-29c6-470a-9ce2-4671cac2f60b" providerId="ADAL" clId="{57C78DEB-92C1-49A6-BBB0-68D01C2FD8B5}" dt="2022-03-04T16:20:28.392" v="4846"/>
          <ac:spMkLst>
            <pc:docMk/>
            <pc:sldMk cId="917603840" sldId="1800"/>
            <ac:spMk id="222" creationId="{ED3CF7BC-4F43-474B-AC74-3DEE5813999C}"/>
          </ac:spMkLst>
        </pc:spChg>
        <pc:spChg chg="mod">
          <ac:chgData name="Sebastian Taylor" userId="14345a32-29c6-470a-9ce2-4671cac2f60b" providerId="ADAL" clId="{57C78DEB-92C1-49A6-BBB0-68D01C2FD8B5}" dt="2022-03-04T16:20:28.392" v="4846"/>
          <ac:spMkLst>
            <pc:docMk/>
            <pc:sldMk cId="917603840" sldId="1800"/>
            <ac:spMk id="223" creationId="{99AC661C-D680-4DEC-953D-C1F59BF4FDF3}"/>
          </ac:spMkLst>
        </pc:spChg>
        <pc:spChg chg="mod">
          <ac:chgData name="Sebastian Taylor" userId="14345a32-29c6-470a-9ce2-4671cac2f60b" providerId="ADAL" clId="{57C78DEB-92C1-49A6-BBB0-68D01C2FD8B5}" dt="2022-03-04T16:20:28.392" v="4846"/>
          <ac:spMkLst>
            <pc:docMk/>
            <pc:sldMk cId="917603840" sldId="1800"/>
            <ac:spMk id="224" creationId="{4BE2C5B0-373E-4F0D-A92B-6175EE2E47B6}"/>
          </ac:spMkLst>
        </pc:spChg>
        <pc:spChg chg="mod">
          <ac:chgData name="Sebastian Taylor" userId="14345a32-29c6-470a-9ce2-4671cac2f60b" providerId="ADAL" clId="{57C78DEB-92C1-49A6-BBB0-68D01C2FD8B5}" dt="2022-03-04T16:20:28.392" v="4846"/>
          <ac:spMkLst>
            <pc:docMk/>
            <pc:sldMk cId="917603840" sldId="1800"/>
            <ac:spMk id="225" creationId="{7BA245A8-AE80-48A4-A2D2-8355DEAA3459}"/>
          </ac:spMkLst>
        </pc:spChg>
        <pc:spChg chg="mod">
          <ac:chgData name="Sebastian Taylor" userId="14345a32-29c6-470a-9ce2-4671cac2f60b" providerId="ADAL" clId="{57C78DEB-92C1-49A6-BBB0-68D01C2FD8B5}" dt="2022-03-04T16:20:28.392" v="4846"/>
          <ac:spMkLst>
            <pc:docMk/>
            <pc:sldMk cId="917603840" sldId="1800"/>
            <ac:spMk id="226" creationId="{DECFA1A7-7BE3-4CEA-BA9B-6235BF8B0AD8}"/>
          </ac:spMkLst>
        </pc:spChg>
        <pc:spChg chg="mod">
          <ac:chgData name="Sebastian Taylor" userId="14345a32-29c6-470a-9ce2-4671cac2f60b" providerId="ADAL" clId="{57C78DEB-92C1-49A6-BBB0-68D01C2FD8B5}" dt="2022-03-04T16:20:28.392" v="4846"/>
          <ac:spMkLst>
            <pc:docMk/>
            <pc:sldMk cId="917603840" sldId="1800"/>
            <ac:spMk id="227" creationId="{69B6A3DF-494B-4E30-9C5C-C3553201C91F}"/>
          </ac:spMkLst>
        </pc:spChg>
        <pc:spChg chg="mod">
          <ac:chgData name="Sebastian Taylor" userId="14345a32-29c6-470a-9ce2-4671cac2f60b" providerId="ADAL" clId="{57C78DEB-92C1-49A6-BBB0-68D01C2FD8B5}" dt="2022-03-04T16:20:28.392" v="4846"/>
          <ac:spMkLst>
            <pc:docMk/>
            <pc:sldMk cId="917603840" sldId="1800"/>
            <ac:spMk id="228" creationId="{6218ABEE-9C73-406A-870A-CED5C4934E77}"/>
          </ac:spMkLst>
        </pc:spChg>
        <pc:spChg chg="mod">
          <ac:chgData name="Sebastian Taylor" userId="14345a32-29c6-470a-9ce2-4671cac2f60b" providerId="ADAL" clId="{57C78DEB-92C1-49A6-BBB0-68D01C2FD8B5}" dt="2022-03-04T16:20:28.392" v="4846"/>
          <ac:spMkLst>
            <pc:docMk/>
            <pc:sldMk cId="917603840" sldId="1800"/>
            <ac:spMk id="229" creationId="{2EAA0690-F244-4EE9-B778-D2E10EE2BA68}"/>
          </ac:spMkLst>
        </pc:spChg>
        <pc:spChg chg="mod">
          <ac:chgData name="Sebastian Taylor" userId="14345a32-29c6-470a-9ce2-4671cac2f60b" providerId="ADAL" clId="{57C78DEB-92C1-49A6-BBB0-68D01C2FD8B5}" dt="2022-03-04T16:20:28.392" v="4846"/>
          <ac:spMkLst>
            <pc:docMk/>
            <pc:sldMk cId="917603840" sldId="1800"/>
            <ac:spMk id="230" creationId="{1115E4F9-E35A-48E3-9074-FD47AD12DFAE}"/>
          </ac:spMkLst>
        </pc:spChg>
        <pc:spChg chg="mod">
          <ac:chgData name="Sebastian Taylor" userId="14345a32-29c6-470a-9ce2-4671cac2f60b" providerId="ADAL" clId="{57C78DEB-92C1-49A6-BBB0-68D01C2FD8B5}" dt="2022-03-04T16:20:28.392" v="4846"/>
          <ac:spMkLst>
            <pc:docMk/>
            <pc:sldMk cId="917603840" sldId="1800"/>
            <ac:spMk id="241" creationId="{CDEFBEAF-079B-44F2-93DB-977833AD8E1B}"/>
          </ac:spMkLst>
        </pc:spChg>
        <pc:spChg chg="mod">
          <ac:chgData name="Sebastian Taylor" userId="14345a32-29c6-470a-9ce2-4671cac2f60b" providerId="ADAL" clId="{57C78DEB-92C1-49A6-BBB0-68D01C2FD8B5}" dt="2022-03-04T16:20:28.392" v="4846"/>
          <ac:spMkLst>
            <pc:docMk/>
            <pc:sldMk cId="917603840" sldId="1800"/>
            <ac:spMk id="242" creationId="{1E74BBAC-1B7B-48E4-9563-849B06D4C53B}"/>
          </ac:spMkLst>
        </pc:spChg>
        <pc:spChg chg="mod">
          <ac:chgData name="Sebastian Taylor" userId="14345a32-29c6-470a-9ce2-4671cac2f60b" providerId="ADAL" clId="{57C78DEB-92C1-49A6-BBB0-68D01C2FD8B5}" dt="2022-03-04T16:20:28.392" v="4846"/>
          <ac:spMkLst>
            <pc:docMk/>
            <pc:sldMk cId="917603840" sldId="1800"/>
            <ac:spMk id="243" creationId="{9D96E180-A4F1-4EE7-B357-C2E037B78892}"/>
          </ac:spMkLst>
        </pc:spChg>
        <pc:spChg chg="mod">
          <ac:chgData name="Sebastian Taylor" userId="14345a32-29c6-470a-9ce2-4671cac2f60b" providerId="ADAL" clId="{57C78DEB-92C1-49A6-BBB0-68D01C2FD8B5}" dt="2022-03-04T16:20:28.392" v="4846"/>
          <ac:spMkLst>
            <pc:docMk/>
            <pc:sldMk cId="917603840" sldId="1800"/>
            <ac:spMk id="244" creationId="{9E3D4735-F233-41CE-A3C7-E8DCC0E7D56E}"/>
          </ac:spMkLst>
        </pc:spChg>
        <pc:spChg chg="mod">
          <ac:chgData name="Sebastian Taylor" userId="14345a32-29c6-470a-9ce2-4671cac2f60b" providerId="ADAL" clId="{57C78DEB-92C1-49A6-BBB0-68D01C2FD8B5}" dt="2022-03-04T16:20:28.392" v="4846"/>
          <ac:spMkLst>
            <pc:docMk/>
            <pc:sldMk cId="917603840" sldId="1800"/>
            <ac:spMk id="245" creationId="{3E7DB191-43D9-4D59-8B65-8CB1B12B84A3}"/>
          </ac:spMkLst>
        </pc:spChg>
        <pc:spChg chg="mod">
          <ac:chgData name="Sebastian Taylor" userId="14345a32-29c6-470a-9ce2-4671cac2f60b" providerId="ADAL" clId="{57C78DEB-92C1-49A6-BBB0-68D01C2FD8B5}" dt="2022-03-04T16:20:28.392" v="4846"/>
          <ac:spMkLst>
            <pc:docMk/>
            <pc:sldMk cId="917603840" sldId="1800"/>
            <ac:spMk id="246" creationId="{16FB9E18-258E-4D04-B018-D8F4698A6348}"/>
          </ac:spMkLst>
        </pc:spChg>
        <pc:spChg chg="add mod">
          <ac:chgData name="Sebastian Taylor" userId="14345a32-29c6-470a-9ce2-4671cac2f60b" providerId="ADAL" clId="{57C78DEB-92C1-49A6-BBB0-68D01C2FD8B5}" dt="2022-03-04T16:20:30.205" v="4848" actId="571"/>
          <ac:spMkLst>
            <pc:docMk/>
            <pc:sldMk cId="917603840" sldId="1800"/>
            <ac:spMk id="247" creationId="{BC1A3D41-BD9C-447B-8008-288824532D69}"/>
          </ac:spMkLst>
        </pc:spChg>
        <pc:spChg chg="add mod">
          <ac:chgData name="Sebastian Taylor" userId="14345a32-29c6-470a-9ce2-4671cac2f60b" providerId="ADAL" clId="{57C78DEB-92C1-49A6-BBB0-68D01C2FD8B5}" dt="2022-03-04T16:21:57.894" v="4875" actId="1076"/>
          <ac:spMkLst>
            <pc:docMk/>
            <pc:sldMk cId="917603840" sldId="1800"/>
            <ac:spMk id="248" creationId="{A88C4F61-D320-48CB-9B9B-3FEF61DD7824}"/>
          </ac:spMkLst>
        </pc:spChg>
        <pc:spChg chg="add mod">
          <ac:chgData name="Sebastian Taylor" userId="14345a32-29c6-470a-9ce2-4671cac2f60b" providerId="ADAL" clId="{57C78DEB-92C1-49A6-BBB0-68D01C2FD8B5}" dt="2022-03-04T16:25:51.322" v="5200" actId="2711"/>
          <ac:spMkLst>
            <pc:docMk/>
            <pc:sldMk cId="917603840" sldId="1800"/>
            <ac:spMk id="249" creationId="{AC962ECF-1732-4C5D-9E43-7EFBEA055F19}"/>
          </ac:spMkLst>
        </pc:spChg>
        <pc:spChg chg="add mod">
          <ac:chgData name="Sebastian Taylor" userId="14345a32-29c6-470a-9ce2-4671cac2f60b" providerId="ADAL" clId="{57C78DEB-92C1-49A6-BBB0-68D01C2FD8B5}" dt="2022-03-04T16:25:51.322" v="5200" actId="2711"/>
          <ac:spMkLst>
            <pc:docMk/>
            <pc:sldMk cId="917603840" sldId="1800"/>
            <ac:spMk id="250" creationId="{194BC24E-30BC-47BC-BFFA-E37AE51D197E}"/>
          </ac:spMkLst>
        </pc:spChg>
        <pc:grpChg chg="del">
          <ac:chgData name="Sebastian Taylor" userId="14345a32-29c6-470a-9ce2-4671cac2f60b" providerId="ADAL" clId="{57C78DEB-92C1-49A6-BBB0-68D01C2FD8B5}" dt="2022-03-04T16:17:39.545" v="4751" actId="478"/>
          <ac:grpSpMkLst>
            <pc:docMk/>
            <pc:sldMk cId="917603840" sldId="1800"/>
            <ac:grpSpMk id="4" creationId="{A8D59990-6C90-408A-B039-6BA9C2A87C8B}"/>
          </ac:grpSpMkLst>
        </pc:grpChg>
        <pc:grpChg chg="add mod">
          <ac:chgData name="Sebastian Taylor" userId="14345a32-29c6-470a-9ce2-4671cac2f60b" providerId="ADAL" clId="{57C78DEB-92C1-49A6-BBB0-68D01C2FD8B5}" dt="2022-03-04T16:21:57.894" v="4875" actId="1076"/>
          <ac:grpSpMkLst>
            <pc:docMk/>
            <pc:sldMk cId="917603840" sldId="1800"/>
            <ac:grpSpMk id="9" creationId="{C8E13EE3-0018-46D9-BDD3-2D75AC53BB1A}"/>
          </ac:grpSpMkLst>
        </pc:grpChg>
        <pc:grpChg chg="del">
          <ac:chgData name="Sebastian Taylor" userId="14345a32-29c6-470a-9ce2-4671cac2f60b" providerId="ADAL" clId="{57C78DEB-92C1-49A6-BBB0-68D01C2FD8B5}" dt="2022-03-04T16:17:39.545" v="4751" actId="478"/>
          <ac:grpSpMkLst>
            <pc:docMk/>
            <pc:sldMk cId="917603840" sldId="1800"/>
            <ac:grpSpMk id="87" creationId="{B8F13F4A-BD3E-4C0B-AB63-E2F6137153C0}"/>
          </ac:grpSpMkLst>
        </pc:grpChg>
        <pc:grpChg chg="add mod">
          <ac:chgData name="Sebastian Taylor" userId="14345a32-29c6-470a-9ce2-4671cac2f60b" providerId="ADAL" clId="{57C78DEB-92C1-49A6-BBB0-68D01C2FD8B5}" dt="2022-03-04T16:19:36.449" v="4827" actId="404"/>
          <ac:grpSpMkLst>
            <pc:docMk/>
            <pc:sldMk cId="917603840" sldId="1800"/>
            <ac:grpSpMk id="143" creationId="{9C83EB53-01FA-43AF-88A8-9329A21F3F0C}"/>
          </ac:grpSpMkLst>
        </pc:grpChg>
        <pc:grpChg chg="add mod">
          <ac:chgData name="Sebastian Taylor" userId="14345a32-29c6-470a-9ce2-4671cac2f60b" providerId="ADAL" clId="{57C78DEB-92C1-49A6-BBB0-68D01C2FD8B5}" dt="2022-03-04T16:19:36.449" v="4827" actId="404"/>
          <ac:grpSpMkLst>
            <pc:docMk/>
            <pc:sldMk cId="917603840" sldId="1800"/>
            <ac:grpSpMk id="160" creationId="{2AA108E0-D042-4D69-8776-4B38B6A7B2C4}"/>
          </ac:grpSpMkLst>
        </pc:grpChg>
        <pc:grpChg chg="add mod">
          <ac:chgData name="Sebastian Taylor" userId="14345a32-29c6-470a-9ce2-4671cac2f60b" providerId="ADAL" clId="{57C78DEB-92C1-49A6-BBB0-68D01C2FD8B5}" dt="2022-03-04T16:21:57.894" v="4875" actId="1076"/>
          <ac:grpSpMkLst>
            <pc:docMk/>
            <pc:sldMk cId="917603840" sldId="1800"/>
            <ac:grpSpMk id="191" creationId="{98D6FA19-61E7-40DF-9433-E89B3A49A34B}"/>
          </ac:grpSpMkLst>
        </pc:grpChg>
        <pc:grpChg chg="mod">
          <ac:chgData name="Sebastian Taylor" userId="14345a32-29c6-470a-9ce2-4671cac2f60b" providerId="ADAL" clId="{57C78DEB-92C1-49A6-BBB0-68D01C2FD8B5}" dt="2022-03-04T16:20:28.392" v="4846"/>
          <ac:grpSpMkLst>
            <pc:docMk/>
            <pc:sldMk cId="917603840" sldId="1800"/>
            <ac:grpSpMk id="205" creationId="{9513E522-E329-40DE-9E6C-82C5C57826D7}"/>
          </ac:grpSpMkLst>
        </pc:grpChg>
        <pc:grpChg chg="mod">
          <ac:chgData name="Sebastian Taylor" userId="14345a32-29c6-470a-9ce2-4671cac2f60b" providerId="ADAL" clId="{57C78DEB-92C1-49A6-BBB0-68D01C2FD8B5}" dt="2022-03-04T16:20:28.392" v="4846"/>
          <ac:grpSpMkLst>
            <pc:docMk/>
            <pc:sldMk cId="917603840" sldId="1800"/>
            <ac:grpSpMk id="206" creationId="{A22BE83D-D47B-4B9B-B388-018A0C832055}"/>
          </ac:grpSpMkLst>
        </pc:grpChg>
        <pc:cxnChg chg="del">
          <ac:chgData name="Sebastian Taylor" userId="14345a32-29c6-470a-9ce2-4671cac2f60b" providerId="ADAL" clId="{57C78DEB-92C1-49A6-BBB0-68D01C2FD8B5}" dt="2022-03-04T16:17:39.545" v="4751" actId="478"/>
          <ac:cxnSpMkLst>
            <pc:docMk/>
            <pc:sldMk cId="917603840" sldId="1800"/>
            <ac:cxnSpMk id="5" creationId="{6A79931E-B602-48BA-A473-98514D822E55}"/>
          </ac:cxnSpMkLst>
        </pc:cxnChg>
        <pc:cxnChg chg="del">
          <ac:chgData name="Sebastian Taylor" userId="14345a32-29c6-470a-9ce2-4671cac2f60b" providerId="ADAL" clId="{57C78DEB-92C1-49A6-BBB0-68D01C2FD8B5}" dt="2022-03-04T16:17:39.545" v="4751" actId="478"/>
          <ac:cxnSpMkLst>
            <pc:docMk/>
            <pc:sldMk cId="917603840" sldId="1800"/>
            <ac:cxnSpMk id="74" creationId="{EA13C36B-FF62-4915-8166-CFD161AE9F09}"/>
          </ac:cxnSpMkLst>
        </pc:cxnChg>
        <pc:cxnChg chg="del">
          <ac:chgData name="Sebastian Taylor" userId="14345a32-29c6-470a-9ce2-4671cac2f60b" providerId="ADAL" clId="{57C78DEB-92C1-49A6-BBB0-68D01C2FD8B5}" dt="2022-03-04T16:17:39.545" v="4751" actId="478"/>
          <ac:cxnSpMkLst>
            <pc:docMk/>
            <pc:sldMk cId="917603840" sldId="1800"/>
            <ac:cxnSpMk id="75" creationId="{AC646F06-2F7A-41D9-B414-19F6143A563D}"/>
          </ac:cxnSpMkLst>
        </pc:cxnChg>
        <pc:cxnChg chg="del">
          <ac:chgData name="Sebastian Taylor" userId="14345a32-29c6-470a-9ce2-4671cac2f60b" providerId="ADAL" clId="{57C78DEB-92C1-49A6-BBB0-68D01C2FD8B5}" dt="2022-03-04T16:17:39.545" v="4751" actId="478"/>
          <ac:cxnSpMkLst>
            <pc:docMk/>
            <pc:sldMk cId="917603840" sldId="1800"/>
            <ac:cxnSpMk id="76" creationId="{F6E85A41-6ADD-41B4-8343-151F05C3C1C7}"/>
          </ac:cxnSpMkLst>
        </pc:cxnChg>
        <pc:cxnChg chg="del">
          <ac:chgData name="Sebastian Taylor" userId="14345a32-29c6-470a-9ce2-4671cac2f60b" providerId="ADAL" clId="{57C78DEB-92C1-49A6-BBB0-68D01C2FD8B5}" dt="2022-03-04T16:17:39.545" v="4751" actId="478"/>
          <ac:cxnSpMkLst>
            <pc:docMk/>
            <pc:sldMk cId="917603840" sldId="1800"/>
            <ac:cxnSpMk id="77" creationId="{9D8F4701-61C3-43E5-8750-7B0A281D5DBF}"/>
          </ac:cxnSpMkLst>
        </pc:cxnChg>
        <pc:cxnChg chg="del mod">
          <ac:chgData name="Sebastian Taylor" userId="14345a32-29c6-470a-9ce2-4671cac2f60b" providerId="ADAL" clId="{57C78DEB-92C1-49A6-BBB0-68D01C2FD8B5}" dt="2022-03-04T16:17:39.545" v="4751" actId="478"/>
          <ac:cxnSpMkLst>
            <pc:docMk/>
            <pc:sldMk cId="917603840" sldId="1800"/>
            <ac:cxnSpMk id="78" creationId="{C6728FCF-B44F-44F0-B543-7FEBBD02FDD6}"/>
          </ac:cxnSpMkLst>
        </pc:cxnChg>
        <pc:cxnChg chg="del">
          <ac:chgData name="Sebastian Taylor" userId="14345a32-29c6-470a-9ce2-4671cac2f60b" providerId="ADAL" clId="{57C78DEB-92C1-49A6-BBB0-68D01C2FD8B5}" dt="2022-03-04T16:17:39.545" v="4751" actId="478"/>
          <ac:cxnSpMkLst>
            <pc:docMk/>
            <pc:sldMk cId="917603840" sldId="1800"/>
            <ac:cxnSpMk id="85" creationId="{B6E4A490-4866-4134-8E52-D87079F4E84F}"/>
          </ac:cxnSpMkLst>
        </pc:cxnChg>
        <pc:cxnChg chg="add mod">
          <ac:chgData name="Sebastian Taylor" userId="14345a32-29c6-470a-9ce2-4671cac2f60b" providerId="ADAL" clId="{57C78DEB-92C1-49A6-BBB0-68D01C2FD8B5}" dt="2022-03-04T16:19:36.449" v="4827" actId="404"/>
          <ac:cxnSpMkLst>
            <pc:docMk/>
            <pc:sldMk cId="917603840" sldId="1800"/>
            <ac:cxnSpMk id="130" creationId="{7A84880A-A107-4DDA-8A71-60F4623F21E6}"/>
          </ac:cxnSpMkLst>
        </pc:cxnChg>
        <pc:cxnChg chg="del mod">
          <ac:chgData name="Sebastian Taylor" userId="14345a32-29c6-470a-9ce2-4671cac2f60b" providerId="ADAL" clId="{57C78DEB-92C1-49A6-BBB0-68D01C2FD8B5}" dt="2022-03-04T16:17:39.545" v="4751" actId="478"/>
          <ac:cxnSpMkLst>
            <pc:docMk/>
            <pc:sldMk cId="917603840" sldId="1800"/>
            <ac:cxnSpMk id="131" creationId="{E974B9EE-D614-491A-8585-5C90F190C74D}"/>
          </ac:cxnSpMkLst>
        </pc:cxnChg>
        <pc:cxnChg chg="add mod">
          <ac:chgData name="Sebastian Taylor" userId="14345a32-29c6-470a-9ce2-4671cac2f60b" providerId="ADAL" clId="{57C78DEB-92C1-49A6-BBB0-68D01C2FD8B5}" dt="2022-03-04T16:19:36.449" v="4827" actId="404"/>
          <ac:cxnSpMkLst>
            <pc:docMk/>
            <pc:sldMk cId="917603840" sldId="1800"/>
            <ac:cxnSpMk id="132" creationId="{732FCD28-756C-4AD4-8804-541248BB5C36}"/>
          </ac:cxnSpMkLst>
        </pc:cxnChg>
        <pc:cxnChg chg="add mod">
          <ac:chgData name="Sebastian Taylor" userId="14345a32-29c6-470a-9ce2-4671cac2f60b" providerId="ADAL" clId="{57C78DEB-92C1-49A6-BBB0-68D01C2FD8B5}" dt="2022-03-04T16:19:36.449" v="4827" actId="404"/>
          <ac:cxnSpMkLst>
            <pc:docMk/>
            <pc:sldMk cId="917603840" sldId="1800"/>
            <ac:cxnSpMk id="134" creationId="{FBFAC990-0203-4205-A11E-B4877BA1DD8C}"/>
          </ac:cxnSpMkLst>
        </pc:cxnChg>
        <pc:cxnChg chg="add mod">
          <ac:chgData name="Sebastian Taylor" userId="14345a32-29c6-470a-9ce2-4671cac2f60b" providerId="ADAL" clId="{57C78DEB-92C1-49A6-BBB0-68D01C2FD8B5}" dt="2022-03-04T16:19:36.449" v="4827" actId="404"/>
          <ac:cxnSpMkLst>
            <pc:docMk/>
            <pc:sldMk cId="917603840" sldId="1800"/>
            <ac:cxnSpMk id="135" creationId="{30B02DE7-2DC0-4218-BA0B-AE34C00E3242}"/>
          </ac:cxnSpMkLst>
        </pc:cxnChg>
        <pc:cxnChg chg="add mod">
          <ac:chgData name="Sebastian Taylor" userId="14345a32-29c6-470a-9ce2-4671cac2f60b" providerId="ADAL" clId="{57C78DEB-92C1-49A6-BBB0-68D01C2FD8B5}" dt="2022-03-04T16:19:36.449" v="4827" actId="404"/>
          <ac:cxnSpMkLst>
            <pc:docMk/>
            <pc:sldMk cId="917603840" sldId="1800"/>
            <ac:cxnSpMk id="136" creationId="{D8103140-3666-4931-A8D9-15010E3D9F96}"/>
          </ac:cxnSpMkLst>
        </pc:cxnChg>
        <pc:cxnChg chg="add mod">
          <ac:chgData name="Sebastian Taylor" userId="14345a32-29c6-470a-9ce2-4671cac2f60b" providerId="ADAL" clId="{57C78DEB-92C1-49A6-BBB0-68D01C2FD8B5}" dt="2022-03-04T16:19:36.449" v="4827" actId="404"/>
          <ac:cxnSpMkLst>
            <pc:docMk/>
            <pc:sldMk cId="917603840" sldId="1800"/>
            <ac:cxnSpMk id="142" creationId="{E38D2921-8670-4032-92AE-B5F07299697E}"/>
          </ac:cxnSpMkLst>
        </pc:cxnChg>
        <pc:cxnChg chg="mod">
          <ac:chgData name="Sebastian Taylor" userId="14345a32-29c6-470a-9ce2-4671cac2f60b" providerId="ADAL" clId="{57C78DEB-92C1-49A6-BBB0-68D01C2FD8B5}" dt="2022-03-04T16:19:36.449" v="4827" actId="404"/>
          <ac:cxnSpMkLst>
            <pc:docMk/>
            <pc:sldMk cId="917603840" sldId="1800"/>
            <ac:cxnSpMk id="144" creationId="{C0550DCF-7FB5-4761-A14B-10AF5141FCFD}"/>
          </ac:cxnSpMkLst>
        </pc:cxnChg>
        <pc:cxnChg chg="mod">
          <ac:chgData name="Sebastian Taylor" userId="14345a32-29c6-470a-9ce2-4671cac2f60b" providerId="ADAL" clId="{57C78DEB-92C1-49A6-BBB0-68D01C2FD8B5}" dt="2022-03-04T16:19:36.449" v="4827" actId="404"/>
          <ac:cxnSpMkLst>
            <pc:docMk/>
            <pc:sldMk cId="917603840" sldId="1800"/>
            <ac:cxnSpMk id="145" creationId="{051CDABC-A0A1-4A57-BA8E-DEFE76559506}"/>
          </ac:cxnSpMkLst>
        </pc:cxnChg>
        <pc:cxnChg chg="mod">
          <ac:chgData name="Sebastian Taylor" userId="14345a32-29c6-470a-9ce2-4671cac2f60b" providerId="ADAL" clId="{57C78DEB-92C1-49A6-BBB0-68D01C2FD8B5}" dt="2022-03-04T16:19:36.449" v="4827" actId="404"/>
          <ac:cxnSpMkLst>
            <pc:docMk/>
            <pc:sldMk cId="917603840" sldId="1800"/>
            <ac:cxnSpMk id="146" creationId="{490A9E4A-1829-4E06-B7DA-6795C8CA2CCD}"/>
          </ac:cxnSpMkLst>
        </pc:cxnChg>
        <pc:cxnChg chg="mod">
          <ac:chgData name="Sebastian Taylor" userId="14345a32-29c6-470a-9ce2-4671cac2f60b" providerId="ADAL" clId="{57C78DEB-92C1-49A6-BBB0-68D01C2FD8B5}" dt="2022-03-04T16:19:36.449" v="4827" actId="404"/>
          <ac:cxnSpMkLst>
            <pc:docMk/>
            <pc:sldMk cId="917603840" sldId="1800"/>
            <ac:cxnSpMk id="147" creationId="{DC2DB1F7-6AC6-4BCF-8DF5-7DC1076FC05C}"/>
          </ac:cxnSpMkLst>
        </pc:cxnChg>
        <pc:cxnChg chg="mod">
          <ac:chgData name="Sebastian Taylor" userId="14345a32-29c6-470a-9ce2-4671cac2f60b" providerId="ADAL" clId="{57C78DEB-92C1-49A6-BBB0-68D01C2FD8B5}" dt="2022-03-04T16:19:36.449" v="4827" actId="404"/>
          <ac:cxnSpMkLst>
            <pc:docMk/>
            <pc:sldMk cId="917603840" sldId="1800"/>
            <ac:cxnSpMk id="148" creationId="{CE84296B-78EC-4206-8082-C3BB541B956F}"/>
          </ac:cxnSpMkLst>
        </pc:cxnChg>
        <pc:cxnChg chg="mod">
          <ac:chgData name="Sebastian Taylor" userId="14345a32-29c6-470a-9ce2-4671cac2f60b" providerId="ADAL" clId="{57C78DEB-92C1-49A6-BBB0-68D01C2FD8B5}" dt="2022-03-04T16:19:36.449" v="4827" actId="404"/>
          <ac:cxnSpMkLst>
            <pc:docMk/>
            <pc:sldMk cId="917603840" sldId="1800"/>
            <ac:cxnSpMk id="149" creationId="{59EDAD6C-B060-4FD7-8509-74F7E928C0D5}"/>
          </ac:cxnSpMkLst>
        </pc:cxnChg>
        <pc:cxnChg chg="mod">
          <ac:chgData name="Sebastian Taylor" userId="14345a32-29c6-470a-9ce2-4671cac2f60b" providerId="ADAL" clId="{57C78DEB-92C1-49A6-BBB0-68D01C2FD8B5}" dt="2022-03-04T16:19:36.449" v="4827" actId="404"/>
          <ac:cxnSpMkLst>
            <pc:docMk/>
            <pc:sldMk cId="917603840" sldId="1800"/>
            <ac:cxnSpMk id="150" creationId="{40375682-80D4-4076-A80F-7C7B61C2E0BB}"/>
          </ac:cxnSpMkLst>
        </pc:cxnChg>
        <pc:cxnChg chg="mod">
          <ac:chgData name="Sebastian Taylor" userId="14345a32-29c6-470a-9ce2-4671cac2f60b" providerId="ADAL" clId="{57C78DEB-92C1-49A6-BBB0-68D01C2FD8B5}" dt="2022-03-04T16:19:36.449" v="4827" actId="404"/>
          <ac:cxnSpMkLst>
            <pc:docMk/>
            <pc:sldMk cId="917603840" sldId="1800"/>
            <ac:cxnSpMk id="151" creationId="{5E9BF84E-CEC7-497B-8D15-E319659D2A1E}"/>
          </ac:cxnSpMkLst>
        </pc:cxnChg>
        <pc:cxnChg chg="mod">
          <ac:chgData name="Sebastian Taylor" userId="14345a32-29c6-470a-9ce2-4671cac2f60b" providerId="ADAL" clId="{57C78DEB-92C1-49A6-BBB0-68D01C2FD8B5}" dt="2022-03-04T16:19:36.449" v="4827" actId="404"/>
          <ac:cxnSpMkLst>
            <pc:docMk/>
            <pc:sldMk cId="917603840" sldId="1800"/>
            <ac:cxnSpMk id="152" creationId="{AA457D9F-9AB0-4AA7-AEAA-B1671FEB885E}"/>
          </ac:cxnSpMkLst>
        </pc:cxnChg>
        <pc:cxnChg chg="mod">
          <ac:chgData name="Sebastian Taylor" userId="14345a32-29c6-470a-9ce2-4671cac2f60b" providerId="ADAL" clId="{57C78DEB-92C1-49A6-BBB0-68D01C2FD8B5}" dt="2022-03-04T16:19:36.449" v="4827" actId="404"/>
          <ac:cxnSpMkLst>
            <pc:docMk/>
            <pc:sldMk cId="917603840" sldId="1800"/>
            <ac:cxnSpMk id="153" creationId="{DAC97C99-3D86-489D-A883-096BAAB67CF0}"/>
          </ac:cxnSpMkLst>
        </pc:cxnChg>
        <pc:cxnChg chg="add mod">
          <ac:chgData name="Sebastian Taylor" userId="14345a32-29c6-470a-9ce2-4671cac2f60b" providerId="ADAL" clId="{57C78DEB-92C1-49A6-BBB0-68D01C2FD8B5}" dt="2022-03-04T16:19:36.449" v="4827" actId="404"/>
          <ac:cxnSpMkLst>
            <pc:docMk/>
            <pc:sldMk cId="917603840" sldId="1800"/>
            <ac:cxnSpMk id="183" creationId="{7B3F5646-914F-44B5-A08C-9050EFE50176}"/>
          </ac:cxnSpMkLst>
        </pc:cxnChg>
        <pc:cxnChg chg="add del mod">
          <ac:chgData name="Sebastian Taylor" userId="14345a32-29c6-470a-9ce2-4671cac2f60b" providerId="ADAL" clId="{57C78DEB-92C1-49A6-BBB0-68D01C2FD8B5}" dt="2022-03-04T16:18:25.730" v="4794" actId="478"/>
          <ac:cxnSpMkLst>
            <pc:docMk/>
            <pc:sldMk cId="917603840" sldId="1800"/>
            <ac:cxnSpMk id="185" creationId="{0A4066CE-452A-411F-AA6B-8D8760D408BE}"/>
          </ac:cxnSpMkLst>
        </pc:cxnChg>
        <pc:cxnChg chg="mod">
          <ac:chgData name="Sebastian Taylor" userId="14345a32-29c6-470a-9ce2-4671cac2f60b" providerId="ADAL" clId="{57C78DEB-92C1-49A6-BBB0-68D01C2FD8B5}" dt="2022-03-04T16:20:28.392" v="4846"/>
          <ac:cxnSpMkLst>
            <pc:docMk/>
            <pc:sldMk cId="917603840" sldId="1800"/>
            <ac:cxnSpMk id="194" creationId="{222642FF-00BB-415C-8366-8F30F00CF881}"/>
          </ac:cxnSpMkLst>
        </pc:cxnChg>
        <pc:cxnChg chg="mod">
          <ac:chgData name="Sebastian Taylor" userId="14345a32-29c6-470a-9ce2-4671cac2f60b" providerId="ADAL" clId="{57C78DEB-92C1-49A6-BBB0-68D01C2FD8B5}" dt="2022-03-04T16:20:28.392" v="4846"/>
          <ac:cxnSpMkLst>
            <pc:docMk/>
            <pc:sldMk cId="917603840" sldId="1800"/>
            <ac:cxnSpMk id="195" creationId="{2FF8C6E4-7C5D-495F-ABD7-D339E638C4A2}"/>
          </ac:cxnSpMkLst>
        </pc:cxnChg>
        <pc:cxnChg chg="mod">
          <ac:chgData name="Sebastian Taylor" userId="14345a32-29c6-470a-9ce2-4671cac2f60b" providerId="ADAL" clId="{57C78DEB-92C1-49A6-BBB0-68D01C2FD8B5}" dt="2022-03-04T16:20:28.392" v="4846"/>
          <ac:cxnSpMkLst>
            <pc:docMk/>
            <pc:sldMk cId="917603840" sldId="1800"/>
            <ac:cxnSpMk id="196" creationId="{B687D7EA-08E8-4F25-871F-5E3411F4C61D}"/>
          </ac:cxnSpMkLst>
        </pc:cxnChg>
        <pc:cxnChg chg="mod">
          <ac:chgData name="Sebastian Taylor" userId="14345a32-29c6-470a-9ce2-4671cac2f60b" providerId="ADAL" clId="{57C78DEB-92C1-49A6-BBB0-68D01C2FD8B5}" dt="2022-03-04T16:20:28.392" v="4846"/>
          <ac:cxnSpMkLst>
            <pc:docMk/>
            <pc:sldMk cId="917603840" sldId="1800"/>
            <ac:cxnSpMk id="197" creationId="{63D58AD5-C82C-4343-B25F-79A5731550B5}"/>
          </ac:cxnSpMkLst>
        </pc:cxnChg>
        <pc:cxnChg chg="mod">
          <ac:chgData name="Sebastian Taylor" userId="14345a32-29c6-470a-9ce2-4671cac2f60b" providerId="ADAL" clId="{57C78DEB-92C1-49A6-BBB0-68D01C2FD8B5}" dt="2022-03-04T16:20:28.392" v="4846"/>
          <ac:cxnSpMkLst>
            <pc:docMk/>
            <pc:sldMk cId="917603840" sldId="1800"/>
            <ac:cxnSpMk id="198" creationId="{DA16210E-F970-4C2A-93E6-B1AEBB85E859}"/>
          </ac:cxnSpMkLst>
        </pc:cxnChg>
        <pc:cxnChg chg="mod">
          <ac:chgData name="Sebastian Taylor" userId="14345a32-29c6-470a-9ce2-4671cac2f60b" providerId="ADAL" clId="{57C78DEB-92C1-49A6-BBB0-68D01C2FD8B5}" dt="2022-03-04T16:20:28.392" v="4846"/>
          <ac:cxnSpMkLst>
            <pc:docMk/>
            <pc:sldMk cId="917603840" sldId="1800"/>
            <ac:cxnSpMk id="204" creationId="{18D41557-67AE-4358-ADFC-103CEEC89E12}"/>
          </ac:cxnSpMkLst>
        </pc:cxnChg>
        <pc:cxnChg chg="del mod">
          <ac:chgData name="Sebastian Taylor" userId="14345a32-29c6-470a-9ce2-4671cac2f60b" providerId="ADAL" clId="{57C78DEB-92C1-49A6-BBB0-68D01C2FD8B5}" dt="2022-03-04T16:20:57.410" v="4856" actId="478"/>
          <ac:cxnSpMkLst>
            <pc:docMk/>
            <pc:sldMk cId="917603840" sldId="1800"/>
            <ac:cxnSpMk id="218" creationId="{EBD8670D-E1B5-46EA-A156-90C5F9F6BDE0}"/>
          </ac:cxnSpMkLst>
        </pc:cxnChg>
        <pc:cxnChg chg="mod">
          <ac:chgData name="Sebastian Taylor" userId="14345a32-29c6-470a-9ce2-4671cac2f60b" providerId="ADAL" clId="{57C78DEB-92C1-49A6-BBB0-68D01C2FD8B5}" dt="2022-03-04T16:20:28.392" v="4846"/>
          <ac:cxnSpMkLst>
            <pc:docMk/>
            <pc:sldMk cId="917603840" sldId="1800"/>
            <ac:cxnSpMk id="231" creationId="{FE6EAA58-3762-4817-8030-8DD71033BC71}"/>
          </ac:cxnSpMkLst>
        </pc:cxnChg>
        <pc:cxnChg chg="mod">
          <ac:chgData name="Sebastian Taylor" userId="14345a32-29c6-470a-9ce2-4671cac2f60b" providerId="ADAL" clId="{57C78DEB-92C1-49A6-BBB0-68D01C2FD8B5}" dt="2022-03-04T16:20:28.392" v="4846"/>
          <ac:cxnSpMkLst>
            <pc:docMk/>
            <pc:sldMk cId="917603840" sldId="1800"/>
            <ac:cxnSpMk id="232" creationId="{87069282-95DA-4B14-B278-CED92380DB63}"/>
          </ac:cxnSpMkLst>
        </pc:cxnChg>
        <pc:cxnChg chg="mod">
          <ac:chgData name="Sebastian Taylor" userId="14345a32-29c6-470a-9ce2-4671cac2f60b" providerId="ADAL" clId="{57C78DEB-92C1-49A6-BBB0-68D01C2FD8B5}" dt="2022-03-04T16:20:28.392" v="4846"/>
          <ac:cxnSpMkLst>
            <pc:docMk/>
            <pc:sldMk cId="917603840" sldId="1800"/>
            <ac:cxnSpMk id="233" creationId="{A5262C7F-7799-4D3F-BC1B-3DAE3BDBED6C}"/>
          </ac:cxnSpMkLst>
        </pc:cxnChg>
        <pc:cxnChg chg="mod">
          <ac:chgData name="Sebastian Taylor" userId="14345a32-29c6-470a-9ce2-4671cac2f60b" providerId="ADAL" clId="{57C78DEB-92C1-49A6-BBB0-68D01C2FD8B5}" dt="2022-03-04T16:20:28.392" v="4846"/>
          <ac:cxnSpMkLst>
            <pc:docMk/>
            <pc:sldMk cId="917603840" sldId="1800"/>
            <ac:cxnSpMk id="234" creationId="{DE698EC1-1269-4B7D-91E0-F194945CB292}"/>
          </ac:cxnSpMkLst>
        </pc:cxnChg>
        <pc:cxnChg chg="mod">
          <ac:chgData name="Sebastian Taylor" userId="14345a32-29c6-470a-9ce2-4671cac2f60b" providerId="ADAL" clId="{57C78DEB-92C1-49A6-BBB0-68D01C2FD8B5}" dt="2022-03-04T16:20:28.392" v="4846"/>
          <ac:cxnSpMkLst>
            <pc:docMk/>
            <pc:sldMk cId="917603840" sldId="1800"/>
            <ac:cxnSpMk id="235" creationId="{AC97E341-02E1-4D47-8EF0-C895C1448ACA}"/>
          </ac:cxnSpMkLst>
        </pc:cxnChg>
        <pc:cxnChg chg="mod">
          <ac:chgData name="Sebastian Taylor" userId="14345a32-29c6-470a-9ce2-4671cac2f60b" providerId="ADAL" clId="{57C78DEB-92C1-49A6-BBB0-68D01C2FD8B5}" dt="2022-03-04T16:20:28.392" v="4846"/>
          <ac:cxnSpMkLst>
            <pc:docMk/>
            <pc:sldMk cId="917603840" sldId="1800"/>
            <ac:cxnSpMk id="236" creationId="{202C63E1-F23E-4DAB-8B1A-63A4E95A11F0}"/>
          </ac:cxnSpMkLst>
        </pc:cxnChg>
        <pc:cxnChg chg="mod">
          <ac:chgData name="Sebastian Taylor" userId="14345a32-29c6-470a-9ce2-4671cac2f60b" providerId="ADAL" clId="{57C78DEB-92C1-49A6-BBB0-68D01C2FD8B5}" dt="2022-03-04T16:20:28.392" v="4846"/>
          <ac:cxnSpMkLst>
            <pc:docMk/>
            <pc:sldMk cId="917603840" sldId="1800"/>
            <ac:cxnSpMk id="237" creationId="{F0747A0C-024B-4533-B371-EB0AA3919910}"/>
          </ac:cxnSpMkLst>
        </pc:cxnChg>
        <pc:cxnChg chg="mod">
          <ac:chgData name="Sebastian Taylor" userId="14345a32-29c6-470a-9ce2-4671cac2f60b" providerId="ADAL" clId="{57C78DEB-92C1-49A6-BBB0-68D01C2FD8B5}" dt="2022-03-04T16:20:28.392" v="4846"/>
          <ac:cxnSpMkLst>
            <pc:docMk/>
            <pc:sldMk cId="917603840" sldId="1800"/>
            <ac:cxnSpMk id="238" creationId="{7B4A85F2-D1E1-4F73-99D0-EFF814537987}"/>
          </ac:cxnSpMkLst>
        </pc:cxnChg>
        <pc:cxnChg chg="mod">
          <ac:chgData name="Sebastian Taylor" userId="14345a32-29c6-470a-9ce2-4671cac2f60b" providerId="ADAL" clId="{57C78DEB-92C1-49A6-BBB0-68D01C2FD8B5}" dt="2022-03-04T16:20:28.392" v="4846"/>
          <ac:cxnSpMkLst>
            <pc:docMk/>
            <pc:sldMk cId="917603840" sldId="1800"/>
            <ac:cxnSpMk id="239" creationId="{C326EC03-B6AB-45C0-BC9E-8582C16BD8FC}"/>
          </ac:cxnSpMkLst>
        </pc:cxnChg>
        <pc:cxnChg chg="mod">
          <ac:chgData name="Sebastian Taylor" userId="14345a32-29c6-470a-9ce2-4671cac2f60b" providerId="ADAL" clId="{57C78DEB-92C1-49A6-BBB0-68D01C2FD8B5}" dt="2022-03-04T16:20:28.392" v="4846"/>
          <ac:cxnSpMkLst>
            <pc:docMk/>
            <pc:sldMk cId="917603840" sldId="1800"/>
            <ac:cxnSpMk id="240" creationId="{3B93338E-2839-4BEA-A777-71F9A5F5A6B6}"/>
          </ac:cxnSpMkLst>
        </pc:cxnChg>
      </pc:sldChg>
      <pc:sldChg chg="add del">
        <pc:chgData name="Sebastian Taylor" userId="14345a32-29c6-470a-9ce2-4671cac2f60b" providerId="ADAL" clId="{57C78DEB-92C1-49A6-BBB0-68D01C2FD8B5}" dt="2022-03-04T16:26:54.870" v="5232" actId="47"/>
        <pc:sldMkLst>
          <pc:docMk/>
          <pc:sldMk cId="917959030" sldId="1801"/>
        </pc:sldMkLst>
      </pc:sldChg>
      <pc:sldChg chg="add addCm modCm">
        <pc:chgData name="Sebastian Taylor" userId="14345a32-29c6-470a-9ce2-4671cac2f60b" providerId="ADAL" clId="{57C78DEB-92C1-49A6-BBB0-68D01C2FD8B5}" dt="2022-03-04T17:00:02.190" v="5568"/>
        <pc:sldMkLst>
          <pc:docMk/>
          <pc:sldMk cId="1935535374" sldId="1801"/>
        </pc:sldMkLst>
      </pc:sldChg>
      <pc:sldMasterChg chg="delSldLayout modSldLayout">
        <pc:chgData name="Sebastian Taylor" userId="14345a32-29c6-470a-9ce2-4671cac2f60b" providerId="ADAL" clId="{57C78DEB-92C1-49A6-BBB0-68D01C2FD8B5}" dt="2022-04-20T20:59:06.613" v="24606"/>
        <pc:sldMasterMkLst>
          <pc:docMk/>
          <pc:sldMasterMk cId="0" sldId="2147483648"/>
        </pc:sldMasterMkLst>
        <pc:sldLayoutChg chg="addSp delSp modSp mod">
          <pc:chgData name="Sebastian Taylor" userId="14345a32-29c6-470a-9ce2-4671cac2f60b" providerId="ADAL" clId="{57C78DEB-92C1-49A6-BBB0-68D01C2FD8B5}" dt="2022-04-20T20:57:38.551" v="24569"/>
          <pc:sldLayoutMkLst>
            <pc:docMk/>
            <pc:sldMasterMk cId="0" sldId="2147483648"/>
            <pc:sldLayoutMk cId="0" sldId="2147483649"/>
          </pc:sldLayoutMkLst>
          <pc:spChg chg="add mod modVis replST">
            <ac:chgData name="Sebastian Taylor" userId="14345a32-29c6-470a-9ce2-4671cac2f60b" providerId="ADAL" clId="{57C78DEB-92C1-49A6-BBB0-68D01C2FD8B5}" dt="2022-04-20T20:57:38.551" v="24569"/>
            <ac:spMkLst>
              <pc:docMk/>
              <pc:sldMasterMk cId="0" sldId="2147483648"/>
              <pc:sldLayoutMk cId="0" sldId="2147483649"/>
              <ac:spMk id="2" creationId="{A9B153D0-3CE9-43A2-85CA-6573543EDA1E}"/>
            </ac:spMkLst>
          </pc:spChg>
          <pc:spChg chg="del">
            <ac:chgData name="Sebastian Taylor" userId="14345a32-29c6-470a-9ce2-4671cac2f60b" providerId="ADAL" clId="{57C78DEB-92C1-49A6-BBB0-68D01C2FD8B5}" dt="2022-04-20T20:57:38.542" v="24561"/>
            <ac:spMkLst>
              <pc:docMk/>
              <pc:sldMasterMk cId="0" sldId="2147483648"/>
              <pc:sldLayoutMk cId="0" sldId="2147483649"/>
              <ac:spMk id="5" creationId="{60199AB4-C09E-40DA-99CC-F442C21DD3B6}"/>
            </ac:spMkLst>
          </pc:spChg>
        </pc:sldLayoutChg>
        <pc:sldLayoutChg chg="addSp delSp modSp mod">
          <pc:chgData name="Sebastian Taylor" userId="14345a32-29c6-470a-9ce2-4671cac2f60b" providerId="ADAL" clId="{57C78DEB-92C1-49A6-BBB0-68D01C2FD8B5}" dt="2022-04-05T23:54:31.475" v="23704"/>
          <pc:sldLayoutMkLst>
            <pc:docMk/>
            <pc:sldMasterMk cId="0" sldId="2147483648"/>
            <pc:sldLayoutMk cId="0" sldId="2147483652"/>
          </pc:sldLayoutMkLst>
          <pc:spChg chg="add del mod modVis replST">
            <ac:chgData name="Sebastian Taylor" userId="14345a32-29c6-470a-9ce2-4671cac2f60b" providerId="ADAL" clId="{57C78DEB-92C1-49A6-BBB0-68D01C2FD8B5}" dt="2022-03-17T16:04:01.177" v="7123"/>
            <ac:spMkLst>
              <pc:docMk/>
              <pc:sldMasterMk cId="0" sldId="2147483648"/>
              <pc:sldLayoutMk cId="0" sldId="2147483652"/>
              <ac:spMk id="2" creationId="{02A2241E-B1E6-4649-A4AE-5327C5493896}"/>
            </ac:spMkLst>
          </pc:spChg>
          <pc:spChg chg="add del mod modVis replST">
            <ac:chgData name="Sebastian Taylor" userId="14345a32-29c6-470a-9ce2-4671cac2f60b" providerId="ADAL" clId="{57C78DEB-92C1-49A6-BBB0-68D01C2FD8B5}" dt="2022-02-25T17:51:31.941" v="3279"/>
            <ac:spMkLst>
              <pc:docMk/>
              <pc:sldMasterMk cId="0" sldId="2147483648"/>
              <pc:sldLayoutMk cId="0" sldId="2147483652"/>
              <ac:spMk id="2" creationId="{1D0925EB-F3F5-4EA4-BB2A-A6191B4D0634}"/>
            </ac:spMkLst>
          </pc:spChg>
          <pc:spChg chg="del">
            <ac:chgData name="Sebastian Taylor" userId="14345a32-29c6-470a-9ce2-4671cac2f60b" providerId="ADAL" clId="{57C78DEB-92C1-49A6-BBB0-68D01C2FD8B5}" dt="2022-02-23T19:12:28.746" v="1056"/>
            <ac:spMkLst>
              <pc:docMk/>
              <pc:sldMasterMk cId="0" sldId="2147483648"/>
              <pc:sldLayoutMk cId="0" sldId="2147483652"/>
              <ac:spMk id="2" creationId="{56379028-7B09-4DB0-AC57-AD3F23134A74}"/>
            </ac:spMkLst>
          </pc:spChg>
          <pc:spChg chg="add del mod modVis replST">
            <ac:chgData name="Sebastian Taylor" userId="14345a32-29c6-470a-9ce2-4671cac2f60b" providerId="ADAL" clId="{57C78DEB-92C1-49A6-BBB0-68D01C2FD8B5}" dt="2022-03-16T22:58:52.009" v="5939"/>
            <ac:spMkLst>
              <pc:docMk/>
              <pc:sldMasterMk cId="0" sldId="2147483648"/>
              <pc:sldLayoutMk cId="0" sldId="2147483652"/>
              <ac:spMk id="2" creationId="{757B1833-5F4D-4248-9315-B9D817CC63B5}"/>
            </ac:spMkLst>
          </pc:spChg>
          <pc:spChg chg="add del mod modVis replST">
            <ac:chgData name="Sebastian Taylor" userId="14345a32-29c6-470a-9ce2-4671cac2f60b" providerId="ADAL" clId="{57C78DEB-92C1-49A6-BBB0-68D01C2FD8B5}" dt="2022-03-30T19:32:14.519" v="14512"/>
            <ac:spMkLst>
              <pc:docMk/>
              <pc:sldMasterMk cId="0" sldId="2147483648"/>
              <pc:sldLayoutMk cId="0" sldId="2147483652"/>
              <ac:spMk id="2" creationId="{E61F601C-16B9-49B8-B9C2-37832EB0EFEA}"/>
            </ac:spMkLst>
          </pc:spChg>
          <pc:spChg chg="add del mod modVis replST">
            <ac:chgData name="Sebastian Taylor" userId="14345a32-29c6-470a-9ce2-4671cac2f60b" providerId="ADAL" clId="{57C78DEB-92C1-49A6-BBB0-68D01C2FD8B5}" dt="2022-04-05T20:22:26.360" v="21820"/>
            <ac:spMkLst>
              <pc:docMk/>
              <pc:sldMasterMk cId="0" sldId="2147483648"/>
              <pc:sldLayoutMk cId="0" sldId="2147483652"/>
              <ac:spMk id="2" creationId="{E9AE872C-F057-4B43-9460-CF2F5EA519C6}"/>
            </ac:spMkLst>
          </pc:spChg>
          <pc:spChg chg="add del mod modVis replST">
            <ac:chgData name="Sebastian Taylor" userId="14345a32-29c6-470a-9ce2-4671cac2f60b" providerId="ADAL" clId="{57C78DEB-92C1-49A6-BBB0-68D01C2FD8B5}" dt="2022-03-04T16:16:53.470" v="4738"/>
            <ac:spMkLst>
              <pc:docMk/>
              <pc:sldMasterMk cId="0" sldId="2147483648"/>
              <pc:sldLayoutMk cId="0" sldId="2147483652"/>
              <ac:spMk id="2" creationId="{EE88BDD0-4A16-4D53-9110-6424065483F3}"/>
            </ac:spMkLst>
          </pc:spChg>
          <pc:spChg chg="add del mod modVis replST">
            <ac:chgData name="Sebastian Taylor" userId="14345a32-29c6-470a-9ce2-4671cac2f60b" providerId="ADAL" clId="{57C78DEB-92C1-49A6-BBB0-68D01C2FD8B5}" dt="2022-03-17T16:04:44.194" v="7169"/>
            <ac:spMkLst>
              <pc:docMk/>
              <pc:sldMasterMk cId="0" sldId="2147483648"/>
              <pc:sldLayoutMk cId="0" sldId="2147483652"/>
              <ac:spMk id="3" creationId="{0986398C-B960-4493-A784-AC50CF16E976}"/>
            </ac:spMkLst>
          </pc:spChg>
          <pc:spChg chg="add del mod modVis replST">
            <ac:chgData name="Sebastian Taylor" userId="14345a32-29c6-470a-9ce2-4671cac2f60b" providerId="ADAL" clId="{57C78DEB-92C1-49A6-BBB0-68D01C2FD8B5}" dt="2022-03-16T22:50:46.039" v="5836"/>
            <ac:spMkLst>
              <pc:docMk/>
              <pc:sldMasterMk cId="0" sldId="2147483648"/>
              <pc:sldLayoutMk cId="0" sldId="2147483652"/>
              <ac:spMk id="3" creationId="{3D2A7185-2F92-43A7-8B80-7A41D03664C3}"/>
            </ac:spMkLst>
          </pc:spChg>
          <pc:spChg chg="add del mod modVis replST">
            <ac:chgData name="Sebastian Taylor" userId="14345a32-29c6-470a-9ce2-4671cac2f60b" providerId="ADAL" clId="{57C78DEB-92C1-49A6-BBB0-68D01C2FD8B5}" dt="2022-03-30T19:36:14.611" v="14616"/>
            <ac:spMkLst>
              <pc:docMk/>
              <pc:sldMasterMk cId="0" sldId="2147483648"/>
              <pc:sldLayoutMk cId="0" sldId="2147483652"/>
              <ac:spMk id="3" creationId="{782F7256-7B35-48EE-BD7A-AA994C89B22D}"/>
            </ac:spMkLst>
          </pc:spChg>
          <pc:spChg chg="add del mod modVis replST">
            <ac:chgData name="Sebastian Taylor" userId="14345a32-29c6-470a-9ce2-4671cac2f60b" providerId="ADAL" clId="{57C78DEB-92C1-49A6-BBB0-68D01C2FD8B5}" dt="2022-02-25T19:06:00.905" v="3410"/>
            <ac:spMkLst>
              <pc:docMk/>
              <pc:sldMasterMk cId="0" sldId="2147483648"/>
              <pc:sldLayoutMk cId="0" sldId="2147483652"/>
              <ac:spMk id="3" creationId="{83CC52CB-D66A-4DAC-A365-7EEEC9AF5BE7}"/>
            </ac:spMkLst>
          </pc:spChg>
          <pc:spChg chg="add del mod modVis replST">
            <ac:chgData name="Sebastian Taylor" userId="14345a32-29c6-470a-9ce2-4671cac2f60b" providerId="ADAL" clId="{57C78DEB-92C1-49A6-BBB0-68D01C2FD8B5}" dt="2022-04-05T23:54:31.406" v="23696"/>
            <ac:spMkLst>
              <pc:docMk/>
              <pc:sldMasterMk cId="0" sldId="2147483648"/>
              <pc:sldLayoutMk cId="0" sldId="2147483652"/>
              <ac:spMk id="3" creationId="{BDDD69B7-6561-410C-8151-09E217E8B14B}"/>
            </ac:spMkLst>
          </pc:spChg>
          <pc:spChg chg="add del mod modVis replST">
            <ac:chgData name="Sebastian Taylor" userId="14345a32-29c6-470a-9ce2-4671cac2f60b" providerId="ADAL" clId="{57C78DEB-92C1-49A6-BBB0-68D01C2FD8B5}" dt="2022-02-23T20:37:37.219" v="1870"/>
            <ac:spMkLst>
              <pc:docMk/>
              <pc:sldMasterMk cId="0" sldId="2147483648"/>
              <pc:sldLayoutMk cId="0" sldId="2147483652"/>
              <ac:spMk id="3" creationId="{D4B2B9EF-5BAE-445B-B6DA-F61711BCCB64}"/>
            </ac:spMkLst>
          </pc:spChg>
          <pc:spChg chg="add del mod modVis replST">
            <ac:chgData name="Sebastian Taylor" userId="14345a32-29c6-470a-9ce2-4671cac2f60b" providerId="ADAL" clId="{57C78DEB-92C1-49A6-BBB0-68D01C2FD8B5}" dt="2022-03-17T00:10:21.973" v="6781"/>
            <ac:spMkLst>
              <pc:docMk/>
              <pc:sldMasterMk cId="0" sldId="2147483648"/>
              <pc:sldLayoutMk cId="0" sldId="2147483652"/>
              <ac:spMk id="4" creationId="{48E7B737-188D-4B7D-BA96-FDFC0EF76A93}"/>
            </ac:spMkLst>
          </pc:spChg>
          <pc:spChg chg="add del mod modVis replST">
            <ac:chgData name="Sebastian Taylor" userId="14345a32-29c6-470a-9ce2-4671cac2f60b" providerId="ADAL" clId="{57C78DEB-92C1-49A6-BBB0-68D01C2FD8B5}" dt="2022-02-25T17:48:48.341" v="3160"/>
            <ac:spMkLst>
              <pc:docMk/>
              <pc:sldMasterMk cId="0" sldId="2147483648"/>
              <pc:sldLayoutMk cId="0" sldId="2147483652"/>
              <ac:spMk id="4" creationId="{639C1019-45AC-4BCA-92D1-AFAAFEB7437A}"/>
            </ac:spMkLst>
          </pc:spChg>
          <pc:spChg chg="add del mod modVis replST">
            <ac:chgData name="Sebastian Taylor" userId="14345a32-29c6-470a-9ce2-4671cac2f60b" providerId="ADAL" clId="{57C78DEB-92C1-49A6-BBB0-68D01C2FD8B5}" dt="2022-03-31T21:38:40.413" v="16767"/>
            <ac:spMkLst>
              <pc:docMk/>
              <pc:sldMasterMk cId="0" sldId="2147483648"/>
              <pc:sldLayoutMk cId="0" sldId="2147483652"/>
              <ac:spMk id="4" creationId="{970D0A2E-BAFF-4A67-BF45-8A3733846045}"/>
            </ac:spMkLst>
          </pc:spChg>
          <pc:spChg chg="add del mod modVis replST">
            <ac:chgData name="Sebastian Taylor" userId="14345a32-29c6-470a-9ce2-4671cac2f60b" providerId="ADAL" clId="{57C78DEB-92C1-49A6-BBB0-68D01C2FD8B5}" dt="2022-03-17T16:05:58.618" v="7212"/>
            <ac:spMkLst>
              <pc:docMk/>
              <pc:sldMasterMk cId="0" sldId="2147483648"/>
              <pc:sldLayoutMk cId="0" sldId="2147483652"/>
              <ac:spMk id="4" creationId="{E3531D23-A3B0-4086-9CAA-BA2755C370D5}"/>
            </ac:spMkLst>
          </pc:spChg>
          <pc:spChg chg="add mod modVis replST">
            <ac:chgData name="Sebastian Taylor" userId="14345a32-29c6-470a-9ce2-4671cac2f60b" providerId="ADAL" clId="{57C78DEB-92C1-49A6-BBB0-68D01C2FD8B5}" dt="2022-04-05T23:54:31.475" v="23704"/>
            <ac:spMkLst>
              <pc:docMk/>
              <pc:sldMasterMk cId="0" sldId="2147483648"/>
              <pc:sldLayoutMk cId="0" sldId="2147483652"/>
              <ac:spMk id="4" creationId="{F6626143-6E73-4A75-9A71-BE1AA65C5C49}"/>
            </ac:spMkLst>
          </pc:spChg>
          <pc:spChg chg="add del mod modVis replST">
            <ac:chgData name="Sebastian Taylor" userId="14345a32-29c6-470a-9ce2-4671cac2f60b" providerId="ADAL" clId="{57C78DEB-92C1-49A6-BBB0-68D01C2FD8B5}" dt="2022-04-05T18:14:17.081" v="18240"/>
            <ac:spMkLst>
              <pc:docMk/>
              <pc:sldMasterMk cId="0" sldId="2147483648"/>
              <pc:sldLayoutMk cId="0" sldId="2147483652"/>
              <ac:spMk id="6" creationId="{97D40E91-1D1B-4F4A-BA13-24F1F1AD4CF4}"/>
            </ac:spMkLst>
          </pc:spChg>
          <pc:spChg chg="add del mod modVis replST">
            <ac:chgData name="Sebastian Taylor" userId="14345a32-29c6-470a-9ce2-4671cac2f60b" providerId="ADAL" clId="{57C78DEB-92C1-49A6-BBB0-68D01C2FD8B5}" dt="2022-03-17T00:23:05.912" v="6963"/>
            <ac:spMkLst>
              <pc:docMk/>
              <pc:sldMasterMk cId="0" sldId="2147483648"/>
              <pc:sldLayoutMk cId="0" sldId="2147483652"/>
              <ac:spMk id="6" creationId="{A82BD947-4AA5-4C4A-9565-E5934D5EE72F}"/>
            </ac:spMkLst>
          </pc:spChg>
          <pc:spChg chg="add del mod modVis replST">
            <ac:chgData name="Sebastian Taylor" userId="14345a32-29c6-470a-9ce2-4671cac2f60b" providerId="ADAL" clId="{57C78DEB-92C1-49A6-BBB0-68D01C2FD8B5}" dt="2022-03-17T16:12:48.013" v="7380"/>
            <ac:spMkLst>
              <pc:docMk/>
              <pc:sldMasterMk cId="0" sldId="2147483648"/>
              <pc:sldLayoutMk cId="0" sldId="2147483652"/>
              <ac:spMk id="6" creationId="{D3F2EAD6-3EE4-4A84-9760-C4A405A5E192}"/>
            </ac:spMkLst>
          </pc:spChg>
          <pc:spChg chg="add del mod modVis replST">
            <ac:chgData name="Sebastian Taylor" userId="14345a32-29c6-470a-9ce2-4671cac2f60b" providerId="ADAL" clId="{57C78DEB-92C1-49A6-BBB0-68D01C2FD8B5}" dt="2022-03-17T00:36:52.556" v="7007"/>
            <ac:spMkLst>
              <pc:docMk/>
              <pc:sldMasterMk cId="0" sldId="2147483648"/>
              <pc:sldLayoutMk cId="0" sldId="2147483652"/>
              <ac:spMk id="7" creationId="{8FAC1AFC-98DD-482B-8862-FA4BFD14C834}"/>
            </ac:spMkLst>
          </pc:spChg>
          <pc:spChg chg="add del mod modVis replST">
            <ac:chgData name="Sebastian Taylor" userId="14345a32-29c6-470a-9ce2-4671cac2f60b" providerId="ADAL" clId="{57C78DEB-92C1-49A6-BBB0-68D01C2FD8B5}" dt="2022-03-17T16:19:28.184" v="7480"/>
            <ac:spMkLst>
              <pc:docMk/>
              <pc:sldMasterMk cId="0" sldId="2147483648"/>
              <pc:sldLayoutMk cId="0" sldId="2147483652"/>
              <ac:spMk id="7" creationId="{C29C5653-7B68-4B9E-970A-81411743D664}"/>
            </ac:spMkLst>
          </pc:spChg>
          <pc:spChg chg="add del mod modVis replST">
            <ac:chgData name="Sebastian Taylor" userId="14345a32-29c6-470a-9ce2-4671cac2f60b" providerId="ADAL" clId="{57C78DEB-92C1-49A6-BBB0-68D01C2FD8B5}" dt="2022-03-17T00:36:52.621" v="7016"/>
            <ac:spMkLst>
              <pc:docMk/>
              <pc:sldMasterMk cId="0" sldId="2147483648"/>
              <pc:sldLayoutMk cId="0" sldId="2147483652"/>
              <ac:spMk id="8" creationId="{A0954DFC-27D7-4AD6-A562-B703609893EB}"/>
            </ac:spMkLst>
          </pc:spChg>
          <pc:spChg chg="add del mod modVis replST">
            <ac:chgData name="Sebastian Taylor" userId="14345a32-29c6-470a-9ce2-4671cac2f60b" providerId="ADAL" clId="{57C78DEB-92C1-49A6-BBB0-68D01C2FD8B5}" dt="2022-03-17T18:40:20.090" v="8120"/>
            <ac:spMkLst>
              <pc:docMk/>
              <pc:sldMasterMk cId="0" sldId="2147483648"/>
              <pc:sldLayoutMk cId="0" sldId="2147483652"/>
              <ac:spMk id="8" creationId="{F40E80FF-971D-4F9E-A65F-44E1AE28FB64}"/>
            </ac:spMkLst>
          </pc:spChg>
          <pc:spChg chg="add del mod modVis replST">
            <ac:chgData name="Sebastian Taylor" userId="14345a32-29c6-470a-9ce2-4671cac2f60b" providerId="ADAL" clId="{57C78DEB-92C1-49A6-BBB0-68D01C2FD8B5}" dt="2022-03-17T16:02:51.989" v="7071"/>
            <ac:spMkLst>
              <pc:docMk/>
              <pc:sldMasterMk cId="0" sldId="2147483648"/>
              <pc:sldLayoutMk cId="0" sldId="2147483652"/>
              <ac:spMk id="9" creationId="{E435343C-5605-4AA2-8798-9BA05044ABB1}"/>
            </ac:spMkLst>
          </pc:spChg>
          <pc:spChg chg="add del mod modVis replST">
            <ac:chgData name="Sebastian Taylor" userId="14345a32-29c6-470a-9ce2-4671cac2f60b" providerId="ADAL" clId="{57C78DEB-92C1-49A6-BBB0-68D01C2FD8B5}" dt="2022-03-17T19:34:45.936" v="10565"/>
            <ac:spMkLst>
              <pc:docMk/>
              <pc:sldMasterMk cId="0" sldId="2147483648"/>
              <pc:sldLayoutMk cId="0" sldId="2147483652"/>
              <ac:spMk id="10" creationId="{2AF344DE-5B1B-4390-B467-0B22C5F9086F}"/>
            </ac:spMkLst>
          </pc:spChg>
          <pc:spChg chg="add del mod modVis replST">
            <ac:chgData name="Sebastian Taylor" userId="14345a32-29c6-470a-9ce2-4671cac2f60b" providerId="ADAL" clId="{57C78DEB-92C1-49A6-BBB0-68D01C2FD8B5}" dt="2022-03-17T20:27:27.993" v="12122"/>
            <ac:spMkLst>
              <pc:docMk/>
              <pc:sldMasterMk cId="0" sldId="2147483648"/>
              <pc:sldLayoutMk cId="0" sldId="2147483652"/>
              <ac:spMk id="11" creationId="{80A3F5B7-BED5-4DD7-91EB-BE0D3EF9C472}"/>
            </ac:spMkLst>
          </pc:spChg>
          <pc:spChg chg="add del mod modVis replST">
            <ac:chgData name="Sebastian Taylor" userId="14345a32-29c6-470a-9ce2-4671cac2f60b" providerId="ADAL" clId="{57C78DEB-92C1-49A6-BBB0-68D01C2FD8B5}" dt="2022-03-17T20:28:43.421" v="12146"/>
            <ac:spMkLst>
              <pc:docMk/>
              <pc:sldMasterMk cId="0" sldId="2147483648"/>
              <pc:sldLayoutMk cId="0" sldId="2147483652"/>
              <ac:spMk id="12" creationId="{00871891-4A80-4CDF-AF3A-28B6E2379428}"/>
            </ac:spMkLst>
          </pc:spChg>
          <pc:spChg chg="add del mod modVis replST">
            <ac:chgData name="Sebastian Taylor" userId="14345a32-29c6-470a-9ce2-4671cac2f60b" providerId="ADAL" clId="{57C78DEB-92C1-49A6-BBB0-68D01C2FD8B5}" dt="2022-03-30T18:14:24.042" v="12955"/>
            <ac:spMkLst>
              <pc:docMk/>
              <pc:sldMasterMk cId="0" sldId="2147483648"/>
              <pc:sldLayoutMk cId="0" sldId="2147483652"/>
              <ac:spMk id="13" creationId="{F831EBE4-1FF6-4267-8468-2AC8DC992E5F}"/>
            </ac:spMkLst>
          </pc:spChg>
        </pc:sldLayoutChg>
        <pc:sldLayoutChg chg="del">
          <pc:chgData name="Sebastian Taylor" userId="14345a32-29c6-470a-9ce2-4671cac2f60b" providerId="ADAL" clId="{57C78DEB-92C1-49A6-BBB0-68D01C2FD8B5}" dt="2022-03-16T22:34:03.072" v="5609" actId="47"/>
          <pc:sldLayoutMkLst>
            <pc:docMk/>
            <pc:sldMasterMk cId="0" sldId="2147483648"/>
            <pc:sldLayoutMk cId="0" sldId="2147483654"/>
          </pc:sldLayoutMkLst>
        </pc:sldLayoutChg>
        <pc:sldLayoutChg chg="del">
          <pc:chgData name="Sebastian Taylor" userId="14345a32-29c6-470a-9ce2-4671cac2f60b" providerId="ADAL" clId="{57C78DEB-92C1-49A6-BBB0-68D01C2FD8B5}" dt="2022-03-16T22:34:03.072" v="5609" actId="47"/>
          <pc:sldLayoutMkLst>
            <pc:docMk/>
            <pc:sldMasterMk cId="0" sldId="2147483648"/>
            <pc:sldLayoutMk cId="3645471504" sldId="2147483656"/>
          </pc:sldLayoutMkLst>
        </pc:sldLayoutChg>
        <pc:sldLayoutChg chg="addSp delSp modSp mod">
          <pc:chgData name="Sebastian Taylor" userId="14345a32-29c6-470a-9ce2-4671cac2f60b" providerId="ADAL" clId="{57C78DEB-92C1-49A6-BBB0-68D01C2FD8B5}" dt="2022-04-20T20:59:06.613" v="24606"/>
          <pc:sldLayoutMkLst>
            <pc:docMk/>
            <pc:sldMasterMk cId="0" sldId="2147483648"/>
            <pc:sldLayoutMk cId="3535150401" sldId="2147483669"/>
          </pc:sldLayoutMkLst>
          <pc:spChg chg="add mod modVis replST">
            <ac:chgData name="Sebastian Taylor" userId="14345a32-29c6-470a-9ce2-4671cac2f60b" providerId="ADAL" clId="{57C78DEB-92C1-49A6-BBB0-68D01C2FD8B5}" dt="2022-04-20T20:59:06.613" v="24606"/>
            <ac:spMkLst>
              <pc:docMk/>
              <pc:sldMasterMk cId="0" sldId="2147483648"/>
              <pc:sldLayoutMk cId="3535150401" sldId="2147483669"/>
              <ac:spMk id="2" creationId="{7243574B-E83A-4E66-91DC-6E1D50BD3518}"/>
            </ac:spMkLst>
          </pc:spChg>
          <pc:spChg chg="del">
            <ac:chgData name="Sebastian Taylor" userId="14345a32-29c6-470a-9ce2-4671cac2f60b" providerId="ADAL" clId="{57C78DEB-92C1-49A6-BBB0-68D01C2FD8B5}" dt="2022-04-20T20:59:06.606" v="24598"/>
            <ac:spMkLst>
              <pc:docMk/>
              <pc:sldMasterMk cId="0" sldId="2147483648"/>
              <pc:sldLayoutMk cId="3535150401" sldId="2147483669"/>
              <ac:spMk id="3" creationId="{B9293194-16C2-4F47-A942-1B78282008C7}"/>
            </ac:spMkLst>
          </pc:spChg>
        </pc:sldLayoutChg>
      </pc:sldMasterChg>
      <pc:sldMasterChg chg="modSldLayout">
        <pc:chgData name="Sebastian Taylor" userId="14345a32-29c6-470a-9ce2-4671cac2f60b" providerId="ADAL" clId="{57C78DEB-92C1-49A6-BBB0-68D01C2FD8B5}" dt="2022-02-14T22:46:24.508" v="523"/>
        <pc:sldMasterMkLst>
          <pc:docMk/>
          <pc:sldMasterMk cId="565481261" sldId="2147483657"/>
        </pc:sldMasterMkLst>
        <pc:sldLayoutChg chg="addSp delSp modSp mod">
          <pc:chgData name="Sebastian Taylor" userId="14345a32-29c6-470a-9ce2-4671cac2f60b" providerId="ADAL" clId="{57C78DEB-92C1-49A6-BBB0-68D01C2FD8B5}" dt="2022-02-14T22:46:24.508" v="523"/>
          <pc:sldLayoutMkLst>
            <pc:docMk/>
            <pc:sldMasterMk cId="565481261" sldId="2147483657"/>
            <pc:sldLayoutMk cId="3161205661" sldId="2147483658"/>
          </pc:sldLayoutMkLst>
          <pc:spChg chg="add del mod modVis replST">
            <ac:chgData name="Sebastian Taylor" userId="14345a32-29c6-470a-9ce2-4671cac2f60b" providerId="ADAL" clId="{57C78DEB-92C1-49A6-BBB0-68D01C2FD8B5}" dt="2022-02-14T22:46:24.503" v="515"/>
            <ac:spMkLst>
              <pc:docMk/>
              <pc:sldMasterMk cId="565481261" sldId="2147483657"/>
              <pc:sldLayoutMk cId="3161205661" sldId="2147483658"/>
              <ac:spMk id="2" creationId="{FA39CFE3-D0CB-4A63-B40E-EE51CD39ABCF}"/>
            </ac:spMkLst>
          </pc:spChg>
          <pc:spChg chg="add mod modVis replST">
            <ac:chgData name="Sebastian Taylor" userId="14345a32-29c6-470a-9ce2-4671cac2f60b" providerId="ADAL" clId="{57C78DEB-92C1-49A6-BBB0-68D01C2FD8B5}" dt="2022-02-14T22:46:24.508" v="523"/>
            <ac:spMkLst>
              <pc:docMk/>
              <pc:sldMasterMk cId="565481261" sldId="2147483657"/>
              <pc:sldLayoutMk cId="3161205661" sldId="2147483658"/>
              <ac:spMk id="3" creationId="{9B471AC4-48A8-446A-9353-94A931C89FD9}"/>
            </ac:spMkLst>
          </pc:spChg>
        </pc:sldLayoutChg>
      </pc:sldMasterChg>
      <pc:sldMasterChg chg="delSldLayout">
        <pc:chgData name="Sebastian Taylor" userId="14345a32-29c6-470a-9ce2-4671cac2f60b" providerId="ADAL" clId="{57C78DEB-92C1-49A6-BBB0-68D01C2FD8B5}" dt="2022-03-16T22:34:03.072" v="5609" actId="47"/>
        <pc:sldMasterMkLst>
          <pc:docMk/>
          <pc:sldMasterMk cId="1639740821" sldId="2147483676"/>
        </pc:sldMasterMkLst>
        <pc:sldLayoutChg chg="del">
          <pc:chgData name="Sebastian Taylor" userId="14345a32-29c6-470a-9ce2-4671cac2f60b" providerId="ADAL" clId="{57C78DEB-92C1-49A6-BBB0-68D01C2FD8B5}" dt="2022-03-16T22:34:03.072" v="5609" actId="47"/>
          <pc:sldLayoutMkLst>
            <pc:docMk/>
            <pc:sldMasterMk cId="1639740821" sldId="2147483676"/>
            <pc:sldLayoutMk cId="1588742044" sldId="2147483694"/>
          </pc:sldLayoutMkLst>
        </pc:sldLayoutChg>
      </pc:sldMasterChg>
    </pc:docChg>
  </pc:docChgLst>
  <pc:docChgLst>
    <pc:chgData name="mishaal.ijaz@forecast.global" userId="S::urn:spo:guest#mishaal.ijaz@forecast.global::" providerId="AD" clId="Web-{BD023DE4-1005-025A-AF43-DFA83633C6CF}"/>
    <pc:docChg chg="modSld sldOrd modSection">
      <pc:chgData name="mishaal.ijaz@forecast.global" userId="S::urn:spo:guest#mishaal.ijaz@forecast.global::" providerId="AD" clId="Web-{BD023DE4-1005-025A-AF43-DFA83633C6CF}" dt="2022-02-16T14:18:16.821" v="521" actId="1076"/>
      <pc:docMkLst>
        <pc:docMk/>
      </pc:docMkLst>
      <pc:sldChg chg="addSp delSp modSp">
        <pc:chgData name="mishaal.ijaz@forecast.global" userId="S::urn:spo:guest#mishaal.ijaz@forecast.global::" providerId="AD" clId="Web-{BD023DE4-1005-025A-AF43-DFA83633C6CF}" dt="2022-02-16T12:58:23.990" v="227" actId="1076"/>
        <pc:sldMkLst>
          <pc:docMk/>
          <pc:sldMk cId="1909205816" sldId="256"/>
        </pc:sldMkLst>
        <pc:spChg chg="add del">
          <ac:chgData name="mishaal.ijaz@forecast.global" userId="S::urn:spo:guest#mishaal.ijaz@forecast.global::" providerId="AD" clId="Web-{BD023DE4-1005-025A-AF43-DFA83633C6CF}" dt="2022-02-16T12:58:08.170" v="212"/>
          <ac:spMkLst>
            <pc:docMk/>
            <pc:sldMk cId="1909205816" sldId="256"/>
            <ac:spMk id="2" creationId="{9F1477C2-413C-4363-9FA8-594FBB13449D}"/>
          </ac:spMkLst>
        </pc:spChg>
        <pc:spChg chg="add del">
          <ac:chgData name="mishaal.ijaz@forecast.global" userId="S::urn:spo:guest#mishaal.ijaz@forecast.global::" providerId="AD" clId="Web-{BD023DE4-1005-025A-AF43-DFA83633C6CF}" dt="2022-02-16T12:58:08.170" v="211"/>
          <ac:spMkLst>
            <pc:docMk/>
            <pc:sldMk cId="1909205816" sldId="256"/>
            <ac:spMk id="5" creationId="{89A19B0E-2C6C-4A4C-A06F-81F9D6D5F3C9}"/>
          </ac:spMkLst>
        </pc:spChg>
        <pc:spChg chg="add del">
          <ac:chgData name="mishaal.ijaz@forecast.global" userId="S::urn:spo:guest#mishaal.ijaz@forecast.global::" providerId="AD" clId="Web-{BD023DE4-1005-025A-AF43-DFA83633C6CF}" dt="2022-02-16T12:58:08.170" v="209"/>
          <ac:spMkLst>
            <pc:docMk/>
            <pc:sldMk cId="1909205816" sldId="256"/>
            <ac:spMk id="9" creationId="{2AB9ADE5-A20F-4EA7-8A54-5CAC3B614FED}"/>
          </ac:spMkLst>
        </pc:spChg>
        <pc:spChg chg="add del">
          <ac:chgData name="mishaal.ijaz@forecast.global" userId="S::urn:spo:guest#mishaal.ijaz@forecast.global::" providerId="AD" clId="Web-{BD023DE4-1005-025A-AF43-DFA83633C6CF}" dt="2022-02-16T12:58:08.170" v="208"/>
          <ac:spMkLst>
            <pc:docMk/>
            <pc:sldMk cId="1909205816" sldId="256"/>
            <ac:spMk id="11" creationId="{66E6ED79-6742-4092-822F-49F415A0113D}"/>
          </ac:spMkLst>
        </pc:spChg>
        <pc:spChg chg="add mod">
          <ac:chgData name="mishaal.ijaz@forecast.global" userId="S::urn:spo:guest#mishaal.ijaz@forecast.global::" providerId="AD" clId="Web-{BD023DE4-1005-025A-AF43-DFA83633C6CF}" dt="2022-02-16T12:58:19.858" v="221" actId="14100"/>
          <ac:spMkLst>
            <pc:docMk/>
            <pc:sldMk cId="1909205816" sldId="256"/>
            <ac:spMk id="15" creationId="{CC477383-23DC-4823-92A9-26771B3FE3F9}"/>
          </ac:spMkLst>
        </pc:spChg>
        <pc:spChg chg="add mod">
          <ac:chgData name="mishaal.ijaz@forecast.global" userId="S::urn:spo:guest#mishaal.ijaz@forecast.global::" providerId="AD" clId="Web-{BD023DE4-1005-025A-AF43-DFA83633C6CF}" dt="2022-02-16T12:58:19.874" v="222" actId="14100"/>
          <ac:spMkLst>
            <pc:docMk/>
            <pc:sldMk cId="1909205816" sldId="256"/>
            <ac:spMk id="17" creationId="{51067A63-8975-4EA6-8D3A-C3BD06BE31DB}"/>
          </ac:spMkLst>
        </pc:spChg>
        <pc:spChg chg="add mod">
          <ac:chgData name="mishaal.ijaz@forecast.global" userId="S::urn:spo:guest#mishaal.ijaz@forecast.global::" providerId="AD" clId="Web-{BD023DE4-1005-025A-AF43-DFA83633C6CF}" dt="2022-02-16T12:58:23.990" v="227" actId="1076"/>
          <ac:spMkLst>
            <pc:docMk/>
            <pc:sldMk cId="1909205816" sldId="256"/>
            <ac:spMk id="21" creationId="{0CD4B121-4F3B-4F39-A84C-C1A71EDFABAA}"/>
          </ac:spMkLst>
        </pc:spChg>
        <pc:spChg chg="add mod">
          <ac:chgData name="mishaal.ijaz@forecast.global" userId="S::urn:spo:guest#mishaal.ijaz@forecast.global::" providerId="AD" clId="Web-{BD023DE4-1005-025A-AF43-DFA83633C6CF}" dt="2022-02-16T12:58:19.889" v="225" actId="14100"/>
          <ac:spMkLst>
            <pc:docMk/>
            <pc:sldMk cId="1909205816" sldId="256"/>
            <ac:spMk id="23" creationId="{3C27D91F-F5A4-49CE-816C-AC4C4742A1FD}"/>
          </ac:spMkLst>
        </pc:spChg>
        <pc:spChg chg="mod">
          <ac:chgData name="mishaal.ijaz@forecast.global" userId="S::urn:spo:guest#mishaal.ijaz@forecast.global::" providerId="AD" clId="Web-{BD023DE4-1005-025A-AF43-DFA83633C6CF}" dt="2022-02-16T12:58:19.858" v="220" actId="14100"/>
          <ac:spMkLst>
            <pc:docMk/>
            <pc:sldMk cId="1909205816" sldId="256"/>
            <ac:spMk id="71" creationId="{00000000-0000-0000-0000-000000000000}"/>
          </ac:spMkLst>
        </pc:spChg>
        <pc:picChg chg="del">
          <ac:chgData name="mishaal.ijaz@forecast.global" userId="S::urn:spo:guest#mishaal.ijaz@forecast.global::" providerId="AD" clId="Web-{BD023DE4-1005-025A-AF43-DFA83633C6CF}" dt="2022-02-16T12:58:03.920" v="200"/>
          <ac:picMkLst>
            <pc:docMk/>
            <pc:sldMk cId="1909205816" sldId="256"/>
            <ac:picMk id="4" creationId="{9359D480-7E8B-4404-BBD7-39667B9B4576}"/>
          </ac:picMkLst>
        </pc:picChg>
        <pc:cxnChg chg="del">
          <ac:chgData name="mishaal.ijaz@forecast.global" userId="S::urn:spo:guest#mishaal.ijaz@forecast.global::" providerId="AD" clId="Web-{BD023DE4-1005-025A-AF43-DFA83633C6CF}" dt="2022-02-16T12:58:09.952" v="213"/>
          <ac:cxnSpMkLst>
            <pc:docMk/>
            <pc:sldMk cId="1909205816" sldId="256"/>
            <ac:cxnSpMk id="3" creationId="{970CAA96-3E5A-4F2C-917A-56D3CCE01A87}"/>
          </ac:cxnSpMkLst>
        </pc:cxnChg>
        <pc:cxnChg chg="add del">
          <ac:chgData name="mishaal.ijaz@forecast.global" userId="S::urn:spo:guest#mishaal.ijaz@forecast.global::" providerId="AD" clId="Web-{BD023DE4-1005-025A-AF43-DFA83633C6CF}" dt="2022-02-16T12:58:08.170" v="210"/>
          <ac:cxnSpMkLst>
            <pc:docMk/>
            <pc:sldMk cId="1909205816" sldId="256"/>
            <ac:cxnSpMk id="7" creationId="{BB6D5CE8-6066-42A8-9014-FA80510D5EFB}"/>
          </ac:cxnSpMkLst>
        </pc:cxnChg>
        <pc:cxnChg chg="add del">
          <ac:chgData name="mishaal.ijaz@forecast.global" userId="S::urn:spo:guest#mishaal.ijaz@forecast.global::" providerId="AD" clId="Web-{BD023DE4-1005-025A-AF43-DFA83633C6CF}" dt="2022-02-16T12:58:08.170" v="207"/>
          <ac:cxnSpMkLst>
            <pc:docMk/>
            <pc:sldMk cId="1909205816" sldId="256"/>
            <ac:cxnSpMk id="13" creationId="{3ED44A5F-484A-4DE6-AF71-75B0ED1DF1B8}"/>
          </ac:cxnSpMkLst>
        </pc:cxnChg>
        <pc:cxnChg chg="add mod">
          <ac:chgData name="mishaal.ijaz@forecast.global" userId="S::urn:spo:guest#mishaal.ijaz@forecast.global::" providerId="AD" clId="Web-{BD023DE4-1005-025A-AF43-DFA83633C6CF}" dt="2022-02-16T12:58:19.874" v="223" actId="14100"/>
          <ac:cxnSpMkLst>
            <pc:docMk/>
            <pc:sldMk cId="1909205816" sldId="256"/>
            <ac:cxnSpMk id="19" creationId="{BB7CC654-E3D3-4786-93A2-B5FCEF0C562D}"/>
          </ac:cxnSpMkLst>
        </pc:cxnChg>
        <pc:cxnChg chg="add mod">
          <ac:chgData name="mishaal.ijaz@forecast.global" userId="S::urn:spo:guest#mishaal.ijaz@forecast.global::" providerId="AD" clId="Web-{BD023DE4-1005-025A-AF43-DFA83633C6CF}" dt="2022-02-16T12:58:19.889" v="226" actId="14100"/>
          <ac:cxnSpMkLst>
            <pc:docMk/>
            <pc:sldMk cId="1909205816" sldId="256"/>
            <ac:cxnSpMk id="25" creationId="{E935DC87-8C57-415B-A829-2E5A2BFC5A68}"/>
          </ac:cxnSpMkLst>
        </pc:cxnChg>
      </pc:sldChg>
      <pc:sldChg chg="modSp delCm">
        <pc:chgData name="mishaal.ijaz@forecast.global" userId="S::urn:spo:guest#mishaal.ijaz@forecast.global::" providerId="AD" clId="Web-{BD023DE4-1005-025A-AF43-DFA83633C6CF}" dt="2022-02-16T12:13:38.643" v="39"/>
        <pc:sldMkLst>
          <pc:docMk/>
          <pc:sldMk cId="1192610567" sldId="258"/>
        </pc:sldMkLst>
        <pc:spChg chg="mod">
          <ac:chgData name="mishaal.ijaz@forecast.global" userId="S::urn:spo:guest#mishaal.ijaz@forecast.global::" providerId="AD" clId="Web-{BD023DE4-1005-025A-AF43-DFA83633C6CF}" dt="2022-02-16T12:11:21.470" v="2" actId="20577"/>
          <ac:spMkLst>
            <pc:docMk/>
            <pc:sldMk cId="1192610567" sldId="258"/>
            <ac:spMk id="282" creationId="{00000000-0000-0000-0000-000000000000}"/>
          </ac:spMkLst>
        </pc:spChg>
        <pc:spChg chg="mod">
          <ac:chgData name="mishaal.ijaz@forecast.global" userId="S::urn:spo:guest#mishaal.ijaz@forecast.global::" providerId="AD" clId="Web-{BD023DE4-1005-025A-AF43-DFA83633C6CF}" dt="2022-02-16T12:11:09.501" v="0" actId="20577"/>
          <ac:spMkLst>
            <pc:docMk/>
            <pc:sldMk cId="1192610567" sldId="258"/>
            <ac:spMk id="284" creationId="{00000000-0000-0000-0000-000000000000}"/>
          </ac:spMkLst>
        </pc:spChg>
        <pc:spChg chg="mod">
          <ac:chgData name="mishaal.ijaz@forecast.global" userId="S::urn:spo:guest#mishaal.ijaz@forecast.global::" providerId="AD" clId="Web-{BD023DE4-1005-025A-AF43-DFA83633C6CF}" dt="2022-02-16T12:13:34.487" v="38" actId="20577"/>
          <ac:spMkLst>
            <pc:docMk/>
            <pc:sldMk cId="1192610567" sldId="258"/>
            <ac:spMk id="287" creationId="{00000000-0000-0000-0000-000000000000}"/>
          </ac:spMkLst>
        </pc:spChg>
        <pc:spChg chg="mod">
          <ac:chgData name="mishaal.ijaz@forecast.global" userId="S::urn:spo:guest#mishaal.ijaz@forecast.global::" providerId="AD" clId="Web-{BD023DE4-1005-025A-AF43-DFA83633C6CF}" dt="2022-02-16T12:13:03.362" v="16" actId="20577"/>
          <ac:spMkLst>
            <pc:docMk/>
            <pc:sldMk cId="1192610567" sldId="258"/>
            <ac:spMk id="288" creationId="{00000000-0000-0000-0000-000000000000}"/>
          </ac:spMkLst>
        </pc:spChg>
      </pc:sldChg>
      <pc:sldChg chg="addSp delSp modSp delCm">
        <pc:chgData name="mishaal.ijaz@forecast.global" userId="S::urn:spo:guest#mishaal.ijaz@forecast.global::" providerId="AD" clId="Web-{BD023DE4-1005-025A-AF43-DFA83633C6CF}" dt="2022-02-16T12:21:56.249" v="130"/>
        <pc:sldMkLst>
          <pc:docMk/>
          <pc:sldMk cId="4227831945" sldId="267"/>
        </pc:sldMkLst>
        <pc:spChg chg="add del">
          <ac:chgData name="mishaal.ijaz@forecast.global" userId="S::urn:spo:guest#mishaal.ijaz@forecast.global::" providerId="AD" clId="Web-{BD023DE4-1005-025A-AF43-DFA83633C6CF}" dt="2022-02-16T12:16:23.730" v="50"/>
          <ac:spMkLst>
            <pc:docMk/>
            <pc:sldMk cId="4227831945" sldId="267"/>
            <ac:spMk id="2" creationId="{751B0DBE-C442-4E90-B074-EA6435311368}"/>
          </ac:spMkLst>
        </pc:spChg>
        <pc:spChg chg="mod">
          <ac:chgData name="mishaal.ijaz@forecast.global" userId="S::urn:spo:guest#mishaal.ijaz@forecast.global::" providerId="AD" clId="Web-{BD023DE4-1005-025A-AF43-DFA83633C6CF}" dt="2022-02-16T12:20:23.139" v="110" actId="1076"/>
          <ac:spMkLst>
            <pc:docMk/>
            <pc:sldMk cId="4227831945" sldId="267"/>
            <ac:spMk id="4" creationId="{8E9CCCA8-5502-4E73-8AF5-AD7DAD6CFC75}"/>
          </ac:spMkLst>
        </pc:spChg>
        <pc:spChg chg="mod">
          <ac:chgData name="mishaal.ijaz@forecast.global" userId="S::urn:spo:guest#mishaal.ijaz@forecast.global::" providerId="AD" clId="Web-{BD023DE4-1005-025A-AF43-DFA83633C6CF}" dt="2022-02-16T12:21:54.187" v="129" actId="1076"/>
          <ac:spMkLst>
            <pc:docMk/>
            <pc:sldMk cId="4227831945" sldId="267"/>
            <ac:spMk id="5" creationId="{470B2E36-D6C2-4319-893F-2CDE2D5731CD}"/>
          </ac:spMkLst>
        </pc:spChg>
        <pc:spChg chg="add del mod">
          <ac:chgData name="mishaal.ijaz@forecast.global" userId="S::urn:spo:guest#mishaal.ijaz@forecast.global::" providerId="AD" clId="Web-{BD023DE4-1005-025A-AF43-DFA83633C6CF}" dt="2022-02-16T12:17:26.715" v="68"/>
          <ac:spMkLst>
            <pc:docMk/>
            <pc:sldMk cId="4227831945" sldId="267"/>
            <ac:spMk id="7" creationId="{24AAA48E-3938-4695-AC8B-3AC90314DAD4}"/>
          </ac:spMkLst>
        </pc:spChg>
        <pc:spChg chg="add mod">
          <ac:chgData name="mishaal.ijaz@forecast.global" userId="S::urn:spo:guest#mishaal.ijaz@forecast.global::" providerId="AD" clId="Web-{BD023DE4-1005-025A-AF43-DFA83633C6CF}" dt="2022-02-16T12:20:50.952" v="116" actId="1076"/>
          <ac:spMkLst>
            <pc:docMk/>
            <pc:sldMk cId="4227831945" sldId="267"/>
            <ac:spMk id="8" creationId="{F352F5E0-586D-420F-9ED9-57C7D7CFE34C}"/>
          </ac:spMkLst>
        </pc:spChg>
        <pc:spChg chg="add mod">
          <ac:chgData name="mishaal.ijaz@forecast.global" userId="S::urn:spo:guest#mishaal.ijaz@forecast.global::" providerId="AD" clId="Web-{BD023DE4-1005-025A-AF43-DFA83633C6CF}" dt="2022-02-16T12:20:48.686" v="115" actId="1076"/>
          <ac:spMkLst>
            <pc:docMk/>
            <pc:sldMk cId="4227831945" sldId="267"/>
            <ac:spMk id="9" creationId="{CD55F073-62D6-4407-AEC6-C5A99F33C723}"/>
          </ac:spMkLst>
        </pc:spChg>
        <pc:spChg chg="add del mod">
          <ac:chgData name="mishaal.ijaz@forecast.global" userId="S::urn:spo:guest#mishaal.ijaz@forecast.global::" providerId="AD" clId="Web-{BD023DE4-1005-025A-AF43-DFA83633C6CF}" dt="2022-02-16T12:17:32.668" v="69"/>
          <ac:spMkLst>
            <pc:docMk/>
            <pc:sldMk cId="4227831945" sldId="267"/>
            <ac:spMk id="12" creationId="{E1D53E72-4488-42FF-A14F-35466264DCD6}"/>
          </ac:spMkLst>
        </pc:spChg>
        <pc:spChg chg="add del">
          <ac:chgData name="mishaal.ijaz@forecast.global" userId="S::urn:spo:guest#mishaal.ijaz@forecast.global::" providerId="AD" clId="Web-{BD023DE4-1005-025A-AF43-DFA83633C6CF}" dt="2022-02-16T12:21:56.249" v="130"/>
          <ac:spMkLst>
            <pc:docMk/>
            <pc:sldMk cId="4227831945" sldId="267"/>
            <ac:spMk id="13" creationId="{3A1E85CC-EA28-418B-95B4-CFF8FBACA97B}"/>
          </ac:spMkLst>
        </pc:spChg>
        <pc:spChg chg="del">
          <ac:chgData name="mishaal.ijaz@forecast.global" userId="S::urn:spo:guest#mishaal.ijaz@forecast.global::" providerId="AD" clId="Web-{BD023DE4-1005-025A-AF43-DFA83633C6CF}" dt="2022-02-16T12:17:39.184" v="71"/>
          <ac:spMkLst>
            <pc:docMk/>
            <pc:sldMk cId="4227831945" sldId="267"/>
            <ac:spMk id="184" creationId="{00000000-0000-0000-0000-000000000000}"/>
          </ac:spMkLst>
        </pc:spChg>
        <pc:picChg chg="add del mod">
          <ac:chgData name="mishaal.ijaz@forecast.global" userId="S::urn:spo:guest#mishaal.ijaz@forecast.global::" providerId="AD" clId="Web-{BD023DE4-1005-025A-AF43-DFA83633C6CF}" dt="2022-02-16T12:18:50.747" v="88"/>
          <ac:picMkLst>
            <pc:docMk/>
            <pc:sldMk cId="4227831945" sldId="267"/>
            <ac:picMk id="10" creationId="{1244AC42-20C0-4B0C-A6AE-8004682E5836}"/>
          </ac:picMkLst>
        </pc:picChg>
        <pc:cxnChg chg="mod">
          <ac:chgData name="mishaal.ijaz@forecast.global" userId="S::urn:spo:guest#mishaal.ijaz@forecast.global::" providerId="AD" clId="Web-{BD023DE4-1005-025A-AF43-DFA83633C6CF}" dt="2022-02-16T12:19:31.123" v="99" actId="1076"/>
          <ac:cxnSpMkLst>
            <pc:docMk/>
            <pc:sldMk cId="4227831945" sldId="267"/>
            <ac:cxnSpMk id="6" creationId="{C7B590DA-E3B9-47D2-8DA9-C1D8809850DB}"/>
          </ac:cxnSpMkLst>
        </pc:cxnChg>
        <pc:cxnChg chg="add del mod">
          <ac:chgData name="mishaal.ijaz@forecast.global" userId="S::urn:spo:guest#mishaal.ijaz@forecast.global::" providerId="AD" clId="Web-{BD023DE4-1005-025A-AF43-DFA83633C6CF}" dt="2022-02-16T12:17:34.918" v="70"/>
          <ac:cxnSpMkLst>
            <pc:docMk/>
            <pc:sldMk cId="4227831945" sldId="267"/>
            <ac:cxnSpMk id="11" creationId="{CBC657DD-114E-432D-993C-A23D2545F401}"/>
          </ac:cxnSpMkLst>
        </pc:cxnChg>
        <pc:cxnChg chg="add mod">
          <ac:chgData name="mishaal.ijaz@forecast.global" userId="S::urn:spo:guest#mishaal.ijaz@forecast.global::" providerId="AD" clId="Web-{BD023DE4-1005-025A-AF43-DFA83633C6CF}" dt="2022-02-16T12:20:13.654" v="109" actId="14100"/>
          <ac:cxnSpMkLst>
            <pc:docMk/>
            <pc:sldMk cId="4227831945" sldId="267"/>
            <ac:cxnSpMk id="15" creationId="{C5202329-8414-4FB9-9CE8-4BC4110AC946}"/>
          </ac:cxnSpMkLst>
        </pc:cxnChg>
      </pc:sldChg>
      <pc:sldChg chg="delSp modSp">
        <pc:chgData name="mishaal.ijaz@forecast.global" userId="S::urn:spo:guest#mishaal.ijaz@forecast.global::" providerId="AD" clId="Web-{BD023DE4-1005-025A-AF43-DFA83633C6CF}" dt="2022-02-16T12:25:19.971" v="150" actId="20577"/>
        <pc:sldMkLst>
          <pc:docMk/>
          <pc:sldMk cId="179082681" sldId="1665"/>
        </pc:sldMkLst>
        <pc:spChg chg="mod">
          <ac:chgData name="mishaal.ijaz@forecast.global" userId="S::urn:spo:guest#mishaal.ijaz@forecast.global::" providerId="AD" clId="Web-{BD023DE4-1005-025A-AF43-DFA83633C6CF}" dt="2022-02-16T12:24:56.690" v="141"/>
          <ac:spMkLst>
            <pc:docMk/>
            <pc:sldMk cId="179082681" sldId="1665"/>
            <ac:spMk id="3" creationId="{A161EF8B-9CC0-4A5D-83C5-5524E7C53DFD}"/>
          </ac:spMkLst>
        </pc:spChg>
        <pc:spChg chg="mod">
          <ac:chgData name="mishaal.ijaz@forecast.global" userId="S::urn:spo:guest#mishaal.ijaz@forecast.global::" providerId="AD" clId="Web-{BD023DE4-1005-025A-AF43-DFA83633C6CF}" dt="2022-02-16T12:24:44.705" v="139"/>
          <ac:spMkLst>
            <pc:docMk/>
            <pc:sldMk cId="179082681" sldId="1665"/>
            <ac:spMk id="5" creationId="{56CBD836-2B2A-4551-B453-CCF4978DE14F}"/>
          </ac:spMkLst>
        </pc:spChg>
        <pc:spChg chg="mod">
          <ac:chgData name="mishaal.ijaz@forecast.global" userId="S::urn:spo:guest#mishaal.ijaz@forecast.global::" providerId="AD" clId="Web-{BD023DE4-1005-025A-AF43-DFA83633C6CF}" dt="2022-02-16T12:25:19.971" v="150" actId="20577"/>
          <ac:spMkLst>
            <pc:docMk/>
            <pc:sldMk cId="179082681" sldId="1665"/>
            <ac:spMk id="7" creationId="{51391C51-9A50-4EF7-8DB9-0C20EEDEA353}"/>
          </ac:spMkLst>
        </pc:spChg>
        <pc:spChg chg="mod topLvl">
          <ac:chgData name="mishaal.ijaz@forecast.global" userId="S::urn:spo:guest#mishaal.ijaz@forecast.global::" providerId="AD" clId="Web-{BD023DE4-1005-025A-AF43-DFA83633C6CF}" dt="2022-02-16T12:23:54.797" v="134"/>
          <ac:spMkLst>
            <pc:docMk/>
            <pc:sldMk cId="179082681" sldId="1665"/>
            <ac:spMk id="13" creationId="{2CDD3DB2-02A3-4325-AD88-A0C843DC43CD}"/>
          </ac:spMkLst>
        </pc:spChg>
        <pc:spChg chg="topLvl">
          <ac:chgData name="mishaal.ijaz@forecast.global" userId="S::urn:spo:guest#mishaal.ijaz@forecast.global::" providerId="AD" clId="Web-{BD023DE4-1005-025A-AF43-DFA83633C6CF}" dt="2022-02-16T12:23:54.797" v="134"/>
          <ac:spMkLst>
            <pc:docMk/>
            <pc:sldMk cId="179082681" sldId="1665"/>
            <ac:spMk id="14" creationId="{3E0EFBB8-92E3-4863-953E-1F26E19D4EE2}"/>
          </ac:spMkLst>
        </pc:spChg>
        <pc:spChg chg="topLvl">
          <ac:chgData name="mishaal.ijaz@forecast.global" userId="S::urn:spo:guest#mishaal.ijaz@forecast.global::" providerId="AD" clId="Web-{BD023DE4-1005-025A-AF43-DFA83633C6CF}" dt="2022-02-16T12:23:54.797" v="134"/>
          <ac:spMkLst>
            <pc:docMk/>
            <pc:sldMk cId="179082681" sldId="1665"/>
            <ac:spMk id="17" creationId="{B2ED39CC-EB7D-4453-974C-DE3BF3D1A709}"/>
          </ac:spMkLst>
        </pc:spChg>
        <pc:spChg chg="mod">
          <ac:chgData name="mishaal.ijaz@forecast.global" userId="S::urn:spo:guest#mishaal.ijaz@forecast.global::" providerId="AD" clId="Web-{BD023DE4-1005-025A-AF43-DFA83633C6CF}" dt="2022-02-16T12:23:43.891" v="133"/>
          <ac:spMkLst>
            <pc:docMk/>
            <pc:sldMk cId="179082681" sldId="1665"/>
            <ac:spMk id="28" creationId="{4880077B-BE15-4A2A-B9B2-7E2D3880AB3C}"/>
          </ac:spMkLst>
        </pc:spChg>
        <pc:spChg chg="mod">
          <ac:chgData name="mishaal.ijaz@forecast.global" userId="S::urn:spo:guest#mishaal.ijaz@forecast.global::" providerId="AD" clId="Web-{BD023DE4-1005-025A-AF43-DFA83633C6CF}" dt="2022-02-16T12:24:05.548" v="136"/>
          <ac:spMkLst>
            <pc:docMk/>
            <pc:sldMk cId="179082681" sldId="1665"/>
            <ac:spMk id="34" creationId="{AF1E81A0-18FA-4BC6-9BBB-7436593C7F9E}"/>
          </ac:spMkLst>
        </pc:spChg>
        <pc:spChg chg="mod">
          <ac:chgData name="mishaal.ijaz@forecast.global" userId="S::urn:spo:guest#mishaal.ijaz@forecast.global::" providerId="AD" clId="Web-{BD023DE4-1005-025A-AF43-DFA83633C6CF}" dt="2022-02-16T12:24:05.580" v="137"/>
          <ac:spMkLst>
            <pc:docMk/>
            <pc:sldMk cId="179082681" sldId="1665"/>
            <ac:spMk id="35" creationId="{0A12BE88-0A32-4373-9C48-6D9B2423312D}"/>
          </ac:spMkLst>
        </pc:spChg>
        <pc:spChg chg="mod topLvl">
          <ac:chgData name="mishaal.ijaz@forecast.global" userId="S::urn:spo:guest#mishaal.ijaz@forecast.global::" providerId="AD" clId="Web-{BD023DE4-1005-025A-AF43-DFA83633C6CF}" dt="2022-02-16T12:24:27.424" v="138"/>
          <ac:spMkLst>
            <pc:docMk/>
            <pc:sldMk cId="179082681" sldId="1665"/>
            <ac:spMk id="42" creationId="{B9F0CE83-F483-40E1-A120-DD07DC54A4E2}"/>
          </ac:spMkLst>
        </pc:spChg>
        <pc:grpChg chg="topLvl">
          <ac:chgData name="mishaal.ijaz@forecast.global" userId="S::urn:spo:guest#mishaal.ijaz@forecast.global::" providerId="AD" clId="Web-{BD023DE4-1005-025A-AF43-DFA83633C6CF}" dt="2022-02-16T12:23:54.797" v="134"/>
          <ac:grpSpMkLst>
            <pc:docMk/>
            <pc:sldMk cId="179082681" sldId="1665"/>
            <ac:grpSpMk id="4" creationId="{5F1DC555-C5A8-4272-85E4-6E2BC8F2469A}"/>
          </ac:grpSpMkLst>
        </pc:grpChg>
        <pc:grpChg chg="topLvl">
          <ac:chgData name="mishaal.ijaz@forecast.global" userId="S::urn:spo:guest#mishaal.ijaz@forecast.global::" providerId="AD" clId="Web-{BD023DE4-1005-025A-AF43-DFA83633C6CF}" dt="2022-02-16T12:23:54.797" v="134"/>
          <ac:grpSpMkLst>
            <pc:docMk/>
            <pc:sldMk cId="179082681" sldId="1665"/>
            <ac:grpSpMk id="8" creationId="{BE254435-A56E-45FF-8CE9-9EF5541D20A0}"/>
          </ac:grpSpMkLst>
        </pc:grpChg>
        <pc:grpChg chg="topLvl">
          <ac:chgData name="mishaal.ijaz@forecast.global" userId="S::urn:spo:guest#mishaal.ijaz@forecast.global::" providerId="AD" clId="Web-{BD023DE4-1005-025A-AF43-DFA83633C6CF}" dt="2022-02-16T12:23:54.797" v="134"/>
          <ac:grpSpMkLst>
            <pc:docMk/>
            <pc:sldMk cId="179082681" sldId="1665"/>
            <ac:grpSpMk id="9" creationId="{CAD84EA4-68EE-4866-B050-04001DC5A761}"/>
          </ac:grpSpMkLst>
        </pc:grpChg>
        <pc:grpChg chg="topLvl">
          <ac:chgData name="mishaal.ijaz@forecast.global" userId="S::urn:spo:guest#mishaal.ijaz@forecast.global::" providerId="AD" clId="Web-{BD023DE4-1005-025A-AF43-DFA83633C6CF}" dt="2022-02-16T12:23:54.797" v="134"/>
          <ac:grpSpMkLst>
            <pc:docMk/>
            <pc:sldMk cId="179082681" sldId="1665"/>
            <ac:grpSpMk id="15" creationId="{53D25134-4846-4B06-88AC-35BD063D3471}"/>
          </ac:grpSpMkLst>
        </pc:grpChg>
        <pc:grpChg chg="del">
          <ac:chgData name="mishaal.ijaz@forecast.global" userId="S::urn:spo:guest#mishaal.ijaz@forecast.global::" providerId="AD" clId="Web-{BD023DE4-1005-025A-AF43-DFA83633C6CF}" dt="2022-02-16T12:23:54.797" v="134"/>
          <ac:grpSpMkLst>
            <pc:docMk/>
            <pc:sldMk cId="179082681" sldId="1665"/>
            <ac:grpSpMk id="20" creationId="{3CF9FAD6-1B8A-4338-A570-FB78E9643CB4}"/>
          </ac:grpSpMkLst>
        </pc:grpChg>
        <pc:grpChg chg="topLvl">
          <ac:chgData name="mishaal.ijaz@forecast.global" userId="S::urn:spo:guest#mishaal.ijaz@forecast.global::" providerId="AD" clId="Web-{BD023DE4-1005-025A-AF43-DFA83633C6CF}" dt="2022-02-16T12:23:54.797" v="134"/>
          <ac:grpSpMkLst>
            <pc:docMk/>
            <pc:sldMk cId="179082681" sldId="1665"/>
            <ac:grpSpMk id="26" creationId="{FD03F9D1-0627-4B9F-BA6B-57A4D0D3ED61}"/>
          </ac:grpSpMkLst>
        </pc:grpChg>
        <pc:grpChg chg="topLvl">
          <ac:chgData name="mishaal.ijaz@forecast.global" userId="S::urn:spo:guest#mishaal.ijaz@forecast.global::" providerId="AD" clId="Web-{BD023DE4-1005-025A-AF43-DFA83633C6CF}" dt="2022-02-16T12:23:54.797" v="134"/>
          <ac:grpSpMkLst>
            <pc:docMk/>
            <pc:sldMk cId="179082681" sldId="1665"/>
            <ac:grpSpMk id="27" creationId="{980C5D12-7358-48B8-A426-C7AE7191AE19}"/>
          </ac:grpSpMkLst>
        </pc:grpChg>
        <pc:grpChg chg="topLvl">
          <ac:chgData name="mishaal.ijaz@forecast.global" userId="S::urn:spo:guest#mishaal.ijaz@forecast.global::" providerId="AD" clId="Web-{BD023DE4-1005-025A-AF43-DFA83633C6CF}" dt="2022-02-16T12:23:54.797" v="134"/>
          <ac:grpSpMkLst>
            <pc:docMk/>
            <pc:sldMk cId="179082681" sldId="1665"/>
            <ac:grpSpMk id="33" creationId="{E5AD78CE-7F45-440F-BA0F-F8BE535BBCDD}"/>
          </ac:grpSpMkLst>
        </pc:grpChg>
        <pc:cxnChg chg="topLvl">
          <ac:chgData name="mishaal.ijaz@forecast.global" userId="S::urn:spo:guest#mishaal.ijaz@forecast.global::" providerId="AD" clId="Web-{BD023DE4-1005-025A-AF43-DFA83633C6CF}" dt="2022-02-16T12:23:54.797" v="134"/>
          <ac:cxnSpMkLst>
            <pc:docMk/>
            <pc:sldMk cId="179082681" sldId="1665"/>
            <ac:cxnSpMk id="12" creationId="{1CA2817A-7196-4867-9642-BC527FCCAF51}"/>
          </ac:cxnSpMkLst>
        </pc:cxnChg>
        <pc:cxnChg chg="topLvl">
          <ac:chgData name="mishaal.ijaz@forecast.global" userId="S::urn:spo:guest#mishaal.ijaz@forecast.global::" providerId="AD" clId="Web-{BD023DE4-1005-025A-AF43-DFA83633C6CF}" dt="2022-02-16T12:23:54.797" v="134"/>
          <ac:cxnSpMkLst>
            <pc:docMk/>
            <pc:sldMk cId="179082681" sldId="1665"/>
            <ac:cxnSpMk id="16" creationId="{5EF9A413-6E98-4F36-96FA-0CF004F95D3D}"/>
          </ac:cxnSpMkLst>
        </pc:cxnChg>
        <pc:cxnChg chg="topLvl">
          <ac:chgData name="mishaal.ijaz@forecast.global" userId="S::urn:spo:guest#mishaal.ijaz@forecast.global::" providerId="AD" clId="Web-{BD023DE4-1005-025A-AF43-DFA83633C6CF}" dt="2022-02-16T12:23:54.797" v="134"/>
          <ac:cxnSpMkLst>
            <pc:docMk/>
            <pc:sldMk cId="179082681" sldId="1665"/>
            <ac:cxnSpMk id="18" creationId="{4486D3DF-5A74-4C67-9A8C-641C61AB93B6}"/>
          </ac:cxnSpMkLst>
        </pc:cxnChg>
        <pc:cxnChg chg="topLvl">
          <ac:chgData name="mishaal.ijaz@forecast.global" userId="S::urn:spo:guest#mishaal.ijaz@forecast.global::" providerId="AD" clId="Web-{BD023DE4-1005-025A-AF43-DFA83633C6CF}" dt="2022-02-16T12:23:54.797" v="134"/>
          <ac:cxnSpMkLst>
            <pc:docMk/>
            <pc:sldMk cId="179082681" sldId="1665"/>
            <ac:cxnSpMk id="22" creationId="{B211642F-C3DD-49D3-9B41-80E3FCD7CA5E}"/>
          </ac:cxnSpMkLst>
        </pc:cxnChg>
        <pc:cxnChg chg="topLvl">
          <ac:chgData name="mishaal.ijaz@forecast.global" userId="S::urn:spo:guest#mishaal.ijaz@forecast.global::" providerId="AD" clId="Web-{BD023DE4-1005-025A-AF43-DFA83633C6CF}" dt="2022-02-16T12:23:54.797" v="134"/>
          <ac:cxnSpMkLst>
            <pc:docMk/>
            <pc:sldMk cId="179082681" sldId="1665"/>
            <ac:cxnSpMk id="41" creationId="{29FCABF2-BAD2-4963-B5F4-6164ADB9D3FC}"/>
          </ac:cxnSpMkLst>
        </pc:cxnChg>
        <pc:cxnChg chg="topLvl">
          <ac:chgData name="mishaal.ijaz@forecast.global" userId="S::urn:spo:guest#mishaal.ijaz@forecast.global::" providerId="AD" clId="Web-{BD023DE4-1005-025A-AF43-DFA83633C6CF}" dt="2022-02-16T12:23:54.797" v="134"/>
          <ac:cxnSpMkLst>
            <pc:docMk/>
            <pc:sldMk cId="179082681" sldId="1665"/>
            <ac:cxnSpMk id="43" creationId="{CF05FB69-2624-4C3B-9095-3AD8B221D809}"/>
          </ac:cxnSpMkLst>
        </pc:cxnChg>
        <pc:cxnChg chg="topLvl">
          <ac:chgData name="mishaal.ijaz@forecast.global" userId="S::urn:spo:guest#mishaal.ijaz@forecast.global::" providerId="AD" clId="Web-{BD023DE4-1005-025A-AF43-DFA83633C6CF}" dt="2022-02-16T12:23:54.797" v="134"/>
          <ac:cxnSpMkLst>
            <pc:docMk/>
            <pc:sldMk cId="179082681" sldId="1665"/>
            <ac:cxnSpMk id="50" creationId="{5B8F7B92-CDF1-48AC-8F0E-5AB4FFF49C32}"/>
          </ac:cxnSpMkLst>
        </pc:cxnChg>
        <pc:cxnChg chg="topLvl">
          <ac:chgData name="mishaal.ijaz@forecast.global" userId="S::urn:spo:guest#mishaal.ijaz@forecast.global::" providerId="AD" clId="Web-{BD023DE4-1005-025A-AF43-DFA83633C6CF}" dt="2022-02-16T12:23:54.797" v="134"/>
          <ac:cxnSpMkLst>
            <pc:docMk/>
            <pc:sldMk cId="179082681" sldId="1665"/>
            <ac:cxnSpMk id="51" creationId="{726EBB24-ED5F-45A6-BDC4-EAB329F77C9C}"/>
          </ac:cxnSpMkLst>
        </pc:cxnChg>
      </pc:sldChg>
      <pc:sldChg chg="mod modShow">
        <pc:chgData name="mishaal.ijaz@forecast.global" userId="S::urn:spo:guest#mishaal.ijaz@forecast.global::" providerId="AD" clId="Web-{BD023DE4-1005-025A-AF43-DFA83633C6CF}" dt="2022-02-16T12:48:30.674" v="153"/>
        <pc:sldMkLst>
          <pc:docMk/>
          <pc:sldMk cId="83173548" sldId="1667"/>
        </pc:sldMkLst>
      </pc:sldChg>
      <pc:sldChg chg="modSp mod modShow">
        <pc:chgData name="mishaal.ijaz@forecast.global" userId="S::urn:spo:guest#mishaal.ijaz@forecast.global::" providerId="AD" clId="Web-{BD023DE4-1005-025A-AF43-DFA83633C6CF}" dt="2022-02-16T13:14:31.827" v="233" actId="20577"/>
        <pc:sldMkLst>
          <pc:docMk/>
          <pc:sldMk cId="2297081484" sldId="1668"/>
        </pc:sldMkLst>
        <pc:spChg chg="mod">
          <ac:chgData name="mishaal.ijaz@forecast.global" userId="S::urn:spo:guest#mishaal.ijaz@forecast.global::" providerId="AD" clId="Web-{BD023DE4-1005-025A-AF43-DFA83633C6CF}" dt="2022-02-16T13:14:31.827" v="233" actId="20577"/>
          <ac:spMkLst>
            <pc:docMk/>
            <pc:sldMk cId="2297081484" sldId="1668"/>
            <ac:spMk id="2" creationId="{7F7E177E-A441-4B55-81F1-71C11DE894E5}"/>
          </ac:spMkLst>
        </pc:spChg>
      </pc:sldChg>
      <pc:sldChg chg="modSp delCm">
        <pc:chgData name="mishaal.ijaz@forecast.global" userId="S::urn:spo:guest#mishaal.ijaz@forecast.global::" providerId="AD" clId="Web-{BD023DE4-1005-025A-AF43-DFA83633C6CF}" dt="2022-02-16T13:43:12.765" v="420" actId="20577"/>
        <pc:sldMkLst>
          <pc:docMk/>
          <pc:sldMk cId="1514359653" sldId="1670"/>
        </pc:sldMkLst>
        <pc:spChg chg="mod">
          <ac:chgData name="mishaal.ijaz@forecast.global" userId="S::urn:spo:guest#mishaal.ijaz@forecast.global::" providerId="AD" clId="Web-{BD023DE4-1005-025A-AF43-DFA83633C6CF}" dt="2022-02-16T13:43:12.765" v="420" actId="20577"/>
          <ac:spMkLst>
            <pc:docMk/>
            <pc:sldMk cId="1514359653" sldId="1670"/>
            <ac:spMk id="2" creationId="{17117634-528E-480D-846A-B5BA36EAD419}"/>
          </ac:spMkLst>
        </pc:spChg>
      </pc:sldChg>
      <pc:sldChg chg="modSp">
        <pc:chgData name="mishaal.ijaz@forecast.global" userId="S::urn:spo:guest#mishaal.ijaz@forecast.global::" providerId="AD" clId="Web-{BD023DE4-1005-025A-AF43-DFA83633C6CF}" dt="2022-02-16T14:18:16.821" v="521" actId="1076"/>
        <pc:sldMkLst>
          <pc:docMk/>
          <pc:sldMk cId="1678426136" sldId="1678"/>
        </pc:sldMkLst>
        <pc:spChg chg="mod">
          <ac:chgData name="mishaal.ijaz@forecast.global" userId="S::urn:spo:guest#mishaal.ijaz@forecast.global::" providerId="AD" clId="Web-{BD023DE4-1005-025A-AF43-DFA83633C6CF}" dt="2022-02-16T12:55:03.510" v="175" actId="20577"/>
          <ac:spMkLst>
            <pc:docMk/>
            <pc:sldMk cId="1678426136" sldId="1678"/>
            <ac:spMk id="2" creationId="{E251381D-D2C5-4B01-B19D-08C6E1149646}"/>
          </ac:spMkLst>
        </pc:spChg>
        <pc:spChg chg="mod">
          <ac:chgData name="mishaal.ijaz@forecast.global" userId="S::urn:spo:guest#mishaal.ijaz@forecast.global::" providerId="AD" clId="Web-{BD023DE4-1005-025A-AF43-DFA83633C6CF}" dt="2022-02-16T12:53:39.087" v="159" actId="20577"/>
          <ac:spMkLst>
            <pc:docMk/>
            <pc:sldMk cId="1678426136" sldId="1678"/>
            <ac:spMk id="4" creationId="{F557AD93-B2FF-4270-9032-362D35D3105C}"/>
          </ac:spMkLst>
        </pc:spChg>
        <pc:spChg chg="mod">
          <ac:chgData name="mishaal.ijaz@forecast.global" userId="S::urn:spo:guest#mishaal.ijaz@forecast.global::" providerId="AD" clId="Web-{BD023DE4-1005-025A-AF43-DFA83633C6CF}" dt="2022-02-16T12:53:36.665" v="157" actId="20577"/>
          <ac:spMkLst>
            <pc:docMk/>
            <pc:sldMk cId="1678426136" sldId="1678"/>
            <ac:spMk id="6" creationId="{FC79908B-27B8-41F7-A01C-1995B5731E5D}"/>
          </ac:spMkLst>
        </pc:spChg>
        <pc:spChg chg="mod">
          <ac:chgData name="mishaal.ijaz@forecast.global" userId="S::urn:spo:guest#mishaal.ijaz@forecast.global::" providerId="AD" clId="Web-{BD023DE4-1005-025A-AF43-DFA83633C6CF}" dt="2022-02-16T12:53:43.321" v="161" actId="20577"/>
          <ac:spMkLst>
            <pc:docMk/>
            <pc:sldMk cId="1678426136" sldId="1678"/>
            <ac:spMk id="12" creationId="{DB117EE9-4198-4DB6-8B14-82E3A6FDD358}"/>
          </ac:spMkLst>
        </pc:spChg>
        <pc:spChg chg="mod">
          <ac:chgData name="mishaal.ijaz@forecast.global" userId="S::urn:spo:guest#mishaal.ijaz@forecast.global::" providerId="AD" clId="Web-{BD023DE4-1005-025A-AF43-DFA83633C6CF}" dt="2022-02-16T12:57:13.216" v="199" actId="20577"/>
          <ac:spMkLst>
            <pc:docMk/>
            <pc:sldMk cId="1678426136" sldId="1678"/>
            <ac:spMk id="88" creationId="{301FEE0C-0892-44BE-904D-929676372445}"/>
          </ac:spMkLst>
        </pc:spChg>
        <pc:picChg chg="mod">
          <ac:chgData name="mishaal.ijaz@forecast.global" userId="S::urn:spo:guest#mishaal.ijaz@forecast.global::" providerId="AD" clId="Web-{BD023DE4-1005-025A-AF43-DFA83633C6CF}" dt="2022-02-16T14:18:16.821" v="521" actId="1076"/>
          <ac:picMkLst>
            <pc:docMk/>
            <pc:sldMk cId="1678426136" sldId="1678"/>
            <ac:picMk id="10" creationId="{473ACFE5-A5C3-47B9-971F-DA9A261C5959}"/>
          </ac:picMkLst>
        </pc:picChg>
      </pc:sldChg>
      <pc:sldChg chg="modSp modCm">
        <pc:chgData name="mishaal.ijaz@forecast.global" userId="S::urn:spo:guest#mishaal.ijaz@forecast.global::" providerId="AD" clId="Web-{BD023DE4-1005-025A-AF43-DFA83633C6CF}" dt="2022-02-16T13:47:12.316" v="518" actId="20577"/>
        <pc:sldMkLst>
          <pc:docMk/>
          <pc:sldMk cId="2718687039" sldId="1695"/>
        </pc:sldMkLst>
        <pc:spChg chg="mod">
          <ac:chgData name="mishaal.ijaz@forecast.global" userId="S::urn:spo:guest#mishaal.ijaz@forecast.global::" providerId="AD" clId="Web-{BD023DE4-1005-025A-AF43-DFA83633C6CF}" dt="2022-02-16T13:47:12.316" v="518" actId="20577"/>
          <ac:spMkLst>
            <pc:docMk/>
            <pc:sldMk cId="2718687039" sldId="1695"/>
            <ac:spMk id="2" creationId="{0F6F9D2F-0AF6-4BAA-9227-D84AF4BA1B0C}"/>
          </ac:spMkLst>
        </pc:spChg>
      </pc:sldChg>
      <pc:sldChg chg="modCm">
        <pc:chgData name="mishaal.ijaz@forecast.global" userId="S::urn:spo:guest#mishaal.ijaz@forecast.global::" providerId="AD" clId="Web-{BD023DE4-1005-025A-AF43-DFA83633C6CF}" dt="2022-02-16T14:12:52.956" v="519"/>
        <pc:sldMkLst>
          <pc:docMk/>
          <pc:sldMk cId="892241512" sldId="1696"/>
        </pc:sldMkLst>
      </pc:sldChg>
      <pc:sldChg chg="ord">
        <pc:chgData name="mishaal.ijaz@forecast.global" userId="S::urn:spo:guest#mishaal.ijaz@forecast.global::" providerId="AD" clId="Web-{BD023DE4-1005-025A-AF43-DFA83633C6CF}" dt="2022-02-16T12:26:51.706" v="151"/>
        <pc:sldMkLst>
          <pc:docMk/>
          <pc:sldMk cId="3864722993" sldId="1705"/>
        </pc:sldMkLst>
      </pc:sldChg>
    </pc:docChg>
  </pc:docChgLst>
  <pc:docChgLst>
    <pc:chgData name="mishaal.ijaz@forecast.global" userId="S::urn:spo:guest#mishaal.ijaz@forecast.global::" providerId="AD" clId="Web-{137AF5BE-4C12-FB0B-086E-9CF9BF0ED569}"/>
    <pc:docChg chg="addSld delSld sldOrd modSection">
      <pc:chgData name="mishaal.ijaz@forecast.global" userId="S::urn:spo:guest#mishaal.ijaz@forecast.global::" providerId="AD" clId="Web-{137AF5BE-4C12-FB0B-086E-9CF9BF0ED569}" dt="2022-03-08T09:13:43.378" v="117"/>
      <pc:docMkLst>
        <pc:docMk/>
      </pc:docMkLst>
      <pc:sldChg chg="new del ord">
        <pc:chgData name="mishaal.ijaz@forecast.global" userId="S::urn:spo:guest#mishaal.ijaz@forecast.global::" providerId="AD" clId="Web-{137AF5BE-4C12-FB0B-086E-9CF9BF0ED569}" dt="2022-03-08T09:12:53.892" v="116"/>
        <pc:sldMkLst>
          <pc:docMk/>
          <pc:sldMk cId="1454696608" sldId="1643"/>
        </pc:sldMkLst>
      </pc:sldChg>
      <pc:sldChg chg="del">
        <pc:chgData name="mishaal.ijaz@forecast.global" userId="S::urn:spo:guest#mishaal.ijaz@forecast.global::" providerId="AD" clId="Web-{137AF5BE-4C12-FB0B-086E-9CF9BF0ED569}" dt="2022-03-08T09:12:04.267" v="0"/>
        <pc:sldMkLst>
          <pc:docMk/>
          <pc:sldMk cId="110819327" sldId="1644"/>
        </pc:sldMkLst>
      </pc:sldChg>
      <pc:sldChg chg="add">
        <pc:chgData name="mishaal.ijaz@forecast.global" userId="S::urn:spo:guest#mishaal.ijaz@forecast.global::" providerId="AD" clId="Web-{137AF5BE-4C12-FB0B-086E-9CF9BF0ED569}" dt="2022-03-08T09:12:27.580" v="59"/>
        <pc:sldMkLst>
          <pc:docMk/>
          <pc:sldMk cId="2184325245" sldId="1644"/>
        </pc:sldMkLst>
      </pc:sldChg>
      <pc:sldChg chg="del">
        <pc:chgData name="mishaal.ijaz@forecast.global" userId="S::urn:spo:guest#mishaal.ijaz@forecast.global::" providerId="AD" clId="Web-{137AF5BE-4C12-FB0B-086E-9CF9BF0ED569}" dt="2022-03-08T09:12:04.267" v="1"/>
        <pc:sldMkLst>
          <pc:docMk/>
          <pc:sldMk cId="284810207" sldId="1645"/>
        </pc:sldMkLst>
      </pc:sldChg>
      <pc:sldChg chg="add">
        <pc:chgData name="mishaal.ijaz@forecast.global" userId="S::urn:spo:guest#mishaal.ijaz@forecast.global::" providerId="AD" clId="Web-{137AF5BE-4C12-FB0B-086E-9CF9BF0ED569}" dt="2022-03-08T09:12:27.767" v="60"/>
        <pc:sldMkLst>
          <pc:docMk/>
          <pc:sldMk cId="1989104679" sldId="1645"/>
        </pc:sldMkLst>
      </pc:sldChg>
      <pc:sldChg chg="add">
        <pc:chgData name="mishaal.ijaz@forecast.global" userId="S::urn:spo:guest#mishaal.ijaz@forecast.global::" providerId="AD" clId="Web-{137AF5BE-4C12-FB0B-086E-9CF9BF0ED569}" dt="2022-03-08T09:12:28.033" v="61"/>
        <pc:sldMkLst>
          <pc:docMk/>
          <pc:sldMk cId="3031819767" sldId="1646"/>
        </pc:sldMkLst>
      </pc:sldChg>
      <pc:sldChg chg="del">
        <pc:chgData name="mishaal.ijaz@forecast.global" userId="S::urn:spo:guest#mishaal.ijaz@forecast.global::" providerId="AD" clId="Web-{137AF5BE-4C12-FB0B-086E-9CF9BF0ED569}" dt="2022-03-08T09:12:04.283" v="2"/>
        <pc:sldMkLst>
          <pc:docMk/>
          <pc:sldMk cId="3146361590" sldId="1646"/>
        </pc:sldMkLst>
      </pc:sldChg>
      <pc:sldChg chg="del">
        <pc:chgData name="mishaal.ijaz@forecast.global" userId="S::urn:spo:guest#mishaal.ijaz@forecast.global::" providerId="AD" clId="Web-{137AF5BE-4C12-FB0B-086E-9CF9BF0ED569}" dt="2022-03-08T09:12:04.283" v="3"/>
        <pc:sldMkLst>
          <pc:docMk/>
          <pc:sldMk cId="3370406455" sldId="1647"/>
        </pc:sldMkLst>
      </pc:sldChg>
      <pc:sldChg chg="add">
        <pc:chgData name="mishaal.ijaz@forecast.global" userId="S::urn:spo:guest#mishaal.ijaz@forecast.global::" providerId="AD" clId="Web-{137AF5BE-4C12-FB0B-086E-9CF9BF0ED569}" dt="2022-03-08T09:12:28.252" v="62"/>
        <pc:sldMkLst>
          <pc:docMk/>
          <pc:sldMk cId="4099770684" sldId="1647"/>
        </pc:sldMkLst>
      </pc:sldChg>
      <pc:sldChg chg="del">
        <pc:chgData name="mishaal.ijaz@forecast.global" userId="S::urn:spo:guest#mishaal.ijaz@forecast.global::" providerId="AD" clId="Web-{137AF5BE-4C12-FB0B-086E-9CF9BF0ED569}" dt="2022-03-08T09:12:04.283" v="4"/>
        <pc:sldMkLst>
          <pc:docMk/>
          <pc:sldMk cId="1472508916" sldId="1648"/>
        </pc:sldMkLst>
      </pc:sldChg>
      <pc:sldChg chg="add">
        <pc:chgData name="mishaal.ijaz@forecast.global" userId="S::urn:spo:guest#mishaal.ijaz@forecast.global::" providerId="AD" clId="Web-{137AF5BE-4C12-FB0B-086E-9CF9BF0ED569}" dt="2022-03-08T09:12:28.502" v="63"/>
        <pc:sldMkLst>
          <pc:docMk/>
          <pc:sldMk cId="2716728583" sldId="1648"/>
        </pc:sldMkLst>
      </pc:sldChg>
      <pc:sldChg chg="del">
        <pc:chgData name="mishaal.ijaz@forecast.global" userId="S::urn:spo:guest#mishaal.ijaz@forecast.global::" providerId="AD" clId="Web-{137AF5BE-4C12-FB0B-086E-9CF9BF0ED569}" dt="2022-03-08T09:12:04.298" v="5"/>
        <pc:sldMkLst>
          <pc:docMk/>
          <pc:sldMk cId="73182317" sldId="1649"/>
        </pc:sldMkLst>
      </pc:sldChg>
      <pc:sldChg chg="add">
        <pc:chgData name="mishaal.ijaz@forecast.global" userId="S::urn:spo:guest#mishaal.ijaz@forecast.global::" providerId="AD" clId="Web-{137AF5BE-4C12-FB0B-086E-9CF9BF0ED569}" dt="2022-03-08T09:12:28.642" v="64"/>
        <pc:sldMkLst>
          <pc:docMk/>
          <pc:sldMk cId="997139223" sldId="1649"/>
        </pc:sldMkLst>
      </pc:sldChg>
      <pc:sldChg chg="add">
        <pc:chgData name="mishaal.ijaz@forecast.global" userId="S::urn:spo:guest#mishaal.ijaz@forecast.global::" providerId="AD" clId="Web-{137AF5BE-4C12-FB0B-086E-9CF9BF0ED569}" dt="2022-03-08T09:12:28.720" v="65"/>
        <pc:sldMkLst>
          <pc:docMk/>
          <pc:sldMk cId="3358909541" sldId="1650"/>
        </pc:sldMkLst>
      </pc:sldChg>
      <pc:sldChg chg="del">
        <pc:chgData name="mishaal.ijaz@forecast.global" userId="S::urn:spo:guest#mishaal.ijaz@forecast.global::" providerId="AD" clId="Web-{137AF5BE-4C12-FB0B-086E-9CF9BF0ED569}" dt="2022-03-08T09:12:04.298" v="6"/>
        <pc:sldMkLst>
          <pc:docMk/>
          <pc:sldMk cId="3656198534" sldId="1650"/>
        </pc:sldMkLst>
      </pc:sldChg>
      <pc:sldChg chg="del">
        <pc:chgData name="mishaal.ijaz@forecast.global" userId="S::urn:spo:guest#mishaal.ijaz@forecast.global::" providerId="AD" clId="Web-{137AF5BE-4C12-FB0B-086E-9CF9BF0ED569}" dt="2022-03-08T09:12:04.298" v="7"/>
        <pc:sldMkLst>
          <pc:docMk/>
          <pc:sldMk cId="361957122" sldId="1651"/>
        </pc:sldMkLst>
      </pc:sldChg>
      <pc:sldChg chg="add">
        <pc:chgData name="mishaal.ijaz@forecast.global" userId="S::urn:spo:guest#mishaal.ijaz@forecast.global::" providerId="AD" clId="Web-{137AF5BE-4C12-FB0B-086E-9CF9BF0ED569}" dt="2022-03-08T09:12:28.799" v="66"/>
        <pc:sldMkLst>
          <pc:docMk/>
          <pc:sldMk cId="1318790159" sldId="1651"/>
        </pc:sldMkLst>
      </pc:sldChg>
      <pc:sldChg chg="del">
        <pc:chgData name="mishaal.ijaz@forecast.global" userId="S::urn:spo:guest#mishaal.ijaz@forecast.global::" providerId="AD" clId="Web-{137AF5BE-4C12-FB0B-086E-9CF9BF0ED569}" dt="2022-03-08T09:12:04.298" v="8"/>
        <pc:sldMkLst>
          <pc:docMk/>
          <pc:sldMk cId="3905443333" sldId="1652"/>
        </pc:sldMkLst>
      </pc:sldChg>
      <pc:sldChg chg="add">
        <pc:chgData name="mishaal.ijaz@forecast.global" userId="S::urn:spo:guest#mishaal.ijaz@forecast.global::" providerId="AD" clId="Web-{137AF5BE-4C12-FB0B-086E-9CF9BF0ED569}" dt="2022-03-08T09:12:29.002" v="67"/>
        <pc:sldMkLst>
          <pc:docMk/>
          <pc:sldMk cId="4251264762" sldId="1652"/>
        </pc:sldMkLst>
      </pc:sldChg>
      <pc:sldChg chg="add">
        <pc:chgData name="mishaal.ijaz@forecast.global" userId="S::urn:spo:guest#mishaal.ijaz@forecast.global::" providerId="AD" clId="Web-{137AF5BE-4C12-FB0B-086E-9CF9BF0ED569}" dt="2022-03-08T09:12:29.314" v="68"/>
        <pc:sldMkLst>
          <pc:docMk/>
          <pc:sldMk cId="1430620949" sldId="1653"/>
        </pc:sldMkLst>
      </pc:sldChg>
      <pc:sldChg chg="del">
        <pc:chgData name="mishaal.ijaz@forecast.global" userId="S::urn:spo:guest#mishaal.ijaz@forecast.global::" providerId="AD" clId="Web-{137AF5BE-4C12-FB0B-086E-9CF9BF0ED569}" dt="2022-03-08T09:12:04.486" v="9"/>
        <pc:sldMkLst>
          <pc:docMk/>
          <pc:sldMk cId="1807644064" sldId="1653"/>
        </pc:sldMkLst>
      </pc:sldChg>
      <pc:sldChg chg="add">
        <pc:chgData name="mishaal.ijaz@forecast.global" userId="S::urn:spo:guest#mishaal.ijaz@forecast.global::" providerId="AD" clId="Web-{137AF5BE-4C12-FB0B-086E-9CF9BF0ED569}" dt="2022-03-08T09:12:29.517" v="69"/>
        <pc:sldMkLst>
          <pc:docMk/>
          <pc:sldMk cId="3399631446" sldId="1654"/>
        </pc:sldMkLst>
      </pc:sldChg>
      <pc:sldChg chg="del">
        <pc:chgData name="mishaal.ijaz@forecast.global" userId="S::urn:spo:guest#mishaal.ijaz@forecast.global::" providerId="AD" clId="Web-{137AF5BE-4C12-FB0B-086E-9CF9BF0ED569}" dt="2022-03-08T09:12:04.486" v="10"/>
        <pc:sldMkLst>
          <pc:docMk/>
          <pc:sldMk cId="4250691975" sldId="1654"/>
        </pc:sldMkLst>
      </pc:sldChg>
      <pc:sldChg chg="add">
        <pc:chgData name="mishaal.ijaz@forecast.global" userId="S::urn:spo:guest#mishaal.ijaz@forecast.global::" providerId="AD" clId="Web-{137AF5BE-4C12-FB0B-086E-9CF9BF0ED569}" dt="2022-03-08T09:12:29.892" v="70"/>
        <pc:sldMkLst>
          <pc:docMk/>
          <pc:sldMk cId="1351622626" sldId="1655"/>
        </pc:sldMkLst>
      </pc:sldChg>
      <pc:sldChg chg="del">
        <pc:chgData name="mishaal.ijaz@forecast.global" userId="S::urn:spo:guest#mishaal.ijaz@forecast.global::" providerId="AD" clId="Web-{137AF5BE-4C12-FB0B-086E-9CF9BF0ED569}" dt="2022-03-08T09:12:04.673" v="11"/>
        <pc:sldMkLst>
          <pc:docMk/>
          <pc:sldMk cId="1877129775" sldId="1655"/>
        </pc:sldMkLst>
      </pc:sldChg>
      <pc:sldChg chg="add">
        <pc:chgData name="mishaal.ijaz@forecast.global" userId="S::urn:spo:guest#mishaal.ijaz@forecast.global::" providerId="AD" clId="Web-{137AF5BE-4C12-FB0B-086E-9CF9BF0ED569}" dt="2022-03-08T09:12:30.127" v="71"/>
        <pc:sldMkLst>
          <pc:docMk/>
          <pc:sldMk cId="243582939" sldId="1656"/>
        </pc:sldMkLst>
      </pc:sldChg>
      <pc:sldChg chg="del">
        <pc:chgData name="mishaal.ijaz@forecast.global" userId="S::urn:spo:guest#mishaal.ijaz@forecast.global::" providerId="AD" clId="Web-{137AF5BE-4C12-FB0B-086E-9CF9BF0ED569}" dt="2022-03-08T09:12:04.767" v="12"/>
        <pc:sldMkLst>
          <pc:docMk/>
          <pc:sldMk cId="1014413135" sldId="1656"/>
        </pc:sldMkLst>
      </pc:sldChg>
      <pc:sldChg chg="add">
        <pc:chgData name="mishaal.ijaz@forecast.global" userId="S::urn:spo:guest#mishaal.ijaz@forecast.global::" providerId="AD" clId="Web-{137AF5BE-4C12-FB0B-086E-9CF9BF0ED569}" dt="2022-03-08T09:12:30.423" v="72"/>
        <pc:sldMkLst>
          <pc:docMk/>
          <pc:sldMk cId="276402764" sldId="1657"/>
        </pc:sldMkLst>
      </pc:sldChg>
      <pc:sldChg chg="del">
        <pc:chgData name="mishaal.ijaz@forecast.global" userId="S::urn:spo:guest#mishaal.ijaz@forecast.global::" providerId="AD" clId="Web-{137AF5BE-4C12-FB0B-086E-9CF9BF0ED569}" dt="2022-03-08T09:12:04.954" v="13"/>
        <pc:sldMkLst>
          <pc:docMk/>
          <pc:sldMk cId="3420804296" sldId="1657"/>
        </pc:sldMkLst>
      </pc:sldChg>
      <pc:sldChg chg="add">
        <pc:chgData name="mishaal.ijaz@forecast.global" userId="S::urn:spo:guest#mishaal.ijaz@forecast.global::" providerId="AD" clId="Web-{137AF5BE-4C12-FB0B-086E-9CF9BF0ED569}" dt="2022-03-08T09:12:30.736" v="73"/>
        <pc:sldMkLst>
          <pc:docMk/>
          <pc:sldMk cId="3675087234" sldId="1658"/>
        </pc:sldMkLst>
      </pc:sldChg>
      <pc:sldChg chg="del">
        <pc:chgData name="mishaal.ijaz@forecast.global" userId="S::urn:spo:guest#mishaal.ijaz@forecast.global::" providerId="AD" clId="Web-{137AF5BE-4C12-FB0B-086E-9CF9BF0ED569}" dt="2022-03-08T09:12:05.111" v="14"/>
        <pc:sldMkLst>
          <pc:docMk/>
          <pc:sldMk cId="4234602446" sldId="1658"/>
        </pc:sldMkLst>
      </pc:sldChg>
      <pc:sldChg chg="add">
        <pc:chgData name="mishaal.ijaz@forecast.global" userId="S::urn:spo:guest#mishaal.ijaz@forecast.global::" providerId="AD" clId="Web-{137AF5BE-4C12-FB0B-086E-9CF9BF0ED569}" dt="2022-03-08T09:12:30.830" v="74"/>
        <pc:sldMkLst>
          <pc:docMk/>
          <pc:sldMk cId="1096079721" sldId="1659"/>
        </pc:sldMkLst>
      </pc:sldChg>
      <pc:sldChg chg="del">
        <pc:chgData name="mishaal.ijaz@forecast.global" userId="S::urn:spo:guest#mishaal.ijaz@forecast.global::" providerId="AD" clId="Web-{137AF5BE-4C12-FB0B-086E-9CF9BF0ED569}" dt="2022-03-08T09:12:05.111" v="15"/>
        <pc:sldMkLst>
          <pc:docMk/>
          <pc:sldMk cId="3961070149" sldId="1659"/>
        </pc:sldMkLst>
      </pc:sldChg>
      <pc:sldChg chg="add">
        <pc:chgData name="mishaal.ijaz@forecast.global" userId="S::urn:spo:guest#mishaal.ijaz@forecast.global::" providerId="AD" clId="Web-{137AF5BE-4C12-FB0B-086E-9CF9BF0ED569}" dt="2022-03-08T09:12:30.955" v="75"/>
        <pc:sldMkLst>
          <pc:docMk/>
          <pc:sldMk cId="262001646" sldId="1660"/>
        </pc:sldMkLst>
      </pc:sldChg>
      <pc:sldChg chg="del">
        <pc:chgData name="mishaal.ijaz@forecast.global" userId="S::urn:spo:guest#mishaal.ijaz@forecast.global::" providerId="AD" clId="Web-{137AF5BE-4C12-FB0B-086E-9CF9BF0ED569}" dt="2022-03-08T09:12:05.111" v="16"/>
        <pc:sldMkLst>
          <pc:docMk/>
          <pc:sldMk cId="790354857" sldId="1660"/>
        </pc:sldMkLst>
      </pc:sldChg>
      <pc:sldChg chg="add">
        <pc:chgData name="mishaal.ijaz@forecast.global" userId="S::urn:spo:guest#mishaal.ijaz@forecast.global::" providerId="AD" clId="Web-{137AF5BE-4C12-FB0B-086E-9CF9BF0ED569}" dt="2022-03-08T09:12:31.017" v="76"/>
        <pc:sldMkLst>
          <pc:docMk/>
          <pc:sldMk cId="1018902143" sldId="1661"/>
        </pc:sldMkLst>
      </pc:sldChg>
      <pc:sldChg chg="del">
        <pc:chgData name="mishaal.ijaz@forecast.global" userId="S::urn:spo:guest#mishaal.ijaz@forecast.global::" providerId="AD" clId="Web-{137AF5BE-4C12-FB0B-086E-9CF9BF0ED569}" dt="2022-03-08T09:12:05.126" v="17"/>
        <pc:sldMkLst>
          <pc:docMk/>
          <pc:sldMk cId="2383178268" sldId="1661"/>
        </pc:sldMkLst>
      </pc:sldChg>
      <pc:sldChg chg="del">
        <pc:chgData name="mishaal.ijaz@forecast.global" userId="S::urn:spo:guest#mishaal.ijaz@forecast.global::" providerId="AD" clId="Web-{137AF5BE-4C12-FB0B-086E-9CF9BF0ED569}" dt="2022-03-08T09:12:05.126" v="18"/>
        <pc:sldMkLst>
          <pc:docMk/>
          <pc:sldMk cId="2309795804" sldId="1662"/>
        </pc:sldMkLst>
      </pc:sldChg>
      <pc:sldChg chg="add">
        <pc:chgData name="mishaal.ijaz@forecast.global" userId="S::urn:spo:guest#mishaal.ijaz@forecast.global::" providerId="AD" clId="Web-{137AF5BE-4C12-FB0B-086E-9CF9BF0ED569}" dt="2022-03-08T09:12:31.127" v="77"/>
        <pc:sldMkLst>
          <pc:docMk/>
          <pc:sldMk cId="3823549948" sldId="1662"/>
        </pc:sldMkLst>
      </pc:sldChg>
      <pc:sldChg chg="add">
        <pc:chgData name="mishaal.ijaz@forecast.global" userId="S::urn:spo:guest#mishaal.ijaz@forecast.global::" providerId="AD" clId="Web-{137AF5BE-4C12-FB0B-086E-9CF9BF0ED569}" dt="2022-03-08T09:12:31.189" v="78"/>
        <pc:sldMkLst>
          <pc:docMk/>
          <pc:sldMk cId="691253466" sldId="1663"/>
        </pc:sldMkLst>
      </pc:sldChg>
      <pc:sldChg chg="del">
        <pc:chgData name="mishaal.ijaz@forecast.global" userId="S::urn:spo:guest#mishaal.ijaz@forecast.global::" providerId="AD" clId="Web-{137AF5BE-4C12-FB0B-086E-9CF9BF0ED569}" dt="2022-03-08T09:12:05.126" v="19"/>
        <pc:sldMkLst>
          <pc:docMk/>
          <pc:sldMk cId="3891612460" sldId="1663"/>
        </pc:sldMkLst>
      </pc:sldChg>
      <pc:sldChg chg="add">
        <pc:chgData name="mishaal.ijaz@forecast.global" userId="S::urn:spo:guest#mishaal.ijaz@forecast.global::" providerId="AD" clId="Web-{137AF5BE-4C12-FB0B-086E-9CF9BF0ED569}" dt="2022-03-08T09:12:31.267" v="79"/>
        <pc:sldMkLst>
          <pc:docMk/>
          <pc:sldMk cId="101179675" sldId="1664"/>
        </pc:sldMkLst>
      </pc:sldChg>
      <pc:sldChg chg="del">
        <pc:chgData name="mishaal.ijaz@forecast.global" userId="S::urn:spo:guest#mishaal.ijaz@forecast.global::" providerId="AD" clId="Web-{137AF5BE-4C12-FB0B-086E-9CF9BF0ED569}" dt="2022-03-08T09:12:05.126" v="20"/>
        <pc:sldMkLst>
          <pc:docMk/>
          <pc:sldMk cId="373535455" sldId="1664"/>
        </pc:sldMkLst>
      </pc:sldChg>
      <pc:sldChg chg="del">
        <pc:chgData name="mishaal.ijaz@forecast.global" userId="S::urn:spo:guest#mishaal.ijaz@forecast.global::" providerId="AD" clId="Web-{137AF5BE-4C12-FB0B-086E-9CF9BF0ED569}" dt="2022-03-08T09:12:05.142" v="21"/>
        <pc:sldMkLst>
          <pc:docMk/>
          <pc:sldMk cId="953619637" sldId="1665"/>
        </pc:sldMkLst>
      </pc:sldChg>
      <pc:sldChg chg="add">
        <pc:chgData name="mishaal.ijaz@forecast.global" userId="S::urn:spo:guest#mishaal.ijaz@forecast.global::" providerId="AD" clId="Web-{137AF5BE-4C12-FB0B-086E-9CF9BF0ED569}" dt="2022-03-08T09:12:31.720" v="80"/>
        <pc:sldMkLst>
          <pc:docMk/>
          <pc:sldMk cId="2092008885" sldId="1665"/>
        </pc:sldMkLst>
      </pc:sldChg>
      <pc:sldChg chg="add">
        <pc:chgData name="mishaal.ijaz@forecast.global" userId="S::urn:spo:guest#mishaal.ijaz@forecast.global::" providerId="AD" clId="Web-{137AF5BE-4C12-FB0B-086E-9CF9BF0ED569}" dt="2022-03-08T09:12:31.923" v="81"/>
        <pc:sldMkLst>
          <pc:docMk/>
          <pc:sldMk cId="2044723298" sldId="1666"/>
        </pc:sldMkLst>
      </pc:sldChg>
      <pc:sldChg chg="del">
        <pc:chgData name="mishaal.ijaz@forecast.global" userId="S::urn:spo:guest#mishaal.ijaz@forecast.global::" providerId="AD" clId="Web-{137AF5BE-4C12-FB0B-086E-9CF9BF0ED569}" dt="2022-03-08T09:12:05.142" v="22"/>
        <pc:sldMkLst>
          <pc:docMk/>
          <pc:sldMk cId="3434223032" sldId="1666"/>
        </pc:sldMkLst>
      </pc:sldChg>
      <pc:sldChg chg="add">
        <pc:chgData name="mishaal.ijaz@forecast.global" userId="S::urn:spo:guest#mishaal.ijaz@forecast.global::" providerId="AD" clId="Web-{137AF5BE-4C12-FB0B-086E-9CF9BF0ED569}" dt="2022-03-08T09:12:32.158" v="82"/>
        <pc:sldMkLst>
          <pc:docMk/>
          <pc:sldMk cId="1670254389" sldId="1667"/>
        </pc:sldMkLst>
      </pc:sldChg>
      <pc:sldChg chg="del">
        <pc:chgData name="mishaal.ijaz@forecast.global" userId="S::urn:spo:guest#mishaal.ijaz@forecast.global::" providerId="AD" clId="Web-{137AF5BE-4C12-FB0B-086E-9CF9BF0ED569}" dt="2022-03-08T09:12:05.142" v="23"/>
        <pc:sldMkLst>
          <pc:docMk/>
          <pc:sldMk cId="2091756537" sldId="1667"/>
        </pc:sldMkLst>
      </pc:sldChg>
      <pc:sldChg chg="add">
        <pc:chgData name="mishaal.ijaz@forecast.global" userId="S::urn:spo:guest#mishaal.ijaz@forecast.global::" providerId="AD" clId="Web-{137AF5BE-4C12-FB0B-086E-9CF9BF0ED569}" dt="2022-03-08T09:12:32.455" v="83"/>
        <pc:sldMkLst>
          <pc:docMk/>
          <pc:sldMk cId="678456439" sldId="1668"/>
        </pc:sldMkLst>
      </pc:sldChg>
      <pc:sldChg chg="del">
        <pc:chgData name="mishaal.ijaz@forecast.global" userId="S::urn:spo:guest#mishaal.ijaz@forecast.global::" providerId="AD" clId="Web-{137AF5BE-4C12-FB0B-086E-9CF9BF0ED569}" dt="2022-03-08T09:12:05.158" v="24"/>
        <pc:sldMkLst>
          <pc:docMk/>
          <pc:sldMk cId="4222368255" sldId="1668"/>
        </pc:sldMkLst>
      </pc:sldChg>
      <pc:sldChg chg="add">
        <pc:chgData name="mishaal.ijaz@forecast.global" userId="S::urn:spo:guest#mishaal.ijaz@forecast.global::" providerId="AD" clId="Web-{137AF5BE-4C12-FB0B-086E-9CF9BF0ED569}" dt="2022-03-08T09:12:32.720" v="84"/>
        <pc:sldMkLst>
          <pc:docMk/>
          <pc:sldMk cId="515467359" sldId="1669"/>
        </pc:sldMkLst>
      </pc:sldChg>
      <pc:sldChg chg="del">
        <pc:chgData name="mishaal.ijaz@forecast.global" userId="S::urn:spo:guest#mishaal.ijaz@forecast.global::" providerId="AD" clId="Web-{137AF5BE-4C12-FB0B-086E-9CF9BF0ED569}" dt="2022-03-08T09:12:05.236" v="25"/>
        <pc:sldMkLst>
          <pc:docMk/>
          <pc:sldMk cId="1394867063" sldId="1669"/>
        </pc:sldMkLst>
      </pc:sldChg>
      <pc:sldChg chg="add">
        <pc:chgData name="mishaal.ijaz@forecast.global" userId="S::urn:spo:guest#mishaal.ijaz@forecast.global::" providerId="AD" clId="Web-{137AF5BE-4C12-FB0B-086E-9CF9BF0ED569}" dt="2022-03-08T09:12:33.002" v="85"/>
        <pc:sldMkLst>
          <pc:docMk/>
          <pc:sldMk cId="1527705243" sldId="1670"/>
        </pc:sldMkLst>
      </pc:sldChg>
      <pc:sldChg chg="del">
        <pc:chgData name="mishaal.ijaz@forecast.global" userId="S::urn:spo:guest#mishaal.ijaz@forecast.global::" providerId="AD" clId="Web-{137AF5BE-4C12-FB0B-086E-9CF9BF0ED569}" dt="2022-03-08T09:12:05.377" v="26"/>
        <pc:sldMkLst>
          <pc:docMk/>
          <pc:sldMk cId="2621376014" sldId="1670"/>
        </pc:sldMkLst>
      </pc:sldChg>
      <pc:sldChg chg="del">
        <pc:chgData name="mishaal.ijaz@forecast.global" userId="S::urn:spo:guest#mishaal.ijaz@forecast.global::" providerId="AD" clId="Web-{137AF5BE-4C12-FB0B-086E-9CF9BF0ED569}" dt="2022-03-08T09:12:05.392" v="27"/>
        <pc:sldMkLst>
          <pc:docMk/>
          <pc:sldMk cId="1281025427" sldId="1671"/>
        </pc:sldMkLst>
      </pc:sldChg>
      <pc:sldChg chg="add">
        <pc:chgData name="mishaal.ijaz@forecast.global" userId="S::urn:spo:guest#mishaal.ijaz@forecast.global::" providerId="AD" clId="Web-{137AF5BE-4C12-FB0B-086E-9CF9BF0ED569}" dt="2022-03-08T09:12:33.189" v="86"/>
        <pc:sldMkLst>
          <pc:docMk/>
          <pc:sldMk cId="3084767995" sldId="1671"/>
        </pc:sldMkLst>
      </pc:sldChg>
      <pc:sldChg chg="add">
        <pc:chgData name="mishaal.ijaz@forecast.global" userId="S::urn:spo:guest#mishaal.ijaz@forecast.global::" providerId="AD" clId="Web-{137AF5BE-4C12-FB0B-086E-9CF9BF0ED569}" dt="2022-03-08T09:12:33.345" v="87"/>
        <pc:sldMkLst>
          <pc:docMk/>
          <pc:sldMk cId="225230981" sldId="1672"/>
        </pc:sldMkLst>
      </pc:sldChg>
      <pc:sldChg chg="del">
        <pc:chgData name="mishaal.ijaz@forecast.global" userId="S::urn:spo:guest#mishaal.ijaz@forecast.global::" providerId="AD" clId="Web-{137AF5BE-4C12-FB0B-086E-9CF9BF0ED569}" dt="2022-03-08T09:12:05.423" v="28"/>
        <pc:sldMkLst>
          <pc:docMk/>
          <pc:sldMk cId="1762158126" sldId="1672"/>
        </pc:sldMkLst>
      </pc:sldChg>
      <pc:sldChg chg="del">
        <pc:chgData name="mishaal.ijaz@forecast.global" userId="S::urn:spo:guest#mishaal.ijaz@forecast.global::" providerId="AD" clId="Web-{137AF5BE-4C12-FB0B-086E-9CF9BF0ED569}" dt="2022-03-08T09:12:05.423" v="29"/>
        <pc:sldMkLst>
          <pc:docMk/>
          <pc:sldMk cId="2043183001" sldId="1673"/>
        </pc:sldMkLst>
      </pc:sldChg>
      <pc:sldChg chg="add">
        <pc:chgData name="mishaal.ijaz@forecast.global" userId="S::urn:spo:guest#mishaal.ijaz@forecast.global::" providerId="AD" clId="Web-{137AF5BE-4C12-FB0B-086E-9CF9BF0ED569}" dt="2022-03-08T09:12:33.408" v="88"/>
        <pc:sldMkLst>
          <pc:docMk/>
          <pc:sldMk cId="3703628974" sldId="1673"/>
        </pc:sldMkLst>
      </pc:sldChg>
      <pc:sldChg chg="del">
        <pc:chgData name="mishaal.ijaz@forecast.global" userId="S::urn:spo:guest#mishaal.ijaz@forecast.global::" providerId="AD" clId="Web-{137AF5BE-4C12-FB0B-086E-9CF9BF0ED569}" dt="2022-03-08T09:12:05.439" v="30"/>
        <pc:sldMkLst>
          <pc:docMk/>
          <pc:sldMk cId="3022219135" sldId="1674"/>
        </pc:sldMkLst>
      </pc:sldChg>
      <pc:sldChg chg="add">
        <pc:chgData name="mishaal.ijaz@forecast.global" userId="S::urn:spo:guest#mishaal.ijaz@forecast.global::" providerId="AD" clId="Web-{137AF5BE-4C12-FB0B-086E-9CF9BF0ED569}" dt="2022-03-08T09:12:33.517" v="89"/>
        <pc:sldMkLst>
          <pc:docMk/>
          <pc:sldMk cId="3939944492" sldId="1674"/>
        </pc:sldMkLst>
      </pc:sldChg>
      <pc:sldChg chg="del">
        <pc:chgData name="mishaal.ijaz@forecast.global" userId="S::urn:spo:guest#mishaal.ijaz@forecast.global::" providerId="AD" clId="Web-{137AF5BE-4C12-FB0B-086E-9CF9BF0ED569}" dt="2022-03-08T09:12:05.439" v="31"/>
        <pc:sldMkLst>
          <pc:docMk/>
          <pc:sldMk cId="4054444807" sldId="1675"/>
        </pc:sldMkLst>
      </pc:sldChg>
      <pc:sldChg chg="add">
        <pc:chgData name="mishaal.ijaz@forecast.global" userId="S::urn:spo:guest#mishaal.ijaz@forecast.global::" providerId="AD" clId="Web-{137AF5BE-4C12-FB0B-086E-9CF9BF0ED569}" dt="2022-03-08T09:12:33.564" v="90"/>
        <pc:sldMkLst>
          <pc:docMk/>
          <pc:sldMk cId="4090598227" sldId="1675"/>
        </pc:sldMkLst>
      </pc:sldChg>
      <pc:sldChg chg="add">
        <pc:chgData name="mishaal.ijaz@forecast.global" userId="S::urn:spo:guest#mishaal.ijaz@forecast.global::" providerId="AD" clId="Web-{137AF5BE-4C12-FB0B-086E-9CF9BF0ED569}" dt="2022-03-08T09:12:33.642" v="91"/>
        <pc:sldMkLst>
          <pc:docMk/>
          <pc:sldMk cId="1431476324" sldId="1676"/>
        </pc:sldMkLst>
      </pc:sldChg>
      <pc:sldChg chg="del">
        <pc:chgData name="mishaal.ijaz@forecast.global" userId="S::urn:spo:guest#mishaal.ijaz@forecast.global::" providerId="AD" clId="Web-{137AF5BE-4C12-FB0B-086E-9CF9BF0ED569}" dt="2022-03-08T09:12:05.439" v="32"/>
        <pc:sldMkLst>
          <pc:docMk/>
          <pc:sldMk cId="3798990808" sldId="1676"/>
        </pc:sldMkLst>
      </pc:sldChg>
      <pc:sldChg chg="del">
        <pc:chgData name="mishaal.ijaz@forecast.global" userId="S::urn:spo:guest#mishaal.ijaz@forecast.global::" providerId="AD" clId="Web-{137AF5BE-4C12-FB0B-086E-9CF9BF0ED569}" dt="2022-03-08T09:12:05.439" v="33"/>
        <pc:sldMkLst>
          <pc:docMk/>
          <pc:sldMk cId="236316396" sldId="1677"/>
        </pc:sldMkLst>
      </pc:sldChg>
      <pc:sldChg chg="add">
        <pc:chgData name="mishaal.ijaz@forecast.global" userId="S::urn:spo:guest#mishaal.ijaz@forecast.global::" providerId="AD" clId="Web-{137AF5BE-4C12-FB0B-086E-9CF9BF0ED569}" dt="2022-03-08T09:12:33.736" v="92"/>
        <pc:sldMkLst>
          <pc:docMk/>
          <pc:sldMk cId="3033608775" sldId="1677"/>
        </pc:sldMkLst>
      </pc:sldChg>
      <pc:sldChg chg="add">
        <pc:chgData name="mishaal.ijaz@forecast.global" userId="S::urn:spo:guest#mishaal.ijaz@forecast.global::" providerId="AD" clId="Web-{137AF5BE-4C12-FB0B-086E-9CF9BF0ED569}" dt="2022-03-08T09:12:33.908" v="93"/>
        <pc:sldMkLst>
          <pc:docMk/>
          <pc:sldMk cId="1139935972" sldId="1678"/>
        </pc:sldMkLst>
      </pc:sldChg>
      <pc:sldChg chg="del">
        <pc:chgData name="mishaal.ijaz@forecast.global" userId="S::urn:spo:guest#mishaal.ijaz@forecast.global::" providerId="AD" clId="Web-{137AF5BE-4C12-FB0B-086E-9CF9BF0ED569}" dt="2022-03-08T09:12:05.439" v="34"/>
        <pc:sldMkLst>
          <pc:docMk/>
          <pc:sldMk cId="3268083062" sldId="1678"/>
        </pc:sldMkLst>
      </pc:sldChg>
      <pc:sldChg chg="del">
        <pc:chgData name="mishaal.ijaz@forecast.global" userId="S::urn:spo:guest#mishaal.ijaz@forecast.global::" providerId="AD" clId="Web-{137AF5BE-4C12-FB0B-086E-9CF9BF0ED569}" dt="2022-03-08T09:12:05.454" v="35"/>
        <pc:sldMkLst>
          <pc:docMk/>
          <pc:sldMk cId="1236096599" sldId="1679"/>
        </pc:sldMkLst>
      </pc:sldChg>
      <pc:sldChg chg="add">
        <pc:chgData name="mishaal.ijaz@forecast.global" userId="S::urn:spo:guest#mishaal.ijaz@forecast.global::" providerId="AD" clId="Web-{137AF5BE-4C12-FB0B-086E-9CF9BF0ED569}" dt="2022-03-08T09:12:34.002" v="94"/>
        <pc:sldMkLst>
          <pc:docMk/>
          <pc:sldMk cId="4253832466" sldId="1679"/>
        </pc:sldMkLst>
      </pc:sldChg>
      <pc:sldChg chg="del">
        <pc:chgData name="mishaal.ijaz@forecast.global" userId="S::urn:spo:guest#mishaal.ijaz@forecast.global::" providerId="AD" clId="Web-{137AF5BE-4C12-FB0B-086E-9CF9BF0ED569}" dt="2022-03-08T09:12:05.564" v="36"/>
        <pc:sldMkLst>
          <pc:docMk/>
          <pc:sldMk cId="3129221414" sldId="1680"/>
        </pc:sldMkLst>
      </pc:sldChg>
      <pc:sldChg chg="add">
        <pc:chgData name="mishaal.ijaz@forecast.global" userId="S::urn:spo:guest#mishaal.ijaz@forecast.global::" providerId="AD" clId="Web-{137AF5BE-4C12-FB0B-086E-9CF9BF0ED569}" dt="2022-03-08T09:12:34.298" v="95"/>
        <pc:sldMkLst>
          <pc:docMk/>
          <pc:sldMk cId="3938095971" sldId="1680"/>
        </pc:sldMkLst>
      </pc:sldChg>
      <pc:sldChg chg="add">
        <pc:chgData name="mishaal.ijaz@forecast.global" userId="S::urn:spo:guest#mishaal.ijaz@forecast.global::" providerId="AD" clId="Web-{137AF5BE-4C12-FB0B-086E-9CF9BF0ED569}" dt="2022-03-08T09:12:34.580" v="96"/>
        <pc:sldMkLst>
          <pc:docMk/>
          <pc:sldMk cId="1954023404" sldId="1681"/>
        </pc:sldMkLst>
      </pc:sldChg>
      <pc:sldChg chg="del">
        <pc:chgData name="mishaal.ijaz@forecast.global" userId="S::urn:spo:guest#mishaal.ijaz@forecast.global::" providerId="AD" clId="Web-{137AF5BE-4C12-FB0B-086E-9CF9BF0ED569}" dt="2022-03-08T09:12:05.704" v="37"/>
        <pc:sldMkLst>
          <pc:docMk/>
          <pc:sldMk cId="4107522884" sldId="1681"/>
        </pc:sldMkLst>
      </pc:sldChg>
      <pc:sldChg chg="add">
        <pc:chgData name="mishaal.ijaz@forecast.global" userId="S::urn:spo:guest#mishaal.ijaz@forecast.global::" providerId="AD" clId="Web-{137AF5BE-4C12-FB0B-086E-9CF9BF0ED569}" dt="2022-03-08T09:12:34.908" v="97"/>
        <pc:sldMkLst>
          <pc:docMk/>
          <pc:sldMk cId="2743790804" sldId="1682"/>
        </pc:sldMkLst>
      </pc:sldChg>
      <pc:sldChg chg="del">
        <pc:chgData name="mishaal.ijaz@forecast.global" userId="S::urn:spo:guest#mishaal.ijaz@forecast.global::" providerId="AD" clId="Web-{137AF5BE-4C12-FB0B-086E-9CF9BF0ED569}" dt="2022-03-08T09:12:05.829" v="38"/>
        <pc:sldMkLst>
          <pc:docMk/>
          <pc:sldMk cId="3977985783" sldId="1682"/>
        </pc:sldMkLst>
      </pc:sldChg>
      <pc:sldChg chg="del">
        <pc:chgData name="mishaal.ijaz@forecast.global" userId="S::urn:spo:guest#mishaal.ijaz@forecast.global::" providerId="AD" clId="Web-{137AF5BE-4C12-FB0B-086E-9CF9BF0ED569}" dt="2022-03-08T09:12:05.876" v="39"/>
        <pc:sldMkLst>
          <pc:docMk/>
          <pc:sldMk cId="489281007" sldId="1683"/>
        </pc:sldMkLst>
      </pc:sldChg>
      <pc:sldChg chg="add">
        <pc:chgData name="mishaal.ijaz@forecast.global" userId="S::urn:spo:guest#mishaal.ijaz@forecast.global::" providerId="AD" clId="Web-{137AF5BE-4C12-FB0B-086E-9CF9BF0ED569}" dt="2022-03-08T09:12:35.095" v="98"/>
        <pc:sldMkLst>
          <pc:docMk/>
          <pc:sldMk cId="872468505" sldId="1683"/>
        </pc:sldMkLst>
      </pc:sldChg>
      <pc:sldChg chg="del">
        <pc:chgData name="mishaal.ijaz@forecast.global" userId="S::urn:spo:guest#mishaal.ijaz@forecast.global::" providerId="AD" clId="Web-{137AF5BE-4C12-FB0B-086E-9CF9BF0ED569}" dt="2022-03-08T09:12:05.892" v="40"/>
        <pc:sldMkLst>
          <pc:docMk/>
          <pc:sldMk cId="2095032759" sldId="1684"/>
        </pc:sldMkLst>
      </pc:sldChg>
      <pc:sldChg chg="add">
        <pc:chgData name="mishaal.ijaz@forecast.global" userId="S::urn:spo:guest#mishaal.ijaz@forecast.global::" providerId="AD" clId="Web-{137AF5BE-4C12-FB0B-086E-9CF9BF0ED569}" dt="2022-03-08T09:12:35.502" v="99"/>
        <pc:sldMkLst>
          <pc:docMk/>
          <pc:sldMk cId="2207800155" sldId="1684"/>
        </pc:sldMkLst>
      </pc:sldChg>
      <pc:sldChg chg="add">
        <pc:chgData name="mishaal.ijaz@forecast.global" userId="S::urn:spo:guest#mishaal.ijaz@forecast.global::" providerId="AD" clId="Web-{137AF5BE-4C12-FB0B-086E-9CF9BF0ED569}" dt="2022-03-08T09:12:35.736" v="100"/>
        <pc:sldMkLst>
          <pc:docMk/>
          <pc:sldMk cId="262213879" sldId="1685"/>
        </pc:sldMkLst>
      </pc:sldChg>
      <pc:sldChg chg="del">
        <pc:chgData name="mishaal.ijaz@forecast.global" userId="S::urn:spo:guest#mishaal.ijaz@forecast.global::" providerId="AD" clId="Web-{137AF5BE-4C12-FB0B-086E-9CF9BF0ED569}" dt="2022-03-08T09:12:05.892" v="41"/>
        <pc:sldMkLst>
          <pc:docMk/>
          <pc:sldMk cId="2472422267" sldId="1685"/>
        </pc:sldMkLst>
      </pc:sldChg>
      <pc:sldChg chg="add">
        <pc:chgData name="mishaal.ijaz@forecast.global" userId="S::urn:spo:guest#mishaal.ijaz@forecast.global::" providerId="AD" clId="Web-{137AF5BE-4C12-FB0B-086E-9CF9BF0ED569}" dt="2022-03-08T09:12:35.924" v="101"/>
        <pc:sldMkLst>
          <pc:docMk/>
          <pc:sldMk cId="1528726455" sldId="1686"/>
        </pc:sldMkLst>
      </pc:sldChg>
      <pc:sldChg chg="del">
        <pc:chgData name="mishaal.ijaz@forecast.global" userId="S::urn:spo:guest#mishaal.ijaz@forecast.global::" providerId="AD" clId="Web-{137AF5BE-4C12-FB0B-086E-9CF9BF0ED569}" dt="2022-03-08T09:12:05.908" v="42"/>
        <pc:sldMkLst>
          <pc:docMk/>
          <pc:sldMk cId="1847740083" sldId="1686"/>
        </pc:sldMkLst>
      </pc:sldChg>
      <pc:sldChg chg="del">
        <pc:chgData name="mishaal.ijaz@forecast.global" userId="S::urn:spo:guest#mishaal.ijaz@forecast.global::" providerId="AD" clId="Web-{137AF5BE-4C12-FB0B-086E-9CF9BF0ED569}" dt="2022-03-08T09:12:05.908" v="43"/>
        <pc:sldMkLst>
          <pc:docMk/>
          <pc:sldMk cId="2078617424" sldId="1687"/>
        </pc:sldMkLst>
      </pc:sldChg>
      <pc:sldChg chg="add">
        <pc:chgData name="mishaal.ijaz@forecast.global" userId="S::urn:spo:guest#mishaal.ijaz@forecast.global::" providerId="AD" clId="Web-{137AF5BE-4C12-FB0B-086E-9CF9BF0ED569}" dt="2022-03-08T09:12:36.017" v="102"/>
        <pc:sldMkLst>
          <pc:docMk/>
          <pc:sldMk cId="2382543136" sldId="1687"/>
        </pc:sldMkLst>
      </pc:sldChg>
      <pc:sldChg chg="add">
        <pc:chgData name="mishaal.ijaz@forecast.global" userId="S::urn:spo:guest#mishaal.ijaz@forecast.global::" providerId="AD" clId="Web-{137AF5BE-4C12-FB0B-086E-9CF9BF0ED569}" dt="2022-03-08T09:12:36.095" v="103"/>
        <pc:sldMkLst>
          <pc:docMk/>
          <pc:sldMk cId="1059499602" sldId="1688"/>
        </pc:sldMkLst>
      </pc:sldChg>
      <pc:sldChg chg="del">
        <pc:chgData name="mishaal.ijaz@forecast.global" userId="S::urn:spo:guest#mishaal.ijaz@forecast.global::" providerId="AD" clId="Web-{137AF5BE-4C12-FB0B-086E-9CF9BF0ED569}" dt="2022-03-08T09:12:05.908" v="44"/>
        <pc:sldMkLst>
          <pc:docMk/>
          <pc:sldMk cId="1633811282" sldId="1688"/>
        </pc:sldMkLst>
      </pc:sldChg>
      <pc:sldChg chg="del">
        <pc:chgData name="mishaal.ijaz@forecast.global" userId="S::urn:spo:guest#mishaal.ijaz@forecast.global::" providerId="AD" clId="Web-{137AF5BE-4C12-FB0B-086E-9CF9BF0ED569}" dt="2022-03-08T09:12:05.923" v="45"/>
        <pc:sldMkLst>
          <pc:docMk/>
          <pc:sldMk cId="1622807384" sldId="1689"/>
        </pc:sldMkLst>
      </pc:sldChg>
      <pc:sldChg chg="add">
        <pc:chgData name="mishaal.ijaz@forecast.global" userId="S::urn:spo:guest#mishaal.ijaz@forecast.global::" providerId="AD" clId="Web-{137AF5BE-4C12-FB0B-086E-9CF9BF0ED569}" dt="2022-03-08T09:12:36.205" v="104"/>
        <pc:sldMkLst>
          <pc:docMk/>
          <pc:sldMk cId="3568988156" sldId="1689"/>
        </pc:sldMkLst>
      </pc:sldChg>
      <pc:sldChg chg="add">
        <pc:chgData name="mishaal.ijaz@forecast.global" userId="S::urn:spo:guest#mishaal.ijaz@forecast.global::" providerId="AD" clId="Web-{137AF5BE-4C12-FB0B-086E-9CF9BF0ED569}" dt="2022-03-08T09:12:36.267" v="105"/>
        <pc:sldMkLst>
          <pc:docMk/>
          <pc:sldMk cId="629287085" sldId="1690"/>
        </pc:sldMkLst>
      </pc:sldChg>
      <pc:sldChg chg="del">
        <pc:chgData name="mishaal.ijaz@forecast.global" userId="S::urn:spo:guest#mishaal.ijaz@forecast.global::" providerId="AD" clId="Web-{137AF5BE-4C12-FB0B-086E-9CF9BF0ED569}" dt="2022-03-08T09:12:05.923" v="46"/>
        <pc:sldMkLst>
          <pc:docMk/>
          <pc:sldMk cId="3083315195" sldId="1690"/>
        </pc:sldMkLst>
      </pc:sldChg>
      <pc:sldChg chg="add">
        <pc:chgData name="mishaal.ijaz@forecast.global" userId="S::urn:spo:guest#mishaal.ijaz@forecast.global::" providerId="AD" clId="Web-{137AF5BE-4C12-FB0B-086E-9CF9BF0ED569}" dt="2022-03-08T09:12:36.345" v="106"/>
        <pc:sldMkLst>
          <pc:docMk/>
          <pc:sldMk cId="2552588019" sldId="1691"/>
        </pc:sldMkLst>
      </pc:sldChg>
      <pc:sldChg chg="del">
        <pc:chgData name="mishaal.ijaz@forecast.global" userId="S::urn:spo:guest#mishaal.ijaz@forecast.global::" providerId="AD" clId="Web-{137AF5BE-4C12-FB0B-086E-9CF9BF0ED569}" dt="2022-03-08T09:12:05.923" v="47"/>
        <pc:sldMkLst>
          <pc:docMk/>
          <pc:sldMk cId="3998965934" sldId="1691"/>
        </pc:sldMkLst>
      </pc:sldChg>
      <pc:sldChg chg="add">
        <pc:chgData name="mishaal.ijaz@forecast.global" userId="S::urn:spo:guest#mishaal.ijaz@forecast.global::" providerId="AD" clId="Web-{137AF5BE-4C12-FB0B-086E-9CF9BF0ED569}" dt="2022-03-08T09:12:36.486" v="107"/>
        <pc:sldMkLst>
          <pc:docMk/>
          <pc:sldMk cId="860801022" sldId="1692"/>
        </pc:sldMkLst>
      </pc:sldChg>
      <pc:sldChg chg="del">
        <pc:chgData name="mishaal.ijaz@forecast.global" userId="S::urn:spo:guest#mishaal.ijaz@forecast.global::" providerId="AD" clId="Web-{137AF5BE-4C12-FB0B-086E-9CF9BF0ED569}" dt="2022-03-08T09:12:05.923" v="48"/>
        <pc:sldMkLst>
          <pc:docMk/>
          <pc:sldMk cId="2603627904" sldId="1692"/>
        </pc:sldMkLst>
      </pc:sldChg>
      <pc:sldChg chg="add">
        <pc:chgData name="mishaal.ijaz@forecast.global" userId="S::urn:spo:guest#mishaal.ijaz@forecast.global::" providerId="AD" clId="Web-{137AF5BE-4C12-FB0B-086E-9CF9BF0ED569}" dt="2022-03-08T09:12:36.783" v="108"/>
        <pc:sldMkLst>
          <pc:docMk/>
          <pc:sldMk cId="1951760472" sldId="1693"/>
        </pc:sldMkLst>
      </pc:sldChg>
      <pc:sldChg chg="del">
        <pc:chgData name="mishaal.ijaz@forecast.global" userId="S::urn:spo:guest#mishaal.ijaz@forecast.global::" providerId="AD" clId="Web-{137AF5BE-4C12-FB0B-086E-9CF9BF0ED569}" dt="2022-03-08T09:12:05.939" v="49"/>
        <pc:sldMkLst>
          <pc:docMk/>
          <pc:sldMk cId="2011081415" sldId="1693"/>
        </pc:sldMkLst>
      </pc:sldChg>
      <pc:sldChg chg="add">
        <pc:chgData name="mishaal.ijaz@forecast.global" userId="S::urn:spo:guest#mishaal.ijaz@forecast.global::" providerId="AD" clId="Web-{137AF5BE-4C12-FB0B-086E-9CF9BF0ED569}" dt="2022-03-08T09:12:37.033" v="109"/>
        <pc:sldMkLst>
          <pc:docMk/>
          <pc:sldMk cId="349970756" sldId="1694"/>
        </pc:sldMkLst>
      </pc:sldChg>
      <pc:sldChg chg="del">
        <pc:chgData name="mishaal.ijaz@forecast.global" userId="S::urn:spo:guest#mishaal.ijaz@forecast.global::" providerId="AD" clId="Web-{137AF5BE-4C12-FB0B-086E-9CF9BF0ED569}" dt="2022-03-08T09:12:05.939" v="50"/>
        <pc:sldMkLst>
          <pc:docMk/>
          <pc:sldMk cId="2709128253" sldId="1694"/>
        </pc:sldMkLst>
      </pc:sldChg>
      <pc:sldChg chg="add">
        <pc:chgData name="mishaal.ijaz@forecast.global" userId="S::urn:spo:guest#mishaal.ijaz@forecast.global::" providerId="AD" clId="Web-{137AF5BE-4C12-FB0B-086E-9CF9BF0ED569}" dt="2022-03-08T09:12:37.236" v="110"/>
        <pc:sldMkLst>
          <pc:docMk/>
          <pc:sldMk cId="755256917" sldId="1695"/>
        </pc:sldMkLst>
      </pc:sldChg>
      <pc:sldChg chg="del">
        <pc:chgData name="mishaal.ijaz@forecast.global" userId="S::urn:spo:guest#mishaal.ijaz@forecast.global::" providerId="AD" clId="Web-{137AF5BE-4C12-FB0B-086E-9CF9BF0ED569}" dt="2022-03-08T09:12:05.939" v="51"/>
        <pc:sldMkLst>
          <pc:docMk/>
          <pc:sldMk cId="3291364884" sldId="1695"/>
        </pc:sldMkLst>
      </pc:sldChg>
      <pc:sldChg chg="add">
        <pc:chgData name="mishaal.ijaz@forecast.global" userId="S::urn:spo:guest#mishaal.ijaz@forecast.global::" providerId="AD" clId="Web-{137AF5BE-4C12-FB0B-086E-9CF9BF0ED569}" dt="2022-03-08T09:12:37.361" v="111"/>
        <pc:sldMkLst>
          <pc:docMk/>
          <pc:sldMk cId="299567060" sldId="1696"/>
        </pc:sldMkLst>
      </pc:sldChg>
      <pc:sldChg chg="del">
        <pc:chgData name="mishaal.ijaz@forecast.global" userId="S::urn:spo:guest#mishaal.ijaz@forecast.global::" providerId="AD" clId="Web-{137AF5BE-4C12-FB0B-086E-9CF9BF0ED569}" dt="2022-03-08T09:12:05.954" v="52"/>
        <pc:sldMkLst>
          <pc:docMk/>
          <pc:sldMk cId="1708197401" sldId="1696"/>
        </pc:sldMkLst>
      </pc:sldChg>
      <pc:sldChg chg="del">
        <pc:chgData name="mishaal.ijaz@forecast.global" userId="S::urn:spo:guest#mishaal.ijaz@forecast.global::" providerId="AD" clId="Web-{137AF5BE-4C12-FB0B-086E-9CF9BF0ED569}" dt="2022-03-08T09:12:05.954" v="53"/>
        <pc:sldMkLst>
          <pc:docMk/>
          <pc:sldMk cId="1691517454" sldId="1697"/>
        </pc:sldMkLst>
      </pc:sldChg>
      <pc:sldChg chg="add">
        <pc:chgData name="mishaal.ijaz@forecast.global" userId="S::urn:spo:guest#mishaal.ijaz@forecast.global::" providerId="AD" clId="Web-{137AF5BE-4C12-FB0B-086E-9CF9BF0ED569}" dt="2022-03-08T09:12:37.533" v="112"/>
        <pc:sldMkLst>
          <pc:docMk/>
          <pc:sldMk cId="2862916286" sldId="1697"/>
        </pc:sldMkLst>
      </pc:sldChg>
      <pc:sldChg chg="add">
        <pc:chgData name="mishaal.ijaz@forecast.global" userId="S::urn:spo:guest#mishaal.ijaz@forecast.global::" providerId="AD" clId="Web-{137AF5BE-4C12-FB0B-086E-9CF9BF0ED569}" dt="2022-03-08T09:12:37.642" v="113"/>
        <pc:sldMkLst>
          <pc:docMk/>
          <pc:sldMk cId="2099542601" sldId="1698"/>
        </pc:sldMkLst>
      </pc:sldChg>
      <pc:sldChg chg="del">
        <pc:chgData name="mishaal.ijaz@forecast.global" userId="S::urn:spo:guest#mishaal.ijaz@forecast.global::" providerId="AD" clId="Web-{137AF5BE-4C12-FB0B-086E-9CF9BF0ED569}" dt="2022-03-08T09:12:05.954" v="54"/>
        <pc:sldMkLst>
          <pc:docMk/>
          <pc:sldMk cId="2212510615" sldId="1698"/>
        </pc:sldMkLst>
      </pc:sldChg>
      <pc:sldChg chg="del">
        <pc:chgData name="mishaal.ijaz@forecast.global" userId="S::urn:spo:guest#mishaal.ijaz@forecast.global::" providerId="AD" clId="Web-{137AF5BE-4C12-FB0B-086E-9CF9BF0ED569}" dt="2022-03-08T09:12:05.954" v="55"/>
        <pc:sldMkLst>
          <pc:docMk/>
          <pc:sldMk cId="2915462931" sldId="1699"/>
        </pc:sldMkLst>
      </pc:sldChg>
      <pc:sldChg chg="add">
        <pc:chgData name="mishaal.ijaz@forecast.global" userId="S::urn:spo:guest#mishaal.ijaz@forecast.global::" providerId="AD" clId="Web-{137AF5BE-4C12-FB0B-086E-9CF9BF0ED569}" dt="2022-03-08T09:12:37.705" v="114"/>
        <pc:sldMkLst>
          <pc:docMk/>
          <pc:sldMk cId="4221563710" sldId="1699"/>
        </pc:sldMkLst>
      </pc:sldChg>
      <pc:sldChg chg="add">
        <pc:chgData name="mishaal.ijaz@forecast.global" userId="S::urn:spo:guest#mishaal.ijaz@forecast.global::" providerId="AD" clId="Web-{137AF5BE-4C12-FB0B-086E-9CF9BF0ED569}" dt="2022-03-08T09:12:37.783" v="115"/>
        <pc:sldMkLst>
          <pc:docMk/>
          <pc:sldMk cId="1330768051" sldId="1700"/>
        </pc:sldMkLst>
      </pc:sldChg>
      <pc:sldChg chg="del">
        <pc:chgData name="mishaal.ijaz@forecast.global" userId="S::urn:spo:guest#mishaal.ijaz@forecast.global::" providerId="AD" clId="Web-{137AF5BE-4C12-FB0B-086E-9CF9BF0ED569}" dt="2022-03-08T09:12:05.954" v="56"/>
        <pc:sldMkLst>
          <pc:docMk/>
          <pc:sldMk cId="2595867004" sldId="1700"/>
        </pc:sldMkLst>
      </pc:sldChg>
      <pc:sldChg chg="new">
        <pc:chgData name="mishaal.ijaz@forecast.global" userId="S::urn:spo:guest#mishaal.ijaz@forecast.global::" providerId="AD" clId="Web-{137AF5BE-4C12-FB0B-086E-9CF9BF0ED569}" dt="2022-03-08T09:13:43.378" v="117"/>
        <pc:sldMkLst>
          <pc:docMk/>
          <pc:sldMk cId="3195240066" sldId="1701"/>
        </pc:sldMkLst>
      </pc:sldChg>
    </pc:docChg>
  </pc:docChgLst>
  <pc:docChgLst>
    <pc:chgData name="rocio.melus@forecast.global" userId="S::urn:spo:guest#rocio.melus@forecast.global::" providerId="AD" clId="Web-{66AE2D4A-D728-B1FA-CCAF-AC40C5DCCC5D}"/>
    <pc:docChg chg="modSld">
      <pc:chgData name="rocio.melus@forecast.global" userId="S::urn:spo:guest#rocio.melus@forecast.global::" providerId="AD" clId="Web-{66AE2D4A-D728-B1FA-CCAF-AC40C5DCCC5D}" dt="2022-02-09T18:16:50.760" v="20" actId="20577"/>
      <pc:docMkLst>
        <pc:docMk/>
      </pc:docMkLst>
      <pc:sldChg chg="modSp">
        <pc:chgData name="rocio.melus@forecast.global" userId="S::urn:spo:guest#rocio.melus@forecast.global::" providerId="AD" clId="Web-{66AE2D4A-D728-B1FA-CCAF-AC40C5DCCC5D}" dt="2022-02-09T18:16:50.760" v="20" actId="20577"/>
        <pc:sldMkLst>
          <pc:docMk/>
          <pc:sldMk cId="1399815240" sldId="1702"/>
        </pc:sldMkLst>
        <pc:spChg chg="mod">
          <ac:chgData name="rocio.melus@forecast.global" userId="S::urn:spo:guest#rocio.melus@forecast.global::" providerId="AD" clId="Web-{66AE2D4A-D728-B1FA-CCAF-AC40C5DCCC5D}" dt="2022-02-09T18:16:50.760" v="20" actId="20577"/>
          <ac:spMkLst>
            <pc:docMk/>
            <pc:sldMk cId="1399815240" sldId="1702"/>
            <ac:spMk id="3" creationId="{2D865BBF-4DD2-439B-9110-37AA4D83C9C4}"/>
          </ac:spMkLst>
        </pc:spChg>
      </pc:sldChg>
    </pc:docChg>
  </pc:docChgLst>
  <pc:docChgLst>
    <pc:chgData name="rocio.melus@forecast.global" userId="S::urn:spo:guest#rocio.melus@forecast.global::" providerId="AD" clId="Web-{EBD790AB-692F-25D8-6F2E-F4EF8822F32C}"/>
    <pc:docChg chg="modSld">
      <pc:chgData name="rocio.melus@forecast.global" userId="S::urn:spo:guest#rocio.melus@forecast.global::" providerId="AD" clId="Web-{EBD790AB-692F-25D8-6F2E-F4EF8822F32C}" dt="2022-02-22T11:11:19.390" v="180"/>
      <pc:docMkLst>
        <pc:docMk/>
      </pc:docMkLst>
      <pc:sldChg chg="modSp">
        <pc:chgData name="rocio.melus@forecast.global" userId="S::urn:spo:guest#rocio.melus@forecast.global::" providerId="AD" clId="Web-{EBD790AB-692F-25D8-6F2E-F4EF8822F32C}" dt="2022-02-22T10:50:06.068" v="175" actId="1076"/>
        <pc:sldMkLst>
          <pc:docMk/>
          <pc:sldMk cId="3795406602" sldId="1733"/>
        </pc:sldMkLst>
        <pc:cxnChg chg="mod">
          <ac:chgData name="rocio.melus@forecast.global" userId="S::urn:spo:guest#rocio.melus@forecast.global::" providerId="AD" clId="Web-{EBD790AB-692F-25D8-6F2E-F4EF8822F32C}" dt="2022-02-22T10:50:06.068" v="175" actId="1076"/>
          <ac:cxnSpMkLst>
            <pc:docMk/>
            <pc:sldMk cId="3795406602" sldId="1733"/>
            <ac:cxnSpMk id="6" creationId="{9A3CB3B0-DDDD-4325-9BBA-E42F99699B9B}"/>
          </ac:cxnSpMkLst>
        </pc:cxnChg>
        <pc:cxnChg chg="mod">
          <ac:chgData name="rocio.melus@forecast.global" userId="S::urn:spo:guest#rocio.melus@forecast.global::" providerId="AD" clId="Web-{EBD790AB-692F-25D8-6F2E-F4EF8822F32C}" dt="2022-02-22T10:49:56.958" v="173" actId="1076"/>
          <ac:cxnSpMkLst>
            <pc:docMk/>
            <pc:sldMk cId="3795406602" sldId="1733"/>
            <ac:cxnSpMk id="11" creationId="{4F92FC6F-CA08-430E-8C09-96283B78C656}"/>
          </ac:cxnSpMkLst>
        </pc:cxnChg>
      </pc:sldChg>
      <pc:sldChg chg="addSp modSp addCm">
        <pc:chgData name="rocio.melus@forecast.global" userId="S::urn:spo:guest#rocio.melus@forecast.global::" providerId="AD" clId="Web-{EBD790AB-692F-25D8-6F2E-F4EF8822F32C}" dt="2022-02-22T10:56:10.044" v="179" actId="1076"/>
        <pc:sldMkLst>
          <pc:docMk/>
          <pc:sldMk cId="441402101" sldId="1735"/>
        </pc:sldMkLst>
        <pc:spChg chg="mod">
          <ac:chgData name="rocio.melus@forecast.global" userId="S::urn:spo:guest#rocio.melus@forecast.global::" providerId="AD" clId="Web-{EBD790AB-692F-25D8-6F2E-F4EF8822F32C}" dt="2022-02-22T10:31:41.136" v="11" actId="20577"/>
          <ac:spMkLst>
            <pc:docMk/>
            <pc:sldMk cId="441402101" sldId="1735"/>
            <ac:spMk id="2" creationId="{17117634-528E-480D-846A-B5BA36EAD419}"/>
          </ac:spMkLst>
        </pc:spChg>
        <pc:picChg chg="add mod">
          <ac:chgData name="rocio.melus@forecast.global" userId="S::urn:spo:guest#rocio.melus@forecast.global::" providerId="AD" clId="Web-{EBD790AB-692F-25D8-6F2E-F4EF8822F32C}" dt="2022-02-22T10:56:10.044" v="179" actId="1076"/>
          <ac:picMkLst>
            <pc:docMk/>
            <pc:sldMk cId="441402101" sldId="1735"/>
            <ac:picMk id="4" creationId="{3BE967AE-965C-45CC-9654-09621EF8A89F}"/>
          </ac:picMkLst>
        </pc:picChg>
      </pc:sldChg>
      <pc:sldChg chg="delCm">
        <pc:chgData name="rocio.melus@forecast.global" userId="S::urn:spo:guest#rocio.melus@forecast.global::" providerId="AD" clId="Web-{EBD790AB-692F-25D8-6F2E-F4EF8822F32C}" dt="2022-02-22T10:30:43.229" v="1"/>
        <pc:sldMkLst>
          <pc:docMk/>
          <pc:sldMk cId="916638164" sldId="1736"/>
        </pc:sldMkLst>
      </pc:sldChg>
      <pc:sldChg chg="modSp delCm">
        <pc:chgData name="rocio.melus@forecast.global" userId="S::urn:spo:guest#rocio.melus@forecast.global::" providerId="AD" clId="Web-{EBD790AB-692F-25D8-6F2E-F4EF8822F32C}" dt="2022-02-22T10:33:50.809" v="46"/>
        <pc:sldMkLst>
          <pc:docMk/>
          <pc:sldMk cId="3676356704" sldId="1737"/>
        </pc:sldMkLst>
        <pc:spChg chg="mod">
          <ac:chgData name="rocio.melus@forecast.global" userId="S::urn:spo:guest#rocio.melus@forecast.global::" providerId="AD" clId="Web-{EBD790AB-692F-25D8-6F2E-F4EF8822F32C}" dt="2022-02-22T10:33:50.591" v="45" actId="20577"/>
          <ac:spMkLst>
            <pc:docMk/>
            <pc:sldMk cId="3676356704" sldId="1737"/>
            <ac:spMk id="4" creationId="{F557AD93-B2FF-4270-9032-362D35D3105C}"/>
          </ac:spMkLst>
        </pc:spChg>
      </pc:sldChg>
      <pc:sldChg chg="delCm">
        <pc:chgData name="rocio.melus@forecast.global" userId="S::urn:spo:guest#rocio.melus@forecast.global::" providerId="AD" clId="Web-{EBD790AB-692F-25D8-6F2E-F4EF8822F32C}" dt="2022-02-22T11:11:19.390" v="180"/>
        <pc:sldMkLst>
          <pc:docMk/>
          <pc:sldMk cId="12890917" sldId="1738"/>
        </pc:sldMkLst>
      </pc:sldChg>
      <pc:sldChg chg="modSp addCm">
        <pc:chgData name="rocio.melus@forecast.global" userId="S::urn:spo:guest#rocio.melus@forecast.global::" providerId="AD" clId="Web-{EBD790AB-692F-25D8-6F2E-F4EF8822F32C}" dt="2022-02-22T10:53:39.619" v="176"/>
        <pc:sldMkLst>
          <pc:docMk/>
          <pc:sldMk cId="1104398509" sldId="1740"/>
        </pc:sldMkLst>
        <pc:spChg chg="mod">
          <ac:chgData name="rocio.melus@forecast.global" userId="S::urn:spo:guest#rocio.melus@forecast.global::" providerId="AD" clId="Web-{EBD790AB-692F-25D8-6F2E-F4EF8822F32C}" dt="2022-02-22T10:33:17.700" v="22" actId="1076"/>
          <ac:spMkLst>
            <pc:docMk/>
            <pc:sldMk cId="1104398509" sldId="1740"/>
            <ac:spMk id="5" creationId="{56CBD836-2B2A-4551-B453-CCF4978DE14F}"/>
          </ac:spMkLst>
        </pc:spChg>
        <pc:spChg chg="mod">
          <ac:chgData name="rocio.melus@forecast.global" userId="S::urn:spo:guest#rocio.melus@forecast.global::" providerId="AD" clId="Web-{EBD790AB-692F-25D8-6F2E-F4EF8822F32C}" dt="2022-02-22T10:33:17.715" v="23" actId="1076"/>
          <ac:spMkLst>
            <pc:docMk/>
            <pc:sldMk cId="1104398509" sldId="1740"/>
            <ac:spMk id="13" creationId="{2CDD3DB2-02A3-4325-AD88-A0C843DC43CD}"/>
          </ac:spMkLst>
        </pc:spChg>
        <pc:spChg chg="mod">
          <ac:chgData name="rocio.melus@forecast.global" userId="S::urn:spo:guest#rocio.melus@forecast.global::" providerId="AD" clId="Web-{EBD790AB-692F-25D8-6F2E-F4EF8822F32C}" dt="2022-02-22T10:33:17.731" v="24" actId="1076"/>
          <ac:spMkLst>
            <pc:docMk/>
            <pc:sldMk cId="1104398509" sldId="1740"/>
            <ac:spMk id="28" creationId="{4880077B-BE15-4A2A-B9B2-7E2D3880AB3C}"/>
          </ac:spMkLst>
        </pc:spChg>
        <pc:spChg chg="mod">
          <ac:chgData name="rocio.melus@forecast.global" userId="S::urn:spo:guest#rocio.melus@forecast.global::" providerId="AD" clId="Web-{EBD790AB-692F-25D8-6F2E-F4EF8822F32C}" dt="2022-02-22T10:33:17.746" v="25" actId="1076"/>
          <ac:spMkLst>
            <pc:docMk/>
            <pc:sldMk cId="1104398509" sldId="1740"/>
            <ac:spMk id="34" creationId="{AF1E81A0-18FA-4BC6-9BBB-7436593C7F9E}"/>
          </ac:spMkLst>
        </pc:spChg>
        <pc:spChg chg="mod">
          <ac:chgData name="rocio.melus@forecast.global" userId="S::urn:spo:guest#rocio.melus@forecast.global::" providerId="AD" clId="Web-{EBD790AB-692F-25D8-6F2E-F4EF8822F32C}" dt="2022-02-22T10:47:58.800" v="172" actId="20577"/>
          <ac:spMkLst>
            <pc:docMk/>
            <pc:sldMk cId="1104398509" sldId="1740"/>
            <ac:spMk id="45" creationId="{925F5B9A-0565-474E-8FC0-73A53F4089CC}"/>
          </ac:spMkLst>
        </pc:spChg>
        <pc:cxnChg chg="mod">
          <ac:chgData name="rocio.melus@forecast.global" userId="S::urn:spo:guest#rocio.melus@forecast.global::" providerId="AD" clId="Web-{EBD790AB-692F-25D8-6F2E-F4EF8822F32C}" dt="2022-02-22T10:33:17.762" v="27" actId="1076"/>
          <ac:cxnSpMkLst>
            <pc:docMk/>
            <pc:sldMk cId="1104398509" sldId="1740"/>
            <ac:cxnSpMk id="12" creationId="{1CA2817A-7196-4867-9642-BC527FCCAF51}"/>
          </ac:cxnSpMkLst>
        </pc:cxnChg>
        <pc:cxnChg chg="mod">
          <ac:chgData name="rocio.melus@forecast.global" userId="S::urn:spo:guest#rocio.melus@forecast.global::" providerId="AD" clId="Web-{EBD790AB-692F-25D8-6F2E-F4EF8822F32C}" dt="2022-02-22T10:33:17.778" v="28" actId="1076"/>
          <ac:cxnSpMkLst>
            <pc:docMk/>
            <pc:sldMk cId="1104398509" sldId="1740"/>
            <ac:cxnSpMk id="18" creationId="{4486D3DF-5A74-4C67-9A8C-641C61AB93B6}"/>
          </ac:cxnSpMkLst>
        </pc:cxnChg>
        <pc:cxnChg chg="mod">
          <ac:chgData name="rocio.melus@forecast.global" userId="S::urn:spo:guest#rocio.melus@forecast.global::" providerId="AD" clId="Web-{EBD790AB-692F-25D8-6F2E-F4EF8822F32C}" dt="2022-02-22T10:33:17.762" v="26" actId="1076"/>
          <ac:cxnSpMkLst>
            <pc:docMk/>
            <pc:sldMk cId="1104398509" sldId="1740"/>
            <ac:cxnSpMk id="22" creationId="{B211642F-C3DD-49D3-9B41-80E3FCD7CA5E}"/>
          </ac:cxnSpMkLst>
        </pc:cxnChg>
        <pc:cxnChg chg="mod">
          <ac:chgData name="rocio.melus@forecast.global" userId="S::urn:spo:guest#rocio.melus@forecast.global::" providerId="AD" clId="Web-{EBD790AB-692F-25D8-6F2E-F4EF8822F32C}" dt="2022-02-22T10:33:17.809" v="30" actId="1076"/>
          <ac:cxnSpMkLst>
            <pc:docMk/>
            <pc:sldMk cId="1104398509" sldId="1740"/>
            <ac:cxnSpMk id="24" creationId="{924D7A53-6103-4CA1-9B4A-C5C4AD419FD4}"/>
          </ac:cxnSpMkLst>
        </pc:cxnChg>
        <pc:cxnChg chg="mod">
          <ac:chgData name="rocio.melus@forecast.global" userId="S::urn:spo:guest#rocio.melus@forecast.global::" providerId="AD" clId="Web-{EBD790AB-692F-25D8-6F2E-F4EF8822F32C}" dt="2022-02-22T10:33:17.793" v="29" actId="1076"/>
          <ac:cxnSpMkLst>
            <pc:docMk/>
            <pc:sldMk cId="1104398509" sldId="1740"/>
            <ac:cxnSpMk id="41" creationId="{29FCABF2-BAD2-4963-B5F4-6164ADB9D3FC}"/>
          </ac:cxnSpMkLst>
        </pc:cxnChg>
      </pc:sldChg>
    </pc:docChg>
  </pc:docChgLst>
  <pc:docChgLst>
    <pc:chgData name="Recording Computer" userId="f8979ad6-413f-456b-956b-de6b74946bdb" providerId="ADAL" clId="{DD4A3D28-3E1D-4431-84D4-55159DA155B2}"/>
    <pc:docChg chg="undo custSel modSld sldOrd">
      <pc:chgData name="Recording Computer" userId="f8979ad6-413f-456b-956b-de6b74946bdb" providerId="ADAL" clId="{DD4A3D28-3E1D-4431-84D4-55159DA155B2}" dt="2022-05-17T21:22:00.709" v="3051" actId="20577"/>
      <pc:docMkLst>
        <pc:docMk/>
      </pc:docMkLst>
      <pc:sldChg chg="addSp delSp modSp mod delAnim modAnim">
        <pc:chgData name="Recording Computer" userId="f8979ad6-413f-456b-956b-de6b74946bdb" providerId="ADAL" clId="{DD4A3D28-3E1D-4431-84D4-55159DA155B2}" dt="2022-05-12T22:55:39.003" v="1686" actId="20577"/>
        <pc:sldMkLst>
          <pc:docMk/>
          <pc:sldMk cId="1192610567" sldId="258"/>
        </pc:sldMkLst>
        <pc:spChg chg="mod">
          <ac:chgData name="Recording Computer" userId="f8979ad6-413f-456b-956b-de6b74946bdb" providerId="ADAL" clId="{DD4A3D28-3E1D-4431-84D4-55159DA155B2}" dt="2022-05-12T22:54:57.377" v="1681" actId="20577"/>
          <ac:spMkLst>
            <pc:docMk/>
            <pc:sldMk cId="1192610567" sldId="258"/>
            <ac:spMk id="2" creationId="{B85976E2-2B3C-4DDD-8463-EE369E78EB60}"/>
          </ac:spMkLst>
        </pc:spChg>
        <pc:spChg chg="del">
          <ac:chgData name="Recording Computer" userId="f8979ad6-413f-456b-956b-de6b74946bdb" providerId="ADAL" clId="{DD4A3D28-3E1D-4431-84D4-55159DA155B2}" dt="2022-05-12T22:48:17.556" v="1120" actId="478"/>
          <ac:spMkLst>
            <pc:docMk/>
            <pc:sldMk cId="1192610567" sldId="258"/>
            <ac:spMk id="4" creationId="{85F9FD2D-7F2E-4AEB-9E1D-CB6D220A9AB6}"/>
          </ac:spMkLst>
        </pc:spChg>
        <pc:spChg chg="mod">
          <ac:chgData name="Recording Computer" userId="f8979ad6-413f-456b-956b-de6b74946bdb" providerId="ADAL" clId="{DD4A3D28-3E1D-4431-84D4-55159DA155B2}" dt="2022-05-12T22:55:39.003" v="1686" actId="20577"/>
          <ac:spMkLst>
            <pc:docMk/>
            <pc:sldMk cId="1192610567" sldId="258"/>
            <ac:spMk id="5" creationId="{AA145596-D136-489E-8966-52E871FFF957}"/>
          </ac:spMkLst>
        </pc:spChg>
        <pc:spChg chg="mod">
          <ac:chgData name="Recording Computer" userId="f8979ad6-413f-456b-956b-de6b74946bdb" providerId="ADAL" clId="{DD4A3D28-3E1D-4431-84D4-55159DA155B2}" dt="2022-05-12T22:48:23.489" v="1122" actId="14100"/>
          <ac:spMkLst>
            <pc:docMk/>
            <pc:sldMk cId="1192610567" sldId="258"/>
            <ac:spMk id="7" creationId="{5210F84E-1FDB-4273-80CA-F517959117ED}"/>
          </ac:spMkLst>
        </pc:spChg>
        <pc:spChg chg="mod">
          <ac:chgData name="Recording Computer" userId="f8979ad6-413f-456b-956b-de6b74946bdb" providerId="ADAL" clId="{DD4A3D28-3E1D-4431-84D4-55159DA155B2}" dt="2022-05-12T22:52:10.163" v="1628" actId="1076"/>
          <ac:spMkLst>
            <pc:docMk/>
            <pc:sldMk cId="1192610567" sldId="258"/>
            <ac:spMk id="8" creationId="{A38469CF-53A4-44D7-ADF3-2C47BFF4F206}"/>
          </ac:spMkLst>
        </pc:spChg>
        <pc:picChg chg="add mod">
          <ac:chgData name="Recording Computer" userId="f8979ad6-413f-456b-956b-de6b74946bdb" providerId="ADAL" clId="{DD4A3D28-3E1D-4431-84D4-55159DA155B2}" dt="2022-05-12T22:55:35.491" v="1684" actId="1076"/>
          <ac:picMkLst>
            <pc:docMk/>
            <pc:sldMk cId="1192610567" sldId="258"/>
            <ac:picMk id="9" creationId="{0F3AF571-6B3B-981E-98D1-644B705C9E5E}"/>
          </ac:picMkLst>
        </pc:picChg>
        <pc:picChg chg="add mod">
          <ac:chgData name="Recording Computer" userId="f8979ad6-413f-456b-956b-de6b74946bdb" providerId="ADAL" clId="{DD4A3D28-3E1D-4431-84D4-55159DA155B2}" dt="2022-05-12T22:55:32.285" v="1683" actId="1076"/>
          <ac:picMkLst>
            <pc:docMk/>
            <pc:sldMk cId="1192610567" sldId="258"/>
            <ac:picMk id="10" creationId="{9A40CD6B-9577-5BE6-5BD4-08D2E7C2C4F0}"/>
          </ac:picMkLst>
        </pc:picChg>
      </pc:sldChg>
      <pc:sldChg chg="modSp mod modTransition modAnim">
        <pc:chgData name="Recording Computer" userId="f8979ad6-413f-456b-956b-de6b74946bdb" providerId="ADAL" clId="{DD4A3D28-3E1D-4431-84D4-55159DA155B2}" dt="2022-05-17T21:22:00.709" v="3051" actId="20577"/>
        <pc:sldMkLst>
          <pc:docMk/>
          <pc:sldMk cId="1305608734" sldId="259"/>
        </pc:sldMkLst>
        <pc:spChg chg="mod">
          <ac:chgData name="Recording Computer" userId="f8979ad6-413f-456b-956b-de6b74946bdb" providerId="ADAL" clId="{DD4A3D28-3E1D-4431-84D4-55159DA155B2}" dt="2022-05-17T21:14:24.213" v="2876" actId="27636"/>
          <ac:spMkLst>
            <pc:docMk/>
            <pc:sldMk cId="1305608734" sldId="259"/>
            <ac:spMk id="2" creationId="{C8692DBC-4B21-4CF2-9D42-08E1AE909EC8}"/>
          </ac:spMkLst>
        </pc:spChg>
        <pc:spChg chg="mod">
          <ac:chgData name="Recording Computer" userId="f8979ad6-413f-456b-956b-de6b74946bdb" providerId="ADAL" clId="{DD4A3D28-3E1D-4431-84D4-55159DA155B2}" dt="2022-05-17T21:22:00.709" v="3051" actId="20577"/>
          <ac:spMkLst>
            <pc:docMk/>
            <pc:sldMk cId="1305608734" sldId="259"/>
            <ac:spMk id="4" creationId="{C496DD4B-D8C4-4A5D-8C39-3A4B423E62AE}"/>
          </ac:spMkLst>
        </pc:spChg>
        <pc:spChg chg="mod">
          <ac:chgData name="Recording Computer" userId="f8979ad6-413f-456b-956b-de6b74946bdb" providerId="ADAL" clId="{DD4A3D28-3E1D-4431-84D4-55159DA155B2}" dt="2022-05-17T21:15:18.025" v="2973" actId="1036"/>
          <ac:spMkLst>
            <pc:docMk/>
            <pc:sldMk cId="1305608734" sldId="259"/>
            <ac:spMk id="5" creationId="{DEDFE925-33B0-4BEA-8EEE-D4E064CDF11D}"/>
          </ac:spMkLst>
        </pc:spChg>
        <pc:spChg chg="mod">
          <ac:chgData name="Recording Computer" userId="f8979ad6-413f-456b-956b-de6b74946bdb" providerId="ADAL" clId="{DD4A3D28-3E1D-4431-84D4-55159DA155B2}" dt="2022-05-17T21:18:55.198" v="3048" actId="6549"/>
          <ac:spMkLst>
            <pc:docMk/>
            <pc:sldMk cId="1305608734" sldId="259"/>
            <ac:spMk id="38" creationId="{AB204909-7ED5-4D45-AB99-944AF1D340CC}"/>
          </ac:spMkLst>
        </pc:spChg>
        <pc:spChg chg="mod">
          <ac:chgData name="Recording Computer" userId="f8979ad6-413f-456b-956b-de6b74946bdb" providerId="ADAL" clId="{DD4A3D28-3E1D-4431-84D4-55159DA155B2}" dt="2022-05-17T21:15:09.757" v="2957" actId="14100"/>
          <ac:spMkLst>
            <pc:docMk/>
            <pc:sldMk cId="1305608734" sldId="259"/>
            <ac:spMk id="112" creationId="{01287F6C-8260-4DA7-BE00-060CF8FB8248}"/>
          </ac:spMkLst>
        </pc:spChg>
      </pc:sldChg>
      <pc:sldChg chg="modSp modTransition">
        <pc:chgData name="Recording Computer" userId="f8979ad6-413f-456b-956b-de6b74946bdb" providerId="ADAL" clId="{DD4A3D28-3E1D-4431-84D4-55159DA155B2}" dt="2022-05-17T20:59:15.265" v="2623" actId="6549"/>
        <pc:sldMkLst>
          <pc:docMk/>
          <pc:sldMk cId="716400291" sldId="260"/>
        </pc:sldMkLst>
        <pc:spChg chg="mod">
          <ac:chgData name="Recording Computer" userId="f8979ad6-413f-456b-956b-de6b74946bdb" providerId="ADAL" clId="{DD4A3D28-3E1D-4431-84D4-55159DA155B2}" dt="2022-05-17T20:59:15.265" v="2623" actId="6549"/>
          <ac:spMkLst>
            <pc:docMk/>
            <pc:sldMk cId="716400291" sldId="260"/>
            <ac:spMk id="2" creationId="{C8692DBC-4B21-4CF2-9D42-08E1AE909EC8}"/>
          </ac:spMkLst>
        </pc:spChg>
      </pc:sldChg>
      <pc:sldChg chg="modTransition modAnim">
        <pc:chgData name="Recording Computer" userId="f8979ad6-413f-456b-956b-de6b74946bdb" providerId="ADAL" clId="{DD4A3D28-3E1D-4431-84D4-55159DA155B2}" dt="2022-05-17T20:50:49.321" v="2618"/>
        <pc:sldMkLst>
          <pc:docMk/>
          <pc:sldMk cId="139139044" sldId="261"/>
        </pc:sldMkLst>
      </pc:sldChg>
      <pc:sldChg chg="addSp delSp modSp mod modTransition modAnim">
        <pc:chgData name="Recording Computer" userId="f8979ad6-413f-456b-956b-de6b74946bdb" providerId="ADAL" clId="{DD4A3D28-3E1D-4431-84D4-55159DA155B2}" dt="2022-05-17T20:36:38.424" v="2617"/>
        <pc:sldMkLst>
          <pc:docMk/>
          <pc:sldMk cId="1599206100" sldId="262"/>
        </pc:sldMkLst>
        <pc:spChg chg="mod">
          <ac:chgData name="Recording Computer" userId="f8979ad6-413f-456b-956b-de6b74946bdb" providerId="ADAL" clId="{DD4A3D28-3E1D-4431-84D4-55159DA155B2}" dt="2022-05-17T17:18:08.493" v="2560" actId="1035"/>
          <ac:spMkLst>
            <pc:docMk/>
            <pc:sldMk cId="1599206100" sldId="262"/>
            <ac:spMk id="2" creationId="{91098A50-3BF2-4506-BF35-0B2456D605D0}"/>
          </ac:spMkLst>
        </pc:spChg>
        <pc:spChg chg="mod">
          <ac:chgData name="Recording Computer" userId="f8979ad6-413f-456b-956b-de6b74946bdb" providerId="ADAL" clId="{DD4A3D28-3E1D-4431-84D4-55159DA155B2}" dt="2022-05-17T17:11:47.517" v="2134" actId="20577"/>
          <ac:spMkLst>
            <pc:docMk/>
            <pc:sldMk cId="1599206100" sldId="262"/>
            <ac:spMk id="3" creationId="{B54997CD-407A-4699-8D23-EDD89B21B4E2}"/>
          </ac:spMkLst>
        </pc:spChg>
        <pc:spChg chg="mod topLvl">
          <ac:chgData name="Recording Computer" userId="f8979ad6-413f-456b-956b-de6b74946bdb" providerId="ADAL" clId="{DD4A3D28-3E1D-4431-84D4-55159DA155B2}" dt="2022-05-17T17:15:26.628" v="2439" actId="164"/>
          <ac:spMkLst>
            <pc:docMk/>
            <pc:sldMk cId="1599206100" sldId="262"/>
            <ac:spMk id="5" creationId="{80E48297-3942-4BBC-A105-054B5D9C4B94}"/>
          </ac:spMkLst>
        </pc:spChg>
        <pc:spChg chg="mod topLvl">
          <ac:chgData name="Recording Computer" userId="f8979ad6-413f-456b-956b-de6b74946bdb" providerId="ADAL" clId="{DD4A3D28-3E1D-4431-84D4-55159DA155B2}" dt="2022-05-17T17:18:08.493" v="2560" actId="1035"/>
          <ac:spMkLst>
            <pc:docMk/>
            <pc:sldMk cId="1599206100" sldId="262"/>
            <ac:spMk id="9" creationId="{CA3ECD07-6C8B-4AAA-8E99-BC45AD19954D}"/>
          </ac:spMkLst>
        </pc:spChg>
        <pc:spChg chg="mod topLvl">
          <ac:chgData name="Recording Computer" userId="f8979ad6-413f-456b-956b-de6b74946bdb" providerId="ADAL" clId="{DD4A3D28-3E1D-4431-84D4-55159DA155B2}" dt="2022-05-17T17:15:26.628" v="2439" actId="164"/>
          <ac:spMkLst>
            <pc:docMk/>
            <pc:sldMk cId="1599206100" sldId="262"/>
            <ac:spMk id="10" creationId="{78E06B01-050B-412D-97F5-2BE049005260}"/>
          </ac:spMkLst>
        </pc:spChg>
        <pc:spChg chg="mod topLvl">
          <ac:chgData name="Recording Computer" userId="f8979ad6-413f-456b-956b-de6b74946bdb" providerId="ADAL" clId="{DD4A3D28-3E1D-4431-84D4-55159DA155B2}" dt="2022-05-17T17:15:26.628" v="2439" actId="164"/>
          <ac:spMkLst>
            <pc:docMk/>
            <pc:sldMk cId="1599206100" sldId="262"/>
            <ac:spMk id="11" creationId="{7C460507-B38B-48D6-948F-9B5DE512FD00}"/>
          </ac:spMkLst>
        </pc:spChg>
        <pc:spChg chg="mod topLvl">
          <ac:chgData name="Recording Computer" userId="f8979ad6-413f-456b-956b-de6b74946bdb" providerId="ADAL" clId="{DD4A3D28-3E1D-4431-84D4-55159DA155B2}" dt="2022-05-17T17:15:26.628" v="2439" actId="164"/>
          <ac:spMkLst>
            <pc:docMk/>
            <pc:sldMk cId="1599206100" sldId="262"/>
            <ac:spMk id="12" creationId="{173C021B-44A2-4163-9092-3742D16185C2}"/>
          </ac:spMkLst>
        </pc:spChg>
        <pc:spChg chg="del mod topLvl">
          <ac:chgData name="Recording Computer" userId="f8979ad6-413f-456b-956b-de6b74946bdb" providerId="ADAL" clId="{DD4A3D28-3E1D-4431-84D4-55159DA155B2}" dt="2022-05-17T17:11:12.166" v="2063" actId="478"/>
          <ac:spMkLst>
            <pc:docMk/>
            <pc:sldMk cId="1599206100" sldId="262"/>
            <ac:spMk id="17" creationId="{67FD02FA-17A1-4DD9-865D-3EDEFC8188C2}"/>
          </ac:spMkLst>
        </pc:spChg>
        <pc:spChg chg="mod topLvl">
          <ac:chgData name="Recording Computer" userId="f8979ad6-413f-456b-956b-de6b74946bdb" providerId="ADAL" clId="{DD4A3D28-3E1D-4431-84D4-55159DA155B2}" dt="2022-05-17T17:18:12.286" v="2574" actId="20577"/>
          <ac:spMkLst>
            <pc:docMk/>
            <pc:sldMk cId="1599206100" sldId="262"/>
            <ac:spMk id="23" creationId="{63643C1C-3DC2-448B-82F8-7EEAA2DDEE81}"/>
          </ac:spMkLst>
        </pc:spChg>
        <pc:spChg chg="add mod">
          <ac:chgData name="Recording Computer" userId="f8979ad6-413f-456b-956b-de6b74946bdb" providerId="ADAL" clId="{DD4A3D28-3E1D-4431-84D4-55159DA155B2}" dt="2022-05-17T17:17:27.191" v="2454" actId="14100"/>
          <ac:spMkLst>
            <pc:docMk/>
            <pc:sldMk cId="1599206100" sldId="262"/>
            <ac:spMk id="24" creationId="{08D65167-864F-7808-AAC3-CDB2054AC8CA}"/>
          </ac:spMkLst>
        </pc:spChg>
        <pc:spChg chg="mod topLvl">
          <ac:chgData name="Recording Computer" userId="f8979ad6-413f-456b-956b-de6b74946bdb" providerId="ADAL" clId="{DD4A3D28-3E1D-4431-84D4-55159DA155B2}" dt="2022-05-17T17:15:26.628" v="2439" actId="164"/>
          <ac:spMkLst>
            <pc:docMk/>
            <pc:sldMk cId="1599206100" sldId="262"/>
            <ac:spMk id="25" creationId="{2DAD285B-5FDF-43E8-BB8B-252691E301CB}"/>
          </ac:spMkLst>
        </pc:spChg>
        <pc:spChg chg="mod topLvl">
          <ac:chgData name="Recording Computer" userId="f8979ad6-413f-456b-956b-de6b74946bdb" providerId="ADAL" clId="{DD4A3D28-3E1D-4431-84D4-55159DA155B2}" dt="2022-05-17T17:15:26.628" v="2439" actId="164"/>
          <ac:spMkLst>
            <pc:docMk/>
            <pc:sldMk cId="1599206100" sldId="262"/>
            <ac:spMk id="26" creationId="{9C9F62A8-9634-4304-B090-9BC59F1EB9A9}"/>
          </ac:spMkLst>
        </pc:spChg>
        <pc:spChg chg="mod topLvl">
          <ac:chgData name="Recording Computer" userId="f8979ad6-413f-456b-956b-de6b74946bdb" providerId="ADAL" clId="{DD4A3D28-3E1D-4431-84D4-55159DA155B2}" dt="2022-05-17T17:15:26.628" v="2439" actId="164"/>
          <ac:spMkLst>
            <pc:docMk/>
            <pc:sldMk cId="1599206100" sldId="262"/>
            <ac:spMk id="27" creationId="{7A43A86B-645E-4698-8A25-2AA53399502D}"/>
          </ac:spMkLst>
        </pc:spChg>
        <pc:spChg chg="mod topLvl">
          <ac:chgData name="Recording Computer" userId="f8979ad6-413f-456b-956b-de6b74946bdb" providerId="ADAL" clId="{DD4A3D28-3E1D-4431-84D4-55159DA155B2}" dt="2022-05-17T17:18:08.493" v="2560" actId="1035"/>
          <ac:spMkLst>
            <pc:docMk/>
            <pc:sldMk cId="1599206100" sldId="262"/>
            <ac:spMk id="28" creationId="{8A42C630-D193-40F2-B596-1695747E162A}"/>
          </ac:spMkLst>
        </pc:spChg>
        <pc:spChg chg="mod ord topLvl">
          <ac:chgData name="Recording Computer" userId="f8979ad6-413f-456b-956b-de6b74946bdb" providerId="ADAL" clId="{DD4A3D28-3E1D-4431-84D4-55159DA155B2}" dt="2022-05-17T17:18:08.493" v="2560" actId="1035"/>
          <ac:spMkLst>
            <pc:docMk/>
            <pc:sldMk cId="1599206100" sldId="262"/>
            <ac:spMk id="29" creationId="{C77378DB-B41C-48B6-B368-FB7334CECFB7}"/>
          </ac:spMkLst>
        </pc:spChg>
        <pc:spChg chg="mod topLvl">
          <ac:chgData name="Recording Computer" userId="f8979ad6-413f-456b-956b-de6b74946bdb" providerId="ADAL" clId="{DD4A3D28-3E1D-4431-84D4-55159DA155B2}" dt="2022-05-17T17:18:08.493" v="2560" actId="1035"/>
          <ac:spMkLst>
            <pc:docMk/>
            <pc:sldMk cId="1599206100" sldId="262"/>
            <ac:spMk id="30" creationId="{98156CC8-6B28-431F-8A4A-FC223DF6F43B}"/>
          </ac:spMkLst>
        </pc:spChg>
        <pc:spChg chg="add mod">
          <ac:chgData name="Recording Computer" userId="f8979ad6-413f-456b-956b-de6b74946bdb" providerId="ADAL" clId="{DD4A3D28-3E1D-4431-84D4-55159DA155B2}" dt="2022-05-17T17:17:35.115" v="2456" actId="1076"/>
          <ac:spMkLst>
            <pc:docMk/>
            <pc:sldMk cId="1599206100" sldId="262"/>
            <ac:spMk id="31" creationId="{0CA9BC47-2303-41F3-B6E8-81B2F2D9FFF5}"/>
          </ac:spMkLst>
        </pc:spChg>
        <pc:spChg chg="add mod">
          <ac:chgData name="Recording Computer" userId="f8979ad6-413f-456b-956b-de6b74946bdb" providerId="ADAL" clId="{DD4A3D28-3E1D-4431-84D4-55159DA155B2}" dt="2022-05-17T20:36:12.751" v="2598" actId="207"/>
          <ac:spMkLst>
            <pc:docMk/>
            <pc:sldMk cId="1599206100" sldId="262"/>
            <ac:spMk id="32" creationId="{8CFEB301-543E-42A2-B6CD-AECC3BA97296}"/>
          </ac:spMkLst>
        </pc:spChg>
        <pc:spChg chg="mod topLvl">
          <ac:chgData name="Recording Computer" userId="f8979ad6-413f-456b-956b-de6b74946bdb" providerId="ADAL" clId="{DD4A3D28-3E1D-4431-84D4-55159DA155B2}" dt="2022-05-17T17:18:08.493" v="2560" actId="1035"/>
          <ac:spMkLst>
            <pc:docMk/>
            <pc:sldMk cId="1599206100" sldId="262"/>
            <ac:spMk id="33" creationId="{07864513-B987-4D45-8B3E-149B4964CDA3}"/>
          </ac:spMkLst>
        </pc:spChg>
        <pc:spChg chg="mod ord topLvl">
          <ac:chgData name="Recording Computer" userId="f8979ad6-413f-456b-956b-de6b74946bdb" providerId="ADAL" clId="{DD4A3D28-3E1D-4431-84D4-55159DA155B2}" dt="2022-05-17T17:18:08.493" v="2560" actId="1035"/>
          <ac:spMkLst>
            <pc:docMk/>
            <pc:sldMk cId="1599206100" sldId="262"/>
            <ac:spMk id="34" creationId="{5F8F483E-C5F1-41AA-87B0-C7814EF32BB2}"/>
          </ac:spMkLst>
        </pc:spChg>
        <pc:spChg chg="mod topLvl">
          <ac:chgData name="Recording Computer" userId="f8979ad6-413f-456b-956b-de6b74946bdb" providerId="ADAL" clId="{DD4A3D28-3E1D-4431-84D4-55159DA155B2}" dt="2022-05-17T17:18:08.493" v="2560" actId="1035"/>
          <ac:spMkLst>
            <pc:docMk/>
            <pc:sldMk cId="1599206100" sldId="262"/>
            <ac:spMk id="35" creationId="{8BD50E67-208F-404A-AC88-90256816CAE6}"/>
          </ac:spMkLst>
        </pc:spChg>
        <pc:spChg chg="mod topLvl">
          <ac:chgData name="Recording Computer" userId="f8979ad6-413f-456b-956b-de6b74946bdb" providerId="ADAL" clId="{DD4A3D28-3E1D-4431-84D4-55159DA155B2}" dt="2022-05-17T17:18:08.493" v="2560" actId="1035"/>
          <ac:spMkLst>
            <pc:docMk/>
            <pc:sldMk cId="1599206100" sldId="262"/>
            <ac:spMk id="36" creationId="{FC1CBE8D-612D-4677-8246-9A0DB4FE13C4}"/>
          </ac:spMkLst>
        </pc:spChg>
        <pc:spChg chg="add mod">
          <ac:chgData name="Recording Computer" userId="f8979ad6-413f-456b-956b-de6b74946bdb" providerId="ADAL" clId="{DD4A3D28-3E1D-4431-84D4-55159DA155B2}" dt="2022-05-17T20:36:27.421" v="2613" actId="1076"/>
          <ac:spMkLst>
            <pc:docMk/>
            <pc:sldMk cId="1599206100" sldId="262"/>
            <ac:spMk id="38" creationId="{D059B866-7923-AF70-BB97-DDDFEF0D25FB}"/>
          </ac:spMkLst>
        </pc:spChg>
        <pc:spChg chg="mod">
          <ac:chgData name="Recording Computer" userId="f8979ad6-413f-456b-956b-de6b74946bdb" providerId="ADAL" clId="{DD4A3D28-3E1D-4431-84D4-55159DA155B2}" dt="2022-05-17T17:18:08.493" v="2560" actId="1035"/>
          <ac:spMkLst>
            <pc:docMk/>
            <pc:sldMk cId="1599206100" sldId="262"/>
            <ac:spMk id="40" creationId="{EFAE37B1-8AB7-4C2A-947C-511E85445F5D}"/>
          </ac:spMkLst>
        </pc:spChg>
        <pc:grpChg chg="add mod ord">
          <ac:chgData name="Recording Computer" userId="f8979ad6-413f-456b-956b-de6b74946bdb" providerId="ADAL" clId="{DD4A3D28-3E1D-4431-84D4-55159DA155B2}" dt="2022-05-17T17:18:08.493" v="2560" actId="1035"/>
          <ac:grpSpMkLst>
            <pc:docMk/>
            <pc:sldMk cId="1599206100" sldId="262"/>
            <ac:grpSpMk id="4" creationId="{A89D944E-54B0-EFF4-B53B-8F494A2B7AF7}"/>
          </ac:grpSpMkLst>
        </pc:grpChg>
        <pc:grpChg chg="del">
          <ac:chgData name="Recording Computer" userId="f8979ad6-413f-456b-956b-de6b74946bdb" providerId="ADAL" clId="{DD4A3D28-3E1D-4431-84D4-55159DA155B2}" dt="2022-05-17T17:10:24.939" v="1958" actId="165"/>
          <ac:grpSpMkLst>
            <pc:docMk/>
            <pc:sldMk cId="1599206100" sldId="262"/>
            <ac:grpSpMk id="41" creationId="{E203D506-7E15-4D56-8BE4-35E41E89AE84}"/>
          </ac:grpSpMkLst>
        </pc:grpChg>
      </pc:sldChg>
      <pc:sldChg chg="addSp modSp mod modTransition modAnim">
        <pc:chgData name="Recording Computer" userId="f8979ad6-413f-456b-956b-de6b74946bdb" providerId="ADAL" clId="{DD4A3D28-3E1D-4431-84D4-55159DA155B2}" dt="2022-05-17T16:52:19.915" v="1957" actId="14100"/>
        <pc:sldMkLst>
          <pc:docMk/>
          <pc:sldMk cId="710091618" sldId="263"/>
        </pc:sldMkLst>
        <pc:spChg chg="mod">
          <ac:chgData name="Recording Computer" userId="f8979ad6-413f-456b-956b-de6b74946bdb" providerId="ADAL" clId="{DD4A3D28-3E1D-4431-84D4-55159DA155B2}" dt="2022-05-17T16:49:15.510" v="1821" actId="20577"/>
          <ac:spMkLst>
            <pc:docMk/>
            <pc:sldMk cId="710091618" sldId="263"/>
            <ac:spMk id="2" creationId="{D03DB48B-6000-4D0F-986A-4D7EA0E2E41A}"/>
          </ac:spMkLst>
        </pc:spChg>
        <pc:spChg chg="add mod">
          <ac:chgData name="Recording Computer" userId="f8979ad6-413f-456b-956b-de6b74946bdb" providerId="ADAL" clId="{DD4A3D28-3E1D-4431-84D4-55159DA155B2}" dt="2022-05-17T16:52:19.915" v="1957" actId="14100"/>
          <ac:spMkLst>
            <pc:docMk/>
            <pc:sldMk cId="710091618" sldId="263"/>
            <ac:spMk id="26" creationId="{15CC41AE-05AA-20E4-0D76-472BDDC3CC7D}"/>
          </ac:spMkLst>
        </pc:spChg>
      </pc:sldChg>
      <pc:sldChg chg="modSp modAnim">
        <pc:chgData name="Recording Computer" userId="f8979ad6-413f-456b-956b-de6b74946bdb" providerId="ADAL" clId="{DD4A3D28-3E1D-4431-84D4-55159DA155B2}" dt="2022-05-17T16:44:42.941" v="1789"/>
        <pc:sldMkLst>
          <pc:docMk/>
          <pc:sldMk cId="1462965531" sldId="264"/>
        </pc:sldMkLst>
        <pc:spChg chg="mod">
          <ac:chgData name="Recording Computer" userId="f8979ad6-413f-456b-956b-de6b74946bdb" providerId="ADAL" clId="{DD4A3D28-3E1D-4431-84D4-55159DA155B2}" dt="2022-05-17T16:43:12.835" v="1788" actId="207"/>
          <ac:spMkLst>
            <pc:docMk/>
            <pc:sldMk cId="1462965531" sldId="264"/>
            <ac:spMk id="12" creationId="{B863C60D-7BED-453E-8605-5417F62CCE00}"/>
          </ac:spMkLst>
        </pc:spChg>
      </pc:sldChg>
      <pc:sldChg chg="addSp delSp modSp mod delAnim modAnim">
        <pc:chgData name="Recording Computer" userId="f8979ad6-413f-456b-956b-de6b74946bdb" providerId="ADAL" clId="{DD4A3D28-3E1D-4431-84D4-55159DA155B2}" dt="2022-05-11T23:56:10.908" v="1113" actId="20577"/>
        <pc:sldMkLst>
          <pc:docMk/>
          <pc:sldMk cId="1222786151" sldId="299"/>
        </pc:sldMkLst>
        <pc:spChg chg="mod">
          <ac:chgData name="Recording Computer" userId="f8979ad6-413f-456b-956b-de6b74946bdb" providerId="ADAL" clId="{DD4A3D28-3E1D-4431-84D4-55159DA155B2}" dt="2022-05-11T23:12:29.837" v="610" actId="20577"/>
          <ac:spMkLst>
            <pc:docMk/>
            <pc:sldMk cId="1222786151" sldId="299"/>
            <ac:spMk id="3" creationId="{2D865BBF-4DD2-439B-9110-37AA4D83C9C4}"/>
          </ac:spMkLst>
        </pc:spChg>
        <pc:spChg chg="add mod ord">
          <ac:chgData name="Recording Computer" userId="f8979ad6-413f-456b-956b-de6b74946bdb" providerId="ADAL" clId="{DD4A3D28-3E1D-4431-84D4-55159DA155B2}" dt="2022-05-11T23:12:33.247" v="611" actId="167"/>
          <ac:spMkLst>
            <pc:docMk/>
            <pc:sldMk cId="1222786151" sldId="299"/>
            <ac:spMk id="4" creationId="{9E303A46-8A09-B67F-6822-25846C867755}"/>
          </ac:spMkLst>
        </pc:spChg>
        <pc:spChg chg="mod">
          <ac:chgData name="Recording Computer" userId="f8979ad6-413f-456b-956b-de6b74946bdb" providerId="ADAL" clId="{DD4A3D28-3E1D-4431-84D4-55159DA155B2}" dt="2022-05-11T23:56:10.908" v="1113" actId="20577"/>
          <ac:spMkLst>
            <pc:docMk/>
            <pc:sldMk cId="1222786151" sldId="299"/>
            <ac:spMk id="5" creationId="{9FF75A2D-D210-4BDD-A8DE-2D4671623B8A}"/>
          </ac:spMkLst>
        </pc:spChg>
        <pc:spChg chg="add del mod">
          <ac:chgData name="Recording Computer" userId="f8979ad6-413f-456b-956b-de6b74946bdb" providerId="ADAL" clId="{DD4A3D28-3E1D-4431-84D4-55159DA155B2}" dt="2022-05-11T23:28:51.555" v="783" actId="478"/>
          <ac:spMkLst>
            <pc:docMk/>
            <pc:sldMk cId="1222786151" sldId="299"/>
            <ac:spMk id="6" creationId="{6D8B13E5-DDA5-C15C-3D0B-7E7A93E22D89}"/>
          </ac:spMkLst>
        </pc:spChg>
        <pc:spChg chg="add del mod">
          <ac:chgData name="Recording Computer" userId="f8979ad6-413f-456b-956b-de6b74946bdb" providerId="ADAL" clId="{DD4A3D28-3E1D-4431-84D4-55159DA155B2}" dt="2022-05-11T23:28:49.412" v="781" actId="478"/>
          <ac:spMkLst>
            <pc:docMk/>
            <pc:sldMk cId="1222786151" sldId="299"/>
            <ac:spMk id="7" creationId="{B8BE339B-29A3-571C-1CF9-F997EA363535}"/>
          </ac:spMkLst>
        </pc:spChg>
        <pc:spChg chg="add del mod">
          <ac:chgData name="Recording Computer" userId="f8979ad6-413f-456b-956b-de6b74946bdb" providerId="ADAL" clId="{DD4A3D28-3E1D-4431-84D4-55159DA155B2}" dt="2022-05-11T23:28:50.511" v="782" actId="478"/>
          <ac:spMkLst>
            <pc:docMk/>
            <pc:sldMk cId="1222786151" sldId="299"/>
            <ac:spMk id="8" creationId="{38A3D87D-68A1-8FBA-60A4-11BF0C3EA28F}"/>
          </ac:spMkLst>
        </pc:spChg>
        <pc:spChg chg="del mod">
          <ac:chgData name="Recording Computer" userId="f8979ad6-413f-456b-956b-de6b74946bdb" providerId="ADAL" clId="{DD4A3D28-3E1D-4431-84D4-55159DA155B2}" dt="2022-05-11T23:28:40.196" v="778" actId="478"/>
          <ac:spMkLst>
            <pc:docMk/>
            <pc:sldMk cId="1222786151" sldId="299"/>
            <ac:spMk id="10" creationId="{E625F120-661F-C654-FDF1-FDB48F944529}"/>
          </ac:spMkLst>
        </pc:spChg>
        <pc:spChg chg="mod">
          <ac:chgData name="Recording Computer" userId="f8979ad6-413f-456b-956b-de6b74946bdb" providerId="ADAL" clId="{DD4A3D28-3E1D-4431-84D4-55159DA155B2}" dt="2022-05-11T23:30:56.260" v="833" actId="21"/>
          <ac:spMkLst>
            <pc:docMk/>
            <pc:sldMk cId="1222786151" sldId="299"/>
            <ac:spMk id="11" creationId="{0FEFA4C6-9ED5-C711-1A9D-4B1E0FF8B13C}"/>
          </ac:spMkLst>
        </pc:spChg>
        <pc:spChg chg="del mod">
          <ac:chgData name="Recording Computer" userId="f8979ad6-413f-456b-956b-de6b74946bdb" providerId="ADAL" clId="{DD4A3D28-3E1D-4431-84D4-55159DA155B2}" dt="2022-05-11T23:30:41.643" v="825" actId="478"/>
          <ac:spMkLst>
            <pc:docMk/>
            <pc:sldMk cId="1222786151" sldId="299"/>
            <ac:spMk id="12" creationId="{F990B402-23D4-B285-7D8B-48B889E8C647}"/>
          </ac:spMkLst>
        </pc:spChg>
        <pc:spChg chg="mod">
          <ac:chgData name="Recording Computer" userId="f8979ad6-413f-456b-956b-de6b74946bdb" providerId="ADAL" clId="{DD4A3D28-3E1D-4431-84D4-55159DA155B2}" dt="2022-05-11T23:30:49.865" v="830" actId="21"/>
          <ac:spMkLst>
            <pc:docMk/>
            <pc:sldMk cId="1222786151" sldId="299"/>
            <ac:spMk id="13" creationId="{4256A5D1-86BE-4804-B0BD-2403D3EB4FA7}"/>
          </ac:spMkLst>
        </pc:spChg>
        <pc:spChg chg="del mod">
          <ac:chgData name="Recording Computer" userId="f8979ad6-413f-456b-956b-de6b74946bdb" providerId="ADAL" clId="{DD4A3D28-3E1D-4431-84D4-55159DA155B2}" dt="2022-05-11T23:30:47.778" v="829" actId="478"/>
          <ac:spMkLst>
            <pc:docMk/>
            <pc:sldMk cId="1222786151" sldId="299"/>
            <ac:spMk id="14" creationId="{C8A6B2C7-BEAE-364F-9D12-247C412F5DA3}"/>
          </ac:spMkLst>
        </pc:spChg>
        <pc:spChg chg="del mod">
          <ac:chgData name="Recording Computer" userId="f8979ad6-413f-456b-956b-de6b74946bdb" providerId="ADAL" clId="{DD4A3D28-3E1D-4431-84D4-55159DA155B2}" dt="2022-05-11T23:28:42.883" v="779" actId="478"/>
          <ac:spMkLst>
            <pc:docMk/>
            <pc:sldMk cId="1222786151" sldId="299"/>
            <ac:spMk id="15" creationId="{4EA25915-43B7-F1F1-1F8C-A88BBE2E0DEA}"/>
          </ac:spMkLst>
        </pc:spChg>
        <pc:spChg chg="add mod">
          <ac:chgData name="Recording Computer" userId="f8979ad6-413f-456b-956b-de6b74946bdb" providerId="ADAL" clId="{DD4A3D28-3E1D-4431-84D4-55159DA155B2}" dt="2022-05-11T23:51:15.557" v="1068" actId="255"/>
          <ac:spMkLst>
            <pc:docMk/>
            <pc:sldMk cId="1222786151" sldId="299"/>
            <ac:spMk id="16" creationId="{E3CB43F4-4B6D-C2AE-2E50-42046E924BD4}"/>
          </ac:spMkLst>
        </pc:spChg>
        <pc:grpChg chg="add del mod">
          <ac:chgData name="Recording Computer" userId="f8979ad6-413f-456b-956b-de6b74946bdb" providerId="ADAL" clId="{DD4A3D28-3E1D-4431-84D4-55159DA155B2}" dt="2022-05-11T23:34:48.100" v="944" actId="478"/>
          <ac:grpSpMkLst>
            <pc:docMk/>
            <pc:sldMk cId="1222786151" sldId="299"/>
            <ac:grpSpMk id="9" creationId="{23B49C44-47DD-8838-FA08-0AC459BD67F8}"/>
          </ac:grpSpMkLst>
        </pc:grpChg>
      </pc:sldChg>
      <pc:sldChg chg="ord">
        <pc:chgData name="Recording Computer" userId="f8979ad6-413f-456b-956b-de6b74946bdb" providerId="ADAL" clId="{DD4A3D28-3E1D-4431-84D4-55159DA155B2}" dt="2022-05-11T22:46:28.918" v="1"/>
        <pc:sldMkLst>
          <pc:docMk/>
          <pc:sldMk cId="2503923021" sldId="300"/>
        </pc:sldMkLst>
      </pc:sldChg>
      <pc:sldChg chg="ord">
        <pc:chgData name="Recording Computer" userId="f8979ad6-413f-456b-956b-de6b74946bdb" providerId="ADAL" clId="{DD4A3D28-3E1D-4431-84D4-55159DA155B2}" dt="2022-05-11T22:46:28.918" v="1"/>
        <pc:sldMkLst>
          <pc:docMk/>
          <pc:sldMk cId="4146521833" sldId="324"/>
        </pc:sldMkLst>
      </pc:sldChg>
      <pc:sldChg chg="addSp delSp modSp mod delAnim modAnim">
        <pc:chgData name="Recording Computer" userId="f8979ad6-413f-456b-956b-de6b74946bdb" providerId="ADAL" clId="{DD4A3D28-3E1D-4431-84D4-55159DA155B2}" dt="2022-05-11T22:57:18.592" v="498" actId="1035"/>
        <pc:sldMkLst>
          <pc:docMk/>
          <pc:sldMk cId="2409673350" sldId="325"/>
        </pc:sldMkLst>
        <pc:spChg chg="mod">
          <ac:chgData name="Recording Computer" userId="f8979ad6-413f-456b-956b-de6b74946bdb" providerId="ADAL" clId="{DD4A3D28-3E1D-4431-84D4-55159DA155B2}" dt="2022-05-11T22:48:44.915" v="148" actId="1036"/>
          <ac:spMkLst>
            <pc:docMk/>
            <pc:sldMk cId="2409673350" sldId="325"/>
            <ac:spMk id="2" creationId="{C6C4B41F-15EF-400C-9FD2-F3DABB41D97F}"/>
          </ac:spMkLst>
        </pc:spChg>
        <pc:spChg chg="mod">
          <ac:chgData name="Recording Computer" userId="f8979ad6-413f-456b-956b-de6b74946bdb" providerId="ADAL" clId="{DD4A3D28-3E1D-4431-84D4-55159DA155B2}" dt="2022-05-11T22:48:35.754" v="87" actId="1036"/>
          <ac:spMkLst>
            <pc:docMk/>
            <pc:sldMk cId="2409673350" sldId="325"/>
            <ac:spMk id="4" creationId="{9B7A5EA3-6DDC-42FF-9D83-8C4527A4D11D}"/>
          </ac:spMkLst>
        </pc:spChg>
        <pc:spChg chg="mod">
          <ac:chgData name="Recording Computer" userId="f8979ad6-413f-456b-956b-de6b74946bdb" providerId="ADAL" clId="{DD4A3D28-3E1D-4431-84D4-55159DA155B2}" dt="2022-05-11T22:48:35.754" v="87" actId="1036"/>
          <ac:spMkLst>
            <pc:docMk/>
            <pc:sldMk cId="2409673350" sldId="325"/>
            <ac:spMk id="5" creationId="{E24503A3-C982-4642-AF43-17C221C8B834}"/>
          </ac:spMkLst>
        </pc:spChg>
        <pc:spChg chg="mod">
          <ac:chgData name="Recording Computer" userId="f8979ad6-413f-456b-956b-de6b74946bdb" providerId="ADAL" clId="{DD4A3D28-3E1D-4431-84D4-55159DA155B2}" dt="2022-05-11T22:48:35.754" v="87" actId="1036"/>
          <ac:spMkLst>
            <pc:docMk/>
            <pc:sldMk cId="2409673350" sldId="325"/>
            <ac:spMk id="6" creationId="{F6F21FCD-C1F8-4B86-A83F-893B3E2C28D3}"/>
          </ac:spMkLst>
        </pc:spChg>
        <pc:spChg chg="mod topLvl">
          <ac:chgData name="Recording Computer" userId="f8979ad6-413f-456b-956b-de6b74946bdb" providerId="ADAL" clId="{DD4A3D28-3E1D-4431-84D4-55159DA155B2}" dt="2022-05-11T22:57:11.962" v="479" actId="1036"/>
          <ac:spMkLst>
            <pc:docMk/>
            <pc:sldMk cId="2409673350" sldId="325"/>
            <ac:spMk id="10" creationId="{4D1EEF8B-2360-4A63-80E1-E957BB566153}"/>
          </ac:spMkLst>
        </pc:spChg>
        <pc:spChg chg="del mod">
          <ac:chgData name="Recording Computer" userId="f8979ad6-413f-456b-956b-de6b74946bdb" providerId="ADAL" clId="{DD4A3D28-3E1D-4431-84D4-55159DA155B2}" dt="2022-05-11T22:57:05.550" v="452" actId="478"/>
          <ac:spMkLst>
            <pc:docMk/>
            <pc:sldMk cId="2409673350" sldId="325"/>
            <ac:spMk id="16" creationId="{403859BC-4208-43AB-8868-DEAA51133B20}"/>
          </ac:spMkLst>
        </pc:spChg>
        <pc:spChg chg="mod">
          <ac:chgData name="Recording Computer" userId="f8979ad6-413f-456b-956b-de6b74946bdb" providerId="ADAL" clId="{DD4A3D28-3E1D-4431-84D4-55159DA155B2}" dt="2022-05-11T22:47:59.161" v="8" actId="14100"/>
          <ac:spMkLst>
            <pc:docMk/>
            <pc:sldMk cId="2409673350" sldId="325"/>
            <ac:spMk id="17" creationId="{D2478D85-7124-4C3B-99DE-6537717E6CAF}"/>
          </ac:spMkLst>
        </pc:spChg>
        <pc:spChg chg="mod">
          <ac:chgData name="Recording Computer" userId="f8979ad6-413f-456b-956b-de6b74946bdb" providerId="ADAL" clId="{DD4A3D28-3E1D-4431-84D4-55159DA155B2}" dt="2022-05-11T22:48:16.555" v="33" actId="14100"/>
          <ac:spMkLst>
            <pc:docMk/>
            <pc:sldMk cId="2409673350" sldId="325"/>
            <ac:spMk id="18" creationId="{3B0BF3C5-A1BB-437A-B542-5938930E5A18}"/>
          </ac:spMkLst>
        </pc:spChg>
        <pc:spChg chg="mod">
          <ac:chgData name="Recording Computer" userId="f8979ad6-413f-456b-956b-de6b74946bdb" providerId="ADAL" clId="{DD4A3D28-3E1D-4431-84D4-55159DA155B2}" dt="2022-05-11T22:48:20.030" v="34" actId="14100"/>
          <ac:spMkLst>
            <pc:docMk/>
            <pc:sldMk cId="2409673350" sldId="325"/>
            <ac:spMk id="19" creationId="{1F79F658-EEA7-4651-A69D-1D7FCF4E0775}"/>
          </ac:spMkLst>
        </pc:spChg>
        <pc:spChg chg="del mod topLvl">
          <ac:chgData name="Recording Computer" userId="f8979ad6-413f-456b-956b-de6b74946bdb" providerId="ADAL" clId="{DD4A3D28-3E1D-4431-84D4-55159DA155B2}" dt="2022-05-11T22:51:53.050" v="417" actId="478"/>
          <ac:spMkLst>
            <pc:docMk/>
            <pc:sldMk cId="2409673350" sldId="325"/>
            <ac:spMk id="20" creationId="{B170D532-7938-4D0C-9122-ABCE0065D2C4}"/>
          </ac:spMkLst>
        </pc:spChg>
        <pc:spChg chg="add mod">
          <ac:chgData name="Recording Computer" userId="f8979ad6-413f-456b-956b-de6b74946bdb" providerId="ADAL" clId="{DD4A3D28-3E1D-4431-84D4-55159DA155B2}" dt="2022-05-11T22:49:42.719" v="277" actId="20577"/>
          <ac:spMkLst>
            <pc:docMk/>
            <pc:sldMk cId="2409673350" sldId="325"/>
            <ac:spMk id="25" creationId="{C4386F73-AE8A-AB25-1B5F-3443C573724B}"/>
          </ac:spMkLst>
        </pc:spChg>
        <pc:spChg chg="add mod">
          <ac:chgData name="Recording Computer" userId="f8979ad6-413f-456b-956b-de6b74946bdb" providerId="ADAL" clId="{DD4A3D28-3E1D-4431-84D4-55159DA155B2}" dt="2022-05-11T22:49:20.966" v="212" actId="113"/>
          <ac:spMkLst>
            <pc:docMk/>
            <pc:sldMk cId="2409673350" sldId="325"/>
            <ac:spMk id="26" creationId="{50C1F7D4-3610-8DE2-4B29-0D0A561D5D0B}"/>
          </ac:spMkLst>
        </pc:spChg>
        <pc:spChg chg="add mod">
          <ac:chgData name="Recording Computer" userId="f8979ad6-413f-456b-956b-de6b74946bdb" providerId="ADAL" clId="{DD4A3D28-3E1D-4431-84D4-55159DA155B2}" dt="2022-05-11T22:50:46.562" v="410" actId="1037"/>
          <ac:spMkLst>
            <pc:docMk/>
            <pc:sldMk cId="2409673350" sldId="325"/>
            <ac:spMk id="27" creationId="{1589A527-A852-E812-357D-28309B78C5FE}"/>
          </ac:spMkLst>
        </pc:spChg>
        <pc:spChg chg="add mod">
          <ac:chgData name="Recording Computer" userId="f8979ad6-413f-456b-956b-de6b74946bdb" providerId="ADAL" clId="{DD4A3D28-3E1D-4431-84D4-55159DA155B2}" dt="2022-05-11T22:57:18.592" v="498" actId="1035"/>
          <ac:spMkLst>
            <pc:docMk/>
            <pc:sldMk cId="2409673350" sldId="325"/>
            <ac:spMk id="28" creationId="{CF386039-4E7C-2168-D38E-5A9D9A79979D}"/>
          </ac:spMkLst>
        </pc:spChg>
        <pc:spChg chg="add mod">
          <ac:chgData name="Recording Computer" userId="f8979ad6-413f-456b-956b-de6b74946bdb" providerId="ADAL" clId="{DD4A3D28-3E1D-4431-84D4-55159DA155B2}" dt="2022-05-11T22:57:18.592" v="498" actId="1035"/>
          <ac:spMkLst>
            <pc:docMk/>
            <pc:sldMk cId="2409673350" sldId="325"/>
            <ac:spMk id="29" creationId="{0FF2491A-EAC1-7088-89B3-ADF9E1D6A79B}"/>
          </ac:spMkLst>
        </pc:spChg>
        <pc:grpChg chg="del mod">
          <ac:chgData name="Recording Computer" userId="f8979ad6-413f-456b-956b-de6b74946bdb" providerId="ADAL" clId="{DD4A3D28-3E1D-4431-84D4-55159DA155B2}" dt="2022-05-11T22:51:44.509" v="415" actId="478"/>
          <ac:grpSpMkLst>
            <pc:docMk/>
            <pc:sldMk cId="2409673350" sldId="325"/>
            <ac:grpSpMk id="21" creationId="{A87F392E-E9BE-42A4-9DA1-E8DAD1E4A4BE}"/>
          </ac:grpSpMkLst>
        </pc:grpChg>
        <pc:grpChg chg="del mod">
          <ac:chgData name="Recording Computer" userId="f8979ad6-413f-456b-956b-de6b74946bdb" providerId="ADAL" clId="{DD4A3D28-3E1D-4431-84D4-55159DA155B2}" dt="2022-05-11T22:51:44.509" v="415" actId="478"/>
          <ac:grpSpMkLst>
            <pc:docMk/>
            <pc:sldMk cId="2409673350" sldId="325"/>
            <ac:grpSpMk id="22" creationId="{EE9DCB66-AC3E-47AD-9C48-216A6C28C292}"/>
          </ac:grpSpMkLst>
        </pc:grpChg>
        <pc:grpChg chg="del mod">
          <ac:chgData name="Recording Computer" userId="f8979ad6-413f-456b-956b-de6b74946bdb" providerId="ADAL" clId="{DD4A3D28-3E1D-4431-84D4-55159DA155B2}" dt="2022-05-11T22:51:50.393" v="416" actId="478"/>
          <ac:grpSpMkLst>
            <pc:docMk/>
            <pc:sldMk cId="2409673350" sldId="325"/>
            <ac:grpSpMk id="23" creationId="{90B4A8D4-7EB5-46F8-98A0-FAEABB1651AE}"/>
          </ac:grpSpMkLst>
        </pc:grpChg>
        <pc:grpChg chg="del mod">
          <ac:chgData name="Recording Computer" userId="f8979ad6-413f-456b-956b-de6b74946bdb" providerId="ADAL" clId="{DD4A3D28-3E1D-4431-84D4-55159DA155B2}" dt="2022-05-11T22:51:53.050" v="417" actId="478"/>
          <ac:grpSpMkLst>
            <pc:docMk/>
            <pc:sldMk cId="2409673350" sldId="325"/>
            <ac:grpSpMk id="24" creationId="{43344731-7AB6-4138-A1B6-CF2EA323766A}"/>
          </ac:grpSpMkLst>
        </pc:grpChg>
        <pc:cxnChg chg="add mod">
          <ac:chgData name="Recording Computer" userId="f8979ad6-413f-456b-956b-de6b74946bdb" providerId="ADAL" clId="{DD4A3D28-3E1D-4431-84D4-55159DA155B2}" dt="2022-05-11T22:50:42.398" v="404" actId="1582"/>
          <ac:cxnSpMkLst>
            <pc:docMk/>
            <pc:sldMk cId="2409673350" sldId="325"/>
            <ac:cxnSpMk id="8" creationId="{1A5EE6AE-AA91-C838-E798-19BA9A1F027A}"/>
          </ac:cxnSpMkLst>
        </pc:cxnChg>
      </pc:sldChg>
      <pc:sldChg chg="addSp delSp modSp mod modTransition modAnim">
        <pc:chgData name="Recording Computer" userId="f8979ad6-413f-456b-956b-de6b74946bdb" providerId="ADAL" clId="{DD4A3D28-3E1D-4431-84D4-55159DA155B2}" dt="2022-05-11T23:28:25.156" v="775" actId="1076"/>
        <pc:sldMkLst>
          <pc:docMk/>
          <pc:sldMk cId="2192524584" sldId="326"/>
        </pc:sldMkLst>
        <pc:spChg chg="add mod">
          <ac:chgData name="Recording Computer" userId="f8979ad6-413f-456b-956b-de6b74946bdb" providerId="ADAL" clId="{DD4A3D28-3E1D-4431-84D4-55159DA155B2}" dt="2022-05-11T23:20:43.083" v="746" actId="1076"/>
          <ac:spMkLst>
            <pc:docMk/>
            <pc:sldMk cId="2192524584" sldId="326"/>
            <ac:spMk id="19" creationId="{58BE1F83-1C96-F5B2-2CC8-DC58B86D02C7}"/>
          </ac:spMkLst>
        </pc:spChg>
        <pc:spChg chg="add del mod">
          <ac:chgData name="Recording Computer" userId="f8979ad6-413f-456b-956b-de6b74946bdb" providerId="ADAL" clId="{DD4A3D28-3E1D-4431-84D4-55159DA155B2}" dt="2022-05-11T23:28:22.845" v="773" actId="21"/>
          <ac:spMkLst>
            <pc:docMk/>
            <pc:sldMk cId="2192524584" sldId="326"/>
            <ac:spMk id="21" creationId="{C127344F-EC08-4A0A-96BC-525F8F660CDB}"/>
          </ac:spMkLst>
        </pc:spChg>
        <pc:spChg chg="mod">
          <ac:chgData name="Recording Computer" userId="f8979ad6-413f-456b-956b-de6b74946bdb" providerId="ADAL" clId="{DD4A3D28-3E1D-4431-84D4-55159DA155B2}" dt="2022-05-11T23:28:25.156" v="775" actId="1076"/>
          <ac:spMkLst>
            <pc:docMk/>
            <pc:sldMk cId="2192524584" sldId="326"/>
            <ac:spMk id="27" creationId="{A6C83826-B8D9-41D7-A84A-D33F3E455C01}"/>
          </ac:spMkLst>
        </pc:spChg>
      </pc:sldChg>
    </pc:docChg>
  </pc:docChgLst>
  <pc:docChgLst>
    <pc:chgData name="mishaal.ijaz@forecast.global" userId="S::urn:spo:guest#mishaal.ijaz@forecast.global::" providerId="AD" clId="Web-{2EE2FF52-E90E-CE9F-F5EE-CA920B28670F}"/>
    <pc:docChg chg="addSld delSld modSld sldOrd modSection">
      <pc:chgData name="mishaal.ijaz@forecast.global" userId="S::urn:spo:guest#mishaal.ijaz@forecast.global::" providerId="AD" clId="Web-{2EE2FF52-E90E-CE9F-F5EE-CA920B28670F}" dt="2022-02-18T10:21:27.918" v="60"/>
      <pc:docMkLst>
        <pc:docMk/>
      </pc:docMkLst>
      <pc:sldChg chg="del">
        <pc:chgData name="mishaal.ijaz@forecast.global" userId="S::urn:spo:guest#mishaal.ijaz@forecast.global::" providerId="AD" clId="Web-{2EE2FF52-E90E-CE9F-F5EE-CA920B28670F}" dt="2022-02-18T09:12:45.152" v="26"/>
        <pc:sldMkLst>
          <pc:docMk/>
          <pc:sldMk cId="1909205816" sldId="256"/>
        </pc:sldMkLst>
      </pc:sldChg>
      <pc:sldChg chg="del">
        <pc:chgData name="mishaal.ijaz@forecast.global" userId="S::urn:spo:guest#mishaal.ijaz@forecast.global::" providerId="AD" clId="Web-{2EE2FF52-E90E-CE9F-F5EE-CA920B28670F}" dt="2022-02-18T09:12:45.152" v="25"/>
        <pc:sldMkLst>
          <pc:docMk/>
          <pc:sldMk cId="1192610567" sldId="258"/>
        </pc:sldMkLst>
      </pc:sldChg>
      <pc:sldChg chg="del">
        <pc:chgData name="mishaal.ijaz@forecast.global" userId="S::urn:spo:guest#mishaal.ijaz@forecast.global::" providerId="AD" clId="Web-{2EE2FF52-E90E-CE9F-F5EE-CA920B28670F}" dt="2022-02-18T09:12:45.136" v="21"/>
        <pc:sldMkLst>
          <pc:docMk/>
          <pc:sldMk cId="4227831945" sldId="267"/>
        </pc:sldMkLst>
      </pc:sldChg>
      <pc:sldChg chg="del">
        <pc:chgData name="mishaal.ijaz@forecast.global" userId="S::urn:spo:guest#mishaal.ijaz@forecast.global::" providerId="AD" clId="Web-{2EE2FF52-E90E-CE9F-F5EE-CA920B28670F}" dt="2022-02-18T09:12:45.089" v="11"/>
        <pc:sldMkLst>
          <pc:docMk/>
          <pc:sldMk cId="4140563635" sldId="279"/>
        </pc:sldMkLst>
      </pc:sldChg>
      <pc:sldChg chg="del">
        <pc:chgData name="mishaal.ijaz@forecast.global" userId="S::urn:spo:guest#mishaal.ijaz@forecast.global::" providerId="AD" clId="Web-{2EE2FF52-E90E-CE9F-F5EE-CA920B28670F}" dt="2022-02-18T09:12:45.136" v="20"/>
        <pc:sldMkLst>
          <pc:docMk/>
          <pc:sldMk cId="1183516141" sldId="1461"/>
        </pc:sldMkLst>
      </pc:sldChg>
      <pc:sldChg chg="addSp delSp modSp ord">
        <pc:chgData name="mishaal.ijaz@forecast.global" userId="S::urn:spo:guest#mishaal.ijaz@forecast.global::" providerId="AD" clId="Web-{2EE2FF52-E90E-CE9F-F5EE-CA920B28670F}" dt="2022-02-18T09:13:28.059" v="51"/>
        <pc:sldMkLst>
          <pc:docMk/>
          <pc:sldMk cId="0" sldId="1485"/>
        </pc:sldMkLst>
        <pc:picChg chg="add del mod">
          <ac:chgData name="mishaal.ijaz@forecast.global" userId="S::urn:spo:guest#mishaal.ijaz@forecast.global::" providerId="AD" clId="Web-{2EE2FF52-E90E-CE9F-F5EE-CA920B28670F}" dt="2022-02-18T09:12:49.667" v="28"/>
          <ac:picMkLst>
            <pc:docMk/>
            <pc:sldMk cId="0" sldId="1485"/>
            <ac:picMk id="3" creationId="{1F99F31B-E7DD-48C8-A4ED-C47B18D8D5D0}"/>
          </ac:picMkLst>
        </pc:picChg>
      </pc:sldChg>
      <pc:sldChg chg="del">
        <pc:chgData name="mishaal.ijaz@forecast.global" userId="S::urn:spo:guest#mishaal.ijaz@forecast.global::" providerId="AD" clId="Web-{2EE2FF52-E90E-CE9F-F5EE-CA920B28670F}" dt="2022-02-18T09:12:45.136" v="19"/>
        <pc:sldMkLst>
          <pc:docMk/>
          <pc:sldMk cId="3699035300" sldId="1660"/>
        </pc:sldMkLst>
      </pc:sldChg>
      <pc:sldChg chg="del">
        <pc:chgData name="mishaal.ijaz@forecast.global" userId="S::urn:spo:guest#mishaal.ijaz@forecast.global::" providerId="AD" clId="Web-{2EE2FF52-E90E-CE9F-F5EE-CA920B28670F}" dt="2022-02-18T09:12:45.152" v="23"/>
        <pc:sldMkLst>
          <pc:docMk/>
          <pc:sldMk cId="179082681" sldId="1665"/>
        </pc:sldMkLst>
      </pc:sldChg>
      <pc:sldChg chg="del">
        <pc:chgData name="mishaal.ijaz@forecast.global" userId="S::urn:spo:guest#mishaal.ijaz@forecast.global::" providerId="AD" clId="Web-{2EE2FF52-E90E-CE9F-F5EE-CA920B28670F}" dt="2022-02-18T09:12:45.120" v="18"/>
        <pc:sldMkLst>
          <pc:docMk/>
          <pc:sldMk cId="83173548" sldId="1667"/>
        </pc:sldMkLst>
      </pc:sldChg>
      <pc:sldChg chg="del">
        <pc:chgData name="mishaal.ijaz@forecast.global" userId="S::urn:spo:guest#mishaal.ijaz@forecast.global::" providerId="AD" clId="Web-{2EE2FF52-E90E-CE9F-F5EE-CA920B28670F}" dt="2022-02-18T09:12:45.120" v="17"/>
        <pc:sldMkLst>
          <pc:docMk/>
          <pc:sldMk cId="2297081484" sldId="1668"/>
        </pc:sldMkLst>
      </pc:sldChg>
      <pc:sldChg chg="del">
        <pc:chgData name="mishaal.ijaz@forecast.global" userId="S::urn:spo:guest#mishaal.ijaz@forecast.global::" providerId="AD" clId="Web-{2EE2FF52-E90E-CE9F-F5EE-CA920B28670F}" dt="2022-02-18T09:12:45.089" v="13"/>
        <pc:sldMkLst>
          <pc:docMk/>
          <pc:sldMk cId="1514359653" sldId="1670"/>
        </pc:sldMkLst>
      </pc:sldChg>
      <pc:sldChg chg="del">
        <pc:chgData name="mishaal.ijaz@forecast.global" userId="S::urn:spo:guest#mishaal.ijaz@forecast.global::" providerId="AD" clId="Web-{2EE2FF52-E90E-CE9F-F5EE-CA920B28670F}" dt="2022-02-18T09:12:45.074" v="9"/>
        <pc:sldMkLst>
          <pc:docMk/>
          <pc:sldMk cId="2010636501" sldId="1671"/>
        </pc:sldMkLst>
      </pc:sldChg>
      <pc:sldChg chg="del">
        <pc:chgData name="mishaal.ijaz@forecast.global" userId="S::urn:spo:guest#mishaal.ijaz@forecast.global::" providerId="AD" clId="Web-{2EE2FF52-E90E-CE9F-F5EE-CA920B28670F}" dt="2022-02-18T09:12:45.105" v="16"/>
        <pc:sldMkLst>
          <pc:docMk/>
          <pc:sldMk cId="1678426136" sldId="1678"/>
        </pc:sldMkLst>
      </pc:sldChg>
      <pc:sldChg chg="del">
        <pc:chgData name="mishaal.ijaz@forecast.global" userId="S::urn:spo:guest#mishaal.ijaz@forecast.global::" providerId="AD" clId="Web-{2EE2FF52-E90E-CE9F-F5EE-CA920B28670F}" dt="2022-02-18T09:12:45.152" v="24"/>
        <pc:sldMkLst>
          <pc:docMk/>
          <pc:sldMk cId="540524211" sldId="1679"/>
        </pc:sldMkLst>
      </pc:sldChg>
      <pc:sldChg chg="del">
        <pc:chgData name="mishaal.ijaz@forecast.global" userId="S::urn:spo:guest#mishaal.ijaz@forecast.global::" providerId="AD" clId="Web-{2EE2FF52-E90E-CE9F-F5EE-CA920B28670F}" dt="2022-02-18T09:12:44.589" v="2"/>
        <pc:sldMkLst>
          <pc:docMk/>
          <pc:sldMk cId="3508186268" sldId="1688"/>
        </pc:sldMkLst>
      </pc:sldChg>
      <pc:sldChg chg="del">
        <pc:chgData name="mishaal.ijaz@forecast.global" userId="S::urn:spo:guest#mishaal.ijaz@forecast.global::" providerId="AD" clId="Web-{2EE2FF52-E90E-CE9F-F5EE-CA920B28670F}" dt="2022-02-18T09:12:44.886" v="5"/>
        <pc:sldMkLst>
          <pc:docMk/>
          <pc:sldMk cId="1641826366" sldId="1689"/>
        </pc:sldMkLst>
      </pc:sldChg>
      <pc:sldChg chg="del">
        <pc:chgData name="mishaal.ijaz@forecast.global" userId="S::urn:spo:guest#mishaal.ijaz@forecast.global::" providerId="AD" clId="Web-{2EE2FF52-E90E-CE9F-F5EE-CA920B28670F}" dt="2022-02-18T09:12:45.089" v="12"/>
        <pc:sldMkLst>
          <pc:docMk/>
          <pc:sldMk cId="82857603" sldId="1690"/>
        </pc:sldMkLst>
      </pc:sldChg>
      <pc:sldChg chg="del">
        <pc:chgData name="mishaal.ijaz@forecast.global" userId="S::urn:spo:guest#mishaal.ijaz@forecast.global::" providerId="AD" clId="Web-{2EE2FF52-E90E-CE9F-F5EE-CA920B28670F}" dt="2022-02-18T09:12:44.574" v="0"/>
        <pc:sldMkLst>
          <pc:docMk/>
          <pc:sldMk cId="2799177039" sldId="1691"/>
        </pc:sldMkLst>
      </pc:sldChg>
      <pc:sldChg chg="del">
        <pc:chgData name="mishaal.ijaz@forecast.global" userId="S::urn:spo:guest#mishaal.ijaz@forecast.global::" providerId="AD" clId="Web-{2EE2FF52-E90E-CE9F-F5EE-CA920B28670F}" dt="2022-02-18T09:12:44.589" v="1"/>
        <pc:sldMkLst>
          <pc:docMk/>
          <pc:sldMk cId="3684152369" sldId="1692"/>
        </pc:sldMkLst>
      </pc:sldChg>
      <pc:sldChg chg="del">
        <pc:chgData name="mishaal.ijaz@forecast.global" userId="S::urn:spo:guest#mishaal.ijaz@forecast.global::" providerId="AD" clId="Web-{2EE2FF52-E90E-CE9F-F5EE-CA920B28670F}" dt="2022-02-18T09:12:45.074" v="8"/>
        <pc:sldMkLst>
          <pc:docMk/>
          <pc:sldMk cId="2718687039" sldId="1695"/>
        </pc:sldMkLst>
      </pc:sldChg>
      <pc:sldChg chg="del">
        <pc:chgData name="mishaal.ijaz@forecast.global" userId="S::urn:spo:guest#mishaal.ijaz@forecast.global::" providerId="AD" clId="Web-{2EE2FF52-E90E-CE9F-F5EE-CA920B28670F}" dt="2022-02-18T09:12:45.011" v="6"/>
        <pc:sldMkLst>
          <pc:docMk/>
          <pc:sldMk cId="892241512" sldId="1696"/>
        </pc:sldMkLst>
      </pc:sldChg>
      <pc:sldChg chg="del">
        <pc:chgData name="mishaal.ijaz@forecast.global" userId="S::urn:spo:guest#mishaal.ijaz@forecast.global::" providerId="AD" clId="Web-{2EE2FF52-E90E-CE9F-F5EE-CA920B28670F}" dt="2022-02-18T09:12:44.714" v="4"/>
        <pc:sldMkLst>
          <pc:docMk/>
          <pc:sldMk cId="2073821559" sldId="1699"/>
        </pc:sldMkLst>
      </pc:sldChg>
      <pc:sldChg chg="del">
        <pc:chgData name="mishaal.ijaz@forecast.global" userId="S::urn:spo:guest#mishaal.ijaz@forecast.global::" providerId="AD" clId="Web-{2EE2FF52-E90E-CE9F-F5EE-CA920B28670F}" dt="2022-02-18T09:12:45.089" v="10"/>
        <pc:sldMkLst>
          <pc:docMk/>
          <pc:sldMk cId="3128611165" sldId="1701"/>
        </pc:sldMkLst>
      </pc:sldChg>
      <pc:sldChg chg="del">
        <pc:chgData name="mishaal.ijaz@forecast.global" userId="S::urn:spo:guest#mishaal.ijaz@forecast.global::" providerId="AD" clId="Web-{2EE2FF52-E90E-CE9F-F5EE-CA920B28670F}" dt="2022-02-18T09:12:44.589" v="3"/>
        <pc:sldMkLst>
          <pc:docMk/>
          <pc:sldMk cId="1399815240" sldId="1702"/>
        </pc:sldMkLst>
      </pc:sldChg>
      <pc:sldChg chg="del">
        <pc:chgData name="mishaal.ijaz@forecast.global" userId="S::urn:spo:guest#mishaal.ijaz@forecast.global::" providerId="AD" clId="Web-{2EE2FF52-E90E-CE9F-F5EE-CA920B28670F}" dt="2022-02-18T09:12:45.074" v="7"/>
        <pc:sldMkLst>
          <pc:docMk/>
          <pc:sldMk cId="3827617013" sldId="1703"/>
        </pc:sldMkLst>
      </pc:sldChg>
      <pc:sldChg chg="del">
        <pc:chgData name="mishaal.ijaz@forecast.global" userId="S::urn:spo:guest#mishaal.ijaz@forecast.global::" providerId="AD" clId="Web-{2EE2FF52-E90E-CE9F-F5EE-CA920B28670F}" dt="2022-02-18T09:12:45.136" v="22"/>
        <pc:sldMkLst>
          <pc:docMk/>
          <pc:sldMk cId="3864722993" sldId="1705"/>
        </pc:sldMkLst>
      </pc:sldChg>
      <pc:sldChg chg="add">
        <pc:chgData name="mishaal.ijaz@forecast.global" userId="S::urn:spo:guest#mishaal.ijaz@forecast.global::" providerId="AD" clId="Web-{2EE2FF52-E90E-CE9F-F5EE-CA920B28670F}" dt="2022-02-18T09:13:08.074" v="29"/>
        <pc:sldMkLst>
          <pc:docMk/>
          <pc:sldMk cId="1414111739" sldId="1722"/>
        </pc:sldMkLst>
      </pc:sldChg>
      <pc:sldChg chg="del">
        <pc:chgData name="mishaal.ijaz@forecast.global" userId="S::urn:spo:guest#mishaal.ijaz@forecast.global::" providerId="AD" clId="Web-{2EE2FF52-E90E-CE9F-F5EE-CA920B28670F}" dt="2022-02-18T09:12:45.105" v="15"/>
        <pc:sldMkLst>
          <pc:docMk/>
          <pc:sldMk cId="3214267110" sldId="1722"/>
        </pc:sldMkLst>
      </pc:sldChg>
      <pc:sldChg chg="add">
        <pc:chgData name="mishaal.ijaz@forecast.global" userId="S::urn:spo:guest#mishaal.ijaz@forecast.global::" providerId="AD" clId="Web-{2EE2FF52-E90E-CE9F-F5EE-CA920B28670F}" dt="2022-02-18T09:13:08.168" v="30"/>
        <pc:sldMkLst>
          <pc:docMk/>
          <pc:sldMk cId="2068875711" sldId="1723"/>
        </pc:sldMkLst>
      </pc:sldChg>
      <pc:sldChg chg="del">
        <pc:chgData name="mishaal.ijaz@forecast.global" userId="S::urn:spo:guest#mishaal.ijaz@forecast.global::" providerId="AD" clId="Web-{2EE2FF52-E90E-CE9F-F5EE-CA920B28670F}" dt="2022-02-18T09:12:45.089" v="14"/>
        <pc:sldMkLst>
          <pc:docMk/>
          <pc:sldMk cId="2931728734" sldId="1723"/>
        </pc:sldMkLst>
      </pc:sldChg>
      <pc:sldChg chg="add">
        <pc:chgData name="mishaal.ijaz@forecast.global" userId="S::urn:spo:guest#mishaal.ijaz@forecast.global::" providerId="AD" clId="Web-{2EE2FF52-E90E-CE9F-F5EE-CA920B28670F}" dt="2022-02-18T09:13:08.324" v="31"/>
        <pc:sldMkLst>
          <pc:docMk/>
          <pc:sldMk cId="1550478719" sldId="1724"/>
        </pc:sldMkLst>
      </pc:sldChg>
      <pc:sldChg chg="add">
        <pc:chgData name="mishaal.ijaz@forecast.global" userId="S::urn:spo:guest#mishaal.ijaz@forecast.global::" providerId="AD" clId="Web-{2EE2FF52-E90E-CE9F-F5EE-CA920B28670F}" dt="2022-02-18T09:13:08.418" v="32"/>
        <pc:sldMkLst>
          <pc:docMk/>
          <pc:sldMk cId="2945993022" sldId="1725"/>
        </pc:sldMkLst>
      </pc:sldChg>
      <pc:sldChg chg="add">
        <pc:chgData name="mishaal.ijaz@forecast.global" userId="S::urn:spo:guest#mishaal.ijaz@forecast.global::" providerId="AD" clId="Web-{2EE2FF52-E90E-CE9F-F5EE-CA920B28670F}" dt="2022-02-18T09:13:08.683" v="33"/>
        <pc:sldMkLst>
          <pc:docMk/>
          <pc:sldMk cId="581685497" sldId="1726"/>
        </pc:sldMkLst>
      </pc:sldChg>
      <pc:sldChg chg="add">
        <pc:chgData name="mishaal.ijaz@forecast.global" userId="S::urn:spo:guest#mishaal.ijaz@forecast.global::" providerId="AD" clId="Web-{2EE2FF52-E90E-CE9F-F5EE-CA920B28670F}" dt="2022-02-18T09:13:08.949" v="34"/>
        <pc:sldMkLst>
          <pc:docMk/>
          <pc:sldMk cId="4075167401" sldId="1727"/>
        </pc:sldMkLst>
      </pc:sldChg>
      <pc:sldChg chg="add">
        <pc:chgData name="mishaal.ijaz@forecast.global" userId="S::urn:spo:guest#mishaal.ijaz@forecast.global::" providerId="AD" clId="Web-{2EE2FF52-E90E-CE9F-F5EE-CA920B28670F}" dt="2022-02-18T09:13:09.261" v="35"/>
        <pc:sldMkLst>
          <pc:docMk/>
          <pc:sldMk cId="3914763218" sldId="1728"/>
        </pc:sldMkLst>
      </pc:sldChg>
      <pc:sldChg chg="add">
        <pc:chgData name="mishaal.ijaz@forecast.global" userId="S::urn:spo:guest#mishaal.ijaz@forecast.global::" providerId="AD" clId="Web-{2EE2FF52-E90E-CE9F-F5EE-CA920B28670F}" dt="2022-02-18T09:13:09.433" v="36"/>
        <pc:sldMkLst>
          <pc:docMk/>
          <pc:sldMk cId="1163151275" sldId="1729"/>
        </pc:sldMkLst>
      </pc:sldChg>
      <pc:sldChg chg="add">
        <pc:chgData name="mishaal.ijaz@forecast.global" userId="S::urn:spo:guest#mishaal.ijaz@forecast.global::" providerId="AD" clId="Web-{2EE2FF52-E90E-CE9F-F5EE-CA920B28670F}" dt="2022-02-18T09:13:09.636" v="37"/>
        <pc:sldMkLst>
          <pc:docMk/>
          <pc:sldMk cId="2646251570" sldId="1730"/>
        </pc:sldMkLst>
      </pc:sldChg>
      <pc:sldChg chg="add">
        <pc:chgData name="mishaal.ijaz@forecast.global" userId="S::urn:spo:guest#mishaal.ijaz@forecast.global::" providerId="AD" clId="Web-{2EE2FF52-E90E-CE9F-F5EE-CA920B28670F}" dt="2022-02-18T09:13:09.699" v="38"/>
        <pc:sldMkLst>
          <pc:docMk/>
          <pc:sldMk cId="3151728036" sldId="1731"/>
        </pc:sldMkLst>
      </pc:sldChg>
      <pc:sldChg chg="add">
        <pc:chgData name="mishaal.ijaz@forecast.global" userId="S::urn:spo:guest#mishaal.ijaz@forecast.global::" providerId="AD" clId="Web-{2EE2FF52-E90E-CE9F-F5EE-CA920B28670F}" dt="2022-02-18T09:13:09.793" v="39"/>
        <pc:sldMkLst>
          <pc:docMk/>
          <pc:sldMk cId="3937501365" sldId="1732"/>
        </pc:sldMkLst>
      </pc:sldChg>
      <pc:sldChg chg="add">
        <pc:chgData name="mishaal.ijaz@forecast.global" userId="S::urn:spo:guest#mishaal.ijaz@forecast.global::" providerId="AD" clId="Web-{2EE2FF52-E90E-CE9F-F5EE-CA920B28670F}" dt="2022-02-18T09:13:09.855" v="40"/>
        <pc:sldMkLst>
          <pc:docMk/>
          <pc:sldMk cId="3795406602" sldId="1733"/>
        </pc:sldMkLst>
      </pc:sldChg>
      <pc:sldChg chg="add">
        <pc:chgData name="mishaal.ijaz@forecast.global" userId="S::urn:spo:guest#mishaal.ijaz@forecast.global::" providerId="AD" clId="Web-{2EE2FF52-E90E-CE9F-F5EE-CA920B28670F}" dt="2022-02-18T09:13:09.933" v="41"/>
        <pc:sldMkLst>
          <pc:docMk/>
          <pc:sldMk cId="49639159" sldId="1734"/>
        </pc:sldMkLst>
      </pc:sldChg>
      <pc:sldChg chg="add">
        <pc:chgData name="mishaal.ijaz@forecast.global" userId="S::urn:spo:guest#mishaal.ijaz@forecast.global::" providerId="AD" clId="Web-{2EE2FF52-E90E-CE9F-F5EE-CA920B28670F}" dt="2022-02-18T09:13:10.027" v="42"/>
        <pc:sldMkLst>
          <pc:docMk/>
          <pc:sldMk cId="441402101" sldId="1735"/>
        </pc:sldMkLst>
      </pc:sldChg>
      <pc:sldChg chg="add">
        <pc:chgData name="mishaal.ijaz@forecast.global" userId="S::urn:spo:guest#mishaal.ijaz@forecast.global::" providerId="AD" clId="Web-{2EE2FF52-E90E-CE9F-F5EE-CA920B28670F}" dt="2022-02-18T09:13:10.324" v="43"/>
        <pc:sldMkLst>
          <pc:docMk/>
          <pc:sldMk cId="916638164" sldId="1736"/>
        </pc:sldMkLst>
      </pc:sldChg>
      <pc:sldChg chg="add">
        <pc:chgData name="mishaal.ijaz@forecast.global" userId="S::urn:spo:guest#mishaal.ijaz@forecast.global::" providerId="AD" clId="Web-{2EE2FF52-E90E-CE9F-F5EE-CA920B28670F}" dt="2022-02-18T09:13:10.574" v="44"/>
        <pc:sldMkLst>
          <pc:docMk/>
          <pc:sldMk cId="3676356704" sldId="1737"/>
        </pc:sldMkLst>
      </pc:sldChg>
      <pc:sldChg chg="add">
        <pc:chgData name="mishaal.ijaz@forecast.global" userId="S::urn:spo:guest#mishaal.ijaz@forecast.global::" providerId="AD" clId="Web-{2EE2FF52-E90E-CE9F-F5EE-CA920B28670F}" dt="2022-02-18T09:13:10.777" v="45"/>
        <pc:sldMkLst>
          <pc:docMk/>
          <pc:sldMk cId="12890917" sldId="1738"/>
        </pc:sldMkLst>
      </pc:sldChg>
      <pc:sldChg chg="add">
        <pc:chgData name="mishaal.ijaz@forecast.global" userId="S::urn:spo:guest#mishaal.ijaz@forecast.global::" providerId="AD" clId="Web-{2EE2FF52-E90E-CE9F-F5EE-CA920B28670F}" dt="2022-02-18T09:13:10.886" v="46"/>
        <pc:sldMkLst>
          <pc:docMk/>
          <pc:sldMk cId="2194498436" sldId="1739"/>
        </pc:sldMkLst>
      </pc:sldChg>
      <pc:sldChg chg="add">
        <pc:chgData name="mishaal.ijaz@forecast.global" userId="S::urn:spo:guest#mishaal.ijaz@forecast.global::" providerId="AD" clId="Web-{2EE2FF52-E90E-CE9F-F5EE-CA920B28670F}" dt="2022-02-18T09:13:11.277" v="47"/>
        <pc:sldMkLst>
          <pc:docMk/>
          <pc:sldMk cId="1104398509" sldId="1740"/>
        </pc:sldMkLst>
      </pc:sldChg>
      <pc:sldChg chg="add">
        <pc:chgData name="mishaal.ijaz@forecast.global" userId="S::urn:spo:guest#mishaal.ijaz@forecast.global::" providerId="AD" clId="Web-{2EE2FF52-E90E-CE9F-F5EE-CA920B28670F}" dt="2022-02-18T09:13:11.355" v="48"/>
        <pc:sldMkLst>
          <pc:docMk/>
          <pc:sldMk cId="571170921" sldId="1741"/>
        </pc:sldMkLst>
      </pc:sldChg>
      <pc:sldChg chg="add">
        <pc:chgData name="mishaal.ijaz@forecast.global" userId="S::urn:spo:guest#mishaal.ijaz@forecast.global::" providerId="AD" clId="Web-{2EE2FF52-E90E-CE9F-F5EE-CA920B28670F}" dt="2022-02-18T09:13:11.465" v="49"/>
        <pc:sldMkLst>
          <pc:docMk/>
          <pc:sldMk cId="1521998515" sldId="1742"/>
        </pc:sldMkLst>
      </pc:sldChg>
      <pc:sldChg chg="add">
        <pc:chgData name="mishaal.ijaz@forecast.global" userId="S::urn:spo:guest#mishaal.ijaz@forecast.global::" providerId="AD" clId="Web-{2EE2FF52-E90E-CE9F-F5EE-CA920B28670F}" dt="2022-02-18T09:13:11.543" v="50"/>
        <pc:sldMkLst>
          <pc:docMk/>
          <pc:sldMk cId="3361370265" sldId="1743"/>
        </pc:sldMkLst>
      </pc:sldChg>
      <pc:sldChg chg="modSp new del">
        <pc:chgData name="mishaal.ijaz@forecast.global" userId="S::urn:spo:guest#mishaal.ijaz@forecast.global::" providerId="AD" clId="Web-{2EE2FF52-E90E-CE9F-F5EE-CA920B28670F}" dt="2022-02-18T10:21:27.918" v="60"/>
        <pc:sldMkLst>
          <pc:docMk/>
          <pc:sldMk cId="3620037608" sldId="1744"/>
        </pc:sldMkLst>
        <pc:spChg chg="mod">
          <ac:chgData name="mishaal.ijaz@forecast.global" userId="S::urn:spo:guest#mishaal.ijaz@forecast.global::" providerId="AD" clId="Web-{2EE2FF52-E90E-CE9F-F5EE-CA920B28670F}" dt="2022-02-18T10:20:33.574" v="59" actId="20577"/>
          <ac:spMkLst>
            <pc:docMk/>
            <pc:sldMk cId="3620037608" sldId="1744"/>
            <ac:spMk id="2" creationId="{512C1AF8-6216-4462-86C1-C62788D42575}"/>
          </ac:spMkLst>
        </pc:spChg>
        <pc:spChg chg="mod">
          <ac:chgData name="mishaal.ijaz@forecast.global" userId="S::urn:spo:guest#mishaal.ijaz@forecast.global::" providerId="AD" clId="Web-{2EE2FF52-E90E-CE9F-F5EE-CA920B28670F}" dt="2022-02-18T10:20:28.871" v="58" actId="20577"/>
          <ac:spMkLst>
            <pc:docMk/>
            <pc:sldMk cId="3620037608" sldId="1744"/>
            <ac:spMk id="3" creationId="{28E59657-BCF9-4B88-A74B-2944B2AA1383}"/>
          </ac:spMkLst>
        </pc:spChg>
      </pc:sldChg>
    </pc:docChg>
  </pc:docChgLst>
  <pc:docChgLst>
    <pc:chgData name="mishaal.ijaz@forecast.global" userId="S::urn:spo:guest#mishaal.ijaz@forecast.global::" providerId="AD" clId="Web-{D9AA419E-F0EE-7FBF-D375-13BCD8A86EB9}"/>
    <pc:docChg chg="addSld delSld modSld modSection">
      <pc:chgData name="mishaal.ijaz@forecast.global" userId="S::urn:spo:guest#mishaal.ijaz@forecast.global::" providerId="AD" clId="Web-{D9AA419E-F0EE-7FBF-D375-13BCD8A86EB9}" dt="2022-02-11T10:15:03.436" v="192" actId="20577"/>
      <pc:docMkLst>
        <pc:docMk/>
      </pc:docMkLst>
      <pc:sldChg chg="modSp">
        <pc:chgData name="mishaal.ijaz@forecast.global" userId="S::urn:spo:guest#mishaal.ijaz@forecast.global::" providerId="AD" clId="Web-{D9AA419E-F0EE-7FBF-D375-13BCD8A86EB9}" dt="2022-02-11T10:11:10.745" v="134" actId="20577"/>
        <pc:sldMkLst>
          <pc:docMk/>
          <pc:sldMk cId="2588120187" sldId="1657"/>
        </pc:sldMkLst>
        <pc:spChg chg="mod">
          <ac:chgData name="mishaal.ijaz@forecast.global" userId="S::urn:spo:guest#mishaal.ijaz@forecast.global::" providerId="AD" clId="Web-{D9AA419E-F0EE-7FBF-D375-13BCD8A86EB9}" dt="2022-02-11T10:06:57.399" v="33" actId="20577"/>
          <ac:spMkLst>
            <pc:docMk/>
            <pc:sldMk cId="2588120187" sldId="1657"/>
            <ac:spMk id="282" creationId="{00000000-0000-0000-0000-000000000000}"/>
          </ac:spMkLst>
        </pc:spChg>
        <pc:spChg chg="mod">
          <ac:chgData name="mishaal.ijaz@forecast.global" userId="S::urn:spo:guest#mishaal.ijaz@forecast.global::" providerId="AD" clId="Web-{D9AA419E-F0EE-7FBF-D375-13BCD8A86EB9}" dt="2022-02-11T10:09:45.588" v="82" actId="20577"/>
          <ac:spMkLst>
            <pc:docMk/>
            <pc:sldMk cId="2588120187" sldId="1657"/>
            <ac:spMk id="284" creationId="{00000000-0000-0000-0000-000000000000}"/>
          </ac:spMkLst>
        </pc:spChg>
        <pc:spChg chg="mod">
          <ac:chgData name="mishaal.ijaz@forecast.global" userId="S::urn:spo:guest#mishaal.ijaz@forecast.global::" providerId="AD" clId="Web-{D9AA419E-F0EE-7FBF-D375-13BCD8A86EB9}" dt="2022-02-11T10:09:33.401" v="80" actId="20577"/>
          <ac:spMkLst>
            <pc:docMk/>
            <pc:sldMk cId="2588120187" sldId="1657"/>
            <ac:spMk id="285" creationId="{00000000-0000-0000-0000-000000000000}"/>
          </ac:spMkLst>
        </pc:spChg>
        <pc:spChg chg="mod">
          <ac:chgData name="mishaal.ijaz@forecast.global" userId="S::urn:spo:guest#mishaal.ijaz@forecast.global::" providerId="AD" clId="Web-{D9AA419E-F0EE-7FBF-D375-13BCD8A86EB9}" dt="2022-02-11T10:10:05.713" v="98" actId="20577"/>
          <ac:spMkLst>
            <pc:docMk/>
            <pc:sldMk cId="2588120187" sldId="1657"/>
            <ac:spMk id="286" creationId="{00000000-0000-0000-0000-000000000000}"/>
          </ac:spMkLst>
        </pc:spChg>
        <pc:spChg chg="mod">
          <ac:chgData name="mishaal.ijaz@forecast.global" userId="S::urn:spo:guest#mishaal.ijaz@forecast.global::" providerId="AD" clId="Web-{D9AA419E-F0EE-7FBF-D375-13BCD8A86EB9}" dt="2022-02-11T10:10:43.698" v="116" actId="20577"/>
          <ac:spMkLst>
            <pc:docMk/>
            <pc:sldMk cId="2588120187" sldId="1657"/>
            <ac:spMk id="287" creationId="{00000000-0000-0000-0000-000000000000}"/>
          </ac:spMkLst>
        </pc:spChg>
        <pc:spChg chg="mod">
          <ac:chgData name="mishaal.ijaz@forecast.global" userId="S::urn:spo:guest#mishaal.ijaz@forecast.global::" providerId="AD" clId="Web-{D9AA419E-F0EE-7FBF-D375-13BCD8A86EB9}" dt="2022-02-11T10:11:10.745" v="134" actId="20577"/>
          <ac:spMkLst>
            <pc:docMk/>
            <pc:sldMk cId="2588120187" sldId="1657"/>
            <ac:spMk id="288" creationId="{00000000-0000-0000-0000-000000000000}"/>
          </ac:spMkLst>
        </pc:spChg>
      </pc:sldChg>
      <pc:sldChg chg="add del replId">
        <pc:chgData name="mishaal.ijaz@forecast.global" userId="S::urn:spo:guest#mishaal.ijaz@forecast.global::" providerId="AD" clId="Web-{D9AA419E-F0EE-7FBF-D375-13BCD8A86EB9}" dt="2022-02-11T10:10:57.839" v="121"/>
        <pc:sldMkLst>
          <pc:docMk/>
          <pc:sldMk cId="630398679" sldId="1705"/>
        </pc:sldMkLst>
      </pc:sldChg>
      <pc:sldChg chg="modSp new">
        <pc:chgData name="mishaal.ijaz@forecast.global" userId="S::urn:spo:guest#mishaal.ijaz@forecast.global::" providerId="AD" clId="Web-{D9AA419E-F0EE-7FBF-D375-13BCD8A86EB9}" dt="2022-02-11T10:12:59.591" v="149" actId="20577"/>
        <pc:sldMkLst>
          <pc:docMk/>
          <pc:sldMk cId="3898171920" sldId="1705"/>
        </pc:sldMkLst>
        <pc:spChg chg="mod">
          <ac:chgData name="mishaal.ijaz@forecast.global" userId="S::urn:spo:guest#mishaal.ijaz@forecast.global::" providerId="AD" clId="Web-{D9AA419E-F0EE-7FBF-D375-13BCD8A86EB9}" dt="2022-02-11T10:12:59.591" v="149" actId="20577"/>
          <ac:spMkLst>
            <pc:docMk/>
            <pc:sldMk cId="3898171920" sldId="1705"/>
            <ac:spMk id="3" creationId="{6017E962-1374-4C2E-B1C0-F87497F9BE6C}"/>
          </ac:spMkLst>
        </pc:spChg>
      </pc:sldChg>
      <pc:sldChg chg="modSp add replId">
        <pc:chgData name="mishaal.ijaz@forecast.global" userId="S::urn:spo:guest#mishaal.ijaz@forecast.global::" providerId="AD" clId="Web-{D9AA419E-F0EE-7FBF-D375-13BCD8A86EB9}" dt="2022-02-11T10:13:39.294" v="169" actId="20577"/>
        <pc:sldMkLst>
          <pc:docMk/>
          <pc:sldMk cId="2951394359" sldId="1706"/>
        </pc:sldMkLst>
        <pc:spChg chg="mod">
          <ac:chgData name="mishaal.ijaz@forecast.global" userId="S::urn:spo:guest#mishaal.ijaz@forecast.global::" providerId="AD" clId="Web-{D9AA419E-F0EE-7FBF-D375-13BCD8A86EB9}" dt="2022-02-11T10:13:39.294" v="169" actId="20577"/>
          <ac:spMkLst>
            <pc:docMk/>
            <pc:sldMk cId="2951394359" sldId="1706"/>
            <ac:spMk id="2" creationId="{3B578C77-871E-453A-848E-B274E952EC82}"/>
          </ac:spMkLst>
        </pc:spChg>
        <pc:spChg chg="mod">
          <ac:chgData name="mishaal.ijaz@forecast.global" userId="S::urn:spo:guest#mishaal.ijaz@forecast.global::" providerId="AD" clId="Web-{D9AA419E-F0EE-7FBF-D375-13BCD8A86EB9}" dt="2022-02-11T10:13:27.841" v="168" actId="20577"/>
          <ac:spMkLst>
            <pc:docMk/>
            <pc:sldMk cId="2951394359" sldId="1706"/>
            <ac:spMk id="3" creationId="{6017E962-1374-4C2E-B1C0-F87497F9BE6C}"/>
          </ac:spMkLst>
        </pc:spChg>
      </pc:sldChg>
      <pc:sldChg chg="modSp add replId">
        <pc:chgData name="mishaal.ijaz@forecast.global" userId="S::urn:spo:guest#mishaal.ijaz@forecast.global::" providerId="AD" clId="Web-{D9AA419E-F0EE-7FBF-D375-13BCD8A86EB9}" dt="2022-02-11T10:14:20.232" v="170" actId="20577"/>
        <pc:sldMkLst>
          <pc:docMk/>
          <pc:sldMk cId="2091448782" sldId="1707"/>
        </pc:sldMkLst>
        <pc:spChg chg="mod">
          <ac:chgData name="mishaal.ijaz@forecast.global" userId="S::urn:spo:guest#mishaal.ijaz@forecast.global::" providerId="AD" clId="Web-{D9AA419E-F0EE-7FBF-D375-13BCD8A86EB9}" dt="2022-02-11T10:14:20.232" v="170" actId="20577"/>
          <ac:spMkLst>
            <pc:docMk/>
            <pc:sldMk cId="2091448782" sldId="1707"/>
            <ac:spMk id="2" creationId="{3B578C77-871E-453A-848E-B274E952EC82}"/>
          </ac:spMkLst>
        </pc:spChg>
      </pc:sldChg>
      <pc:sldChg chg="modSp add replId">
        <pc:chgData name="mishaal.ijaz@forecast.global" userId="S::urn:spo:guest#mishaal.ijaz@forecast.global::" providerId="AD" clId="Web-{D9AA419E-F0EE-7FBF-D375-13BCD8A86EB9}" dt="2022-02-11T10:14:58.592" v="190" actId="20577"/>
        <pc:sldMkLst>
          <pc:docMk/>
          <pc:sldMk cId="670637707" sldId="1708"/>
        </pc:sldMkLst>
        <pc:spChg chg="mod">
          <ac:chgData name="mishaal.ijaz@forecast.global" userId="S::urn:spo:guest#mishaal.ijaz@forecast.global::" providerId="AD" clId="Web-{D9AA419E-F0EE-7FBF-D375-13BCD8A86EB9}" dt="2022-02-11T10:14:58.592" v="190" actId="20577"/>
          <ac:spMkLst>
            <pc:docMk/>
            <pc:sldMk cId="670637707" sldId="1708"/>
            <ac:spMk id="2" creationId="{3B578C77-871E-453A-848E-B274E952EC82}"/>
          </ac:spMkLst>
        </pc:spChg>
        <pc:spChg chg="mod">
          <ac:chgData name="mishaal.ijaz@forecast.global" userId="S::urn:spo:guest#mishaal.ijaz@forecast.global::" providerId="AD" clId="Web-{D9AA419E-F0EE-7FBF-D375-13BCD8A86EB9}" dt="2022-02-11T10:13:08.966" v="160" actId="20577"/>
          <ac:spMkLst>
            <pc:docMk/>
            <pc:sldMk cId="670637707" sldId="1708"/>
            <ac:spMk id="3" creationId="{6017E962-1374-4C2E-B1C0-F87497F9BE6C}"/>
          </ac:spMkLst>
        </pc:spChg>
      </pc:sldChg>
      <pc:sldChg chg="modSp new">
        <pc:chgData name="mishaal.ijaz@forecast.global" userId="S::urn:spo:guest#mishaal.ijaz@forecast.global::" providerId="AD" clId="Web-{D9AA419E-F0EE-7FBF-D375-13BCD8A86EB9}" dt="2022-02-11T10:14:31.982" v="172" actId="20577"/>
        <pc:sldMkLst>
          <pc:docMk/>
          <pc:sldMk cId="452979951" sldId="1709"/>
        </pc:sldMkLst>
        <pc:spChg chg="mod">
          <ac:chgData name="mishaal.ijaz@forecast.global" userId="S::urn:spo:guest#mishaal.ijaz@forecast.global::" providerId="AD" clId="Web-{D9AA419E-F0EE-7FBF-D375-13BCD8A86EB9}" dt="2022-02-11T10:14:31.982" v="172" actId="20577"/>
          <ac:spMkLst>
            <pc:docMk/>
            <pc:sldMk cId="452979951" sldId="1709"/>
            <ac:spMk id="2" creationId="{AD329C6F-5F56-4BBB-990E-AD15CD63DA1F}"/>
          </ac:spMkLst>
        </pc:spChg>
      </pc:sldChg>
      <pc:sldChg chg="modSp new">
        <pc:chgData name="mishaal.ijaz@forecast.global" userId="S::urn:spo:guest#mishaal.ijaz@forecast.global::" providerId="AD" clId="Web-{D9AA419E-F0EE-7FBF-D375-13BCD8A86EB9}" dt="2022-02-11T10:14:43.217" v="179" actId="20577"/>
        <pc:sldMkLst>
          <pc:docMk/>
          <pc:sldMk cId="1397855277" sldId="1710"/>
        </pc:sldMkLst>
        <pc:spChg chg="mod">
          <ac:chgData name="mishaal.ijaz@forecast.global" userId="S::urn:spo:guest#mishaal.ijaz@forecast.global::" providerId="AD" clId="Web-{D9AA419E-F0EE-7FBF-D375-13BCD8A86EB9}" dt="2022-02-11T10:14:43.217" v="179" actId="20577"/>
          <ac:spMkLst>
            <pc:docMk/>
            <pc:sldMk cId="1397855277" sldId="1710"/>
            <ac:spMk id="2" creationId="{CEBC444F-FF34-4BF0-9685-70B7CE477232}"/>
          </ac:spMkLst>
        </pc:spChg>
      </pc:sldChg>
      <pc:sldChg chg="modSp new">
        <pc:chgData name="mishaal.ijaz@forecast.global" userId="S::urn:spo:guest#mishaal.ijaz@forecast.global::" providerId="AD" clId="Web-{D9AA419E-F0EE-7FBF-D375-13BCD8A86EB9}" dt="2022-02-11T10:14:48.732" v="185" actId="20577"/>
        <pc:sldMkLst>
          <pc:docMk/>
          <pc:sldMk cId="4079915989" sldId="1711"/>
        </pc:sldMkLst>
        <pc:spChg chg="mod">
          <ac:chgData name="mishaal.ijaz@forecast.global" userId="S::urn:spo:guest#mishaal.ijaz@forecast.global::" providerId="AD" clId="Web-{D9AA419E-F0EE-7FBF-D375-13BCD8A86EB9}" dt="2022-02-11T10:14:48.732" v="185" actId="20577"/>
          <ac:spMkLst>
            <pc:docMk/>
            <pc:sldMk cId="4079915989" sldId="1711"/>
            <ac:spMk id="2" creationId="{0B6B6E0C-2491-4D8A-B0EB-32F0F71E0641}"/>
          </ac:spMkLst>
        </pc:spChg>
      </pc:sldChg>
      <pc:sldChg chg="modSp new">
        <pc:chgData name="mishaal.ijaz@forecast.global" userId="S::urn:spo:guest#mishaal.ijaz@forecast.global::" providerId="AD" clId="Web-{D9AA419E-F0EE-7FBF-D375-13BCD8A86EB9}" dt="2022-02-11T10:15:03.436" v="192" actId="20577"/>
        <pc:sldMkLst>
          <pc:docMk/>
          <pc:sldMk cId="2950437199" sldId="1712"/>
        </pc:sldMkLst>
        <pc:spChg chg="mod">
          <ac:chgData name="mishaal.ijaz@forecast.global" userId="S::urn:spo:guest#mishaal.ijaz@forecast.global::" providerId="AD" clId="Web-{D9AA419E-F0EE-7FBF-D375-13BCD8A86EB9}" dt="2022-02-11T10:15:03.436" v="192" actId="20577"/>
          <ac:spMkLst>
            <pc:docMk/>
            <pc:sldMk cId="2950437199" sldId="1712"/>
            <ac:spMk id="2" creationId="{5D8FB196-77FF-4120-8429-1B06484EC8E6}"/>
          </ac:spMkLst>
        </pc:spChg>
      </pc:sldChg>
    </pc:docChg>
  </pc:docChgLst>
  <pc:docChgLst>
    <pc:chgData name="rocio.melus@forecast.global" userId="S::urn:spo:guest#rocio.melus@forecast.global::" providerId="AD" clId="Web-{493F5CD8-F085-53F7-8DEE-5C1F58FD394E}"/>
    <pc:docChg chg="addSld modSld sldOrd modSection">
      <pc:chgData name="rocio.melus@forecast.global" userId="S::urn:spo:guest#rocio.melus@forecast.global::" providerId="AD" clId="Web-{493F5CD8-F085-53F7-8DEE-5C1F58FD394E}" dt="2022-02-09T16:01:25.301" v="139" actId="20577"/>
      <pc:docMkLst>
        <pc:docMk/>
      </pc:docMkLst>
      <pc:sldChg chg="modSp">
        <pc:chgData name="rocio.melus@forecast.global" userId="S::urn:spo:guest#rocio.melus@forecast.global::" providerId="AD" clId="Web-{493F5CD8-F085-53F7-8DEE-5C1F58FD394E}" dt="2022-02-09T15:40:02.637" v="29" actId="1076"/>
        <pc:sldMkLst>
          <pc:docMk/>
          <pc:sldMk cId="83173548" sldId="1667"/>
        </pc:sldMkLst>
        <pc:spChg chg="mod">
          <ac:chgData name="rocio.melus@forecast.global" userId="S::urn:spo:guest#rocio.melus@forecast.global::" providerId="AD" clId="Web-{493F5CD8-F085-53F7-8DEE-5C1F58FD394E}" dt="2022-02-09T15:39:54.231" v="3" actId="20577"/>
          <ac:spMkLst>
            <pc:docMk/>
            <pc:sldMk cId="83173548" sldId="1667"/>
            <ac:spMk id="6" creationId="{0B069FF2-CD28-4A8D-9A0B-07B6637FFDA5}"/>
          </ac:spMkLst>
        </pc:spChg>
        <pc:spChg chg="mod">
          <ac:chgData name="rocio.melus@forecast.global" userId="S::urn:spo:guest#rocio.melus@forecast.global::" providerId="AD" clId="Web-{493F5CD8-F085-53F7-8DEE-5C1F58FD394E}" dt="2022-02-09T15:40:02.199" v="5" actId="1076"/>
          <ac:spMkLst>
            <pc:docMk/>
            <pc:sldMk cId="83173548" sldId="1667"/>
            <ac:spMk id="23" creationId="{928991BD-CB4C-421D-8DDD-096378651761}"/>
          </ac:spMkLst>
        </pc:spChg>
        <pc:spChg chg="mod">
          <ac:chgData name="rocio.melus@forecast.global" userId="S::urn:spo:guest#rocio.melus@forecast.global::" providerId="AD" clId="Web-{493F5CD8-F085-53F7-8DEE-5C1F58FD394E}" dt="2022-02-09T15:40:02.215" v="6" actId="1076"/>
          <ac:spMkLst>
            <pc:docMk/>
            <pc:sldMk cId="83173548" sldId="1667"/>
            <ac:spMk id="24" creationId="{AD6E4816-36AC-47EC-BEC4-A53B9F0EEE91}"/>
          </ac:spMkLst>
        </pc:spChg>
        <pc:spChg chg="mod">
          <ac:chgData name="rocio.melus@forecast.global" userId="S::urn:spo:guest#rocio.melus@forecast.global::" providerId="AD" clId="Web-{493F5CD8-F085-53F7-8DEE-5C1F58FD394E}" dt="2022-02-09T15:40:02.246" v="7" actId="1076"/>
          <ac:spMkLst>
            <pc:docMk/>
            <pc:sldMk cId="83173548" sldId="1667"/>
            <ac:spMk id="25" creationId="{F01CAF03-5E4F-441A-8717-28249F6A4AC2}"/>
          </ac:spMkLst>
        </pc:spChg>
        <pc:spChg chg="mod">
          <ac:chgData name="rocio.melus@forecast.global" userId="S::urn:spo:guest#rocio.melus@forecast.global::" providerId="AD" clId="Web-{493F5CD8-F085-53F7-8DEE-5C1F58FD394E}" dt="2022-02-09T15:40:02.262" v="8" actId="1076"/>
          <ac:spMkLst>
            <pc:docMk/>
            <pc:sldMk cId="83173548" sldId="1667"/>
            <ac:spMk id="26" creationId="{FD162D10-5476-4EAE-84E1-6AFCC97EBA77}"/>
          </ac:spMkLst>
        </pc:spChg>
        <pc:spChg chg="mod">
          <ac:chgData name="rocio.melus@forecast.global" userId="S::urn:spo:guest#rocio.melus@forecast.global::" providerId="AD" clId="Web-{493F5CD8-F085-53F7-8DEE-5C1F58FD394E}" dt="2022-02-09T15:40:02.277" v="9" actId="1076"/>
          <ac:spMkLst>
            <pc:docMk/>
            <pc:sldMk cId="83173548" sldId="1667"/>
            <ac:spMk id="27" creationId="{87F64DE8-27A2-451E-B244-44037F1021B2}"/>
          </ac:spMkLst>
        </pc:spChg>
        <pc:spChg chg="mod">
          <ac:chgData name="rocio.melus@forecast.global" userId="S::urn:spo:guest#rocio.melus@forecast.global::" providerId="AD" clId="Web-{493F5CD8-F085-53F7-8DEE-5C1F58FD394E}" dt="2022-02-09T15:40:02.293" v="10" actId="1076"/>
          <ac:spMkLst>
            <pc:docMk/>
            <pc:sldMk cId="83173548" sldId="1667"/>
            <ac:spMk id="28" creationId="{C934E41E-1ACC-4FE0-8CBC-F2F8B3F61112}"/>
          </ac:spMkLst>
        </pc:spChg>
        <pc:spChg chg="mod">
          <ac:chgData name="rocio.melus@forecast.global" userId="S::urn:spo:guest#rocio.melus@forecast.global::" providerId="AD" clId="Web-{493F5CD8-F085-53F7-8DEE-5C1F58FD394E}" dt="2022-02-09T15:40:02.309" v="11" actId="1076"/>
          <ac:spMkLst>
            <pc:docMk/>
            <pc:sldMk cId="83173548" sldId="1667"/>
            <ac:spMk id="29" creationId="{3BF4A7DA-43F8-4C63-9D6F-0757A09A6C6D}"/>
          </ac:spMkLst>
        </pc:spChg>
        <pc:spChg chg="mod">
          <ac:chgData name="rocio.melus@forecast.global" userId="S::urn:spo:guest#rocio.melus@forecast.global::" providerId="AD" clId="Web-{493F5CD8-F085-53F7-8DEE-5C1F58FD394E}" dt="2022-02-09T15:40:02.324" v="12" actId="1076"/>
          <ac:spMkLst>
            <pc:docMk/>
            <pc:sldMk cId="83173548" sldId="1667"/>
            <ac:spMk id="30" creationId="{DA2C8759-8BB4-49DB-854C-CC93436D3CD9}"/>
          </ac:spMkLst>
        </pc:spChg>
        <pc:spChg chg="mod">
          <ac:chgData name="rocio.melus@forecast.global" userId="S::urn:spo:guest#rocio.melus@forecast.global::" providerId="AD" clId="Web-{493F5CD8-F085-53F7-8DEE-5C1F58FD394E}" dt="2022-02-09T15:40:02.356" v="13" actId="1076"/>
          <ac:spMkLst>
            <pc:docMk/>
            <pc:sldMk cId="83173548" sldId="1667"/>
            <ac:spMk id="31" creationId="{32EA609E-E8BE-4BFA-BDE0-309D3FD66BA8}"/>
          </ac:spMkLst>
        </pc:spChg>
        <pc:spChg chg="mod">
          <ac:chgData name="rocio.melus@forecast.global" userId="S::urn:spo:guest#rocio.melus@forecast.global::" providerId="AD" clId="Web-{493F5CD8-F085-53F7-8DEE-5C1F58FD394E}" dt="2022-02-09T15:40:02.371" v="14" actId="1076"/>
          <ac:spMkLst>
            <pc:docMk/>
            <pc:sldMk cId="83173548" sldId="1667"/>
            <ac:spMk id="32" creationId="{F354324C-17B7-4E42-A190-1E65A2B93ABB}"/>
          </ac:spMkLst>
        </pc:spChg>
        <pc:spChg chg="mod">
          <ac:chgData name="rocio.melus@forecast.global" userId="S::urn:spo:guest#rocio.melus@forecast.global::" providerId="AD" clId="Web-{493F5CD8-F085-53F7-8DEE-5C1F58FD394E}" dt="2022-02-09T15:40:02.387" v="15" actId="1076"/>
          <ac:spMkLst>
            <pc:docMk/>
            <pc:sldMk cId="83173548" sldId="1667"/>
            <ac:spMk id="33" creationId="{A4CE7BCE-4BA8-4855-B38D-FC4E63E8489B}"/>
          </ac:spMkLst>
        </pc:spChg>
        <pc:spChg chg="mod">
          <ac:chgData name="rocio.melus@forecast.global" userId="S::urn:spo:guest#rocio.melus@forecast.global::" providerId="AD" clId="Web-{493F5CD8-F085-53F7-8DEE-5C1F58FD394E}" dt="2022-02-09T15:40:02.403" v="16" actId="1076"/>
          <ac:spMkLst>
            <pc:docMk/>
            <pc:sldMk cId="83173548" sldId="1667"/>
            <ac:spMk id="34" creationId="{4B7EDA1E-B994-4DD9-8A91-0EFAE29A066E}"/>
          </ac:spMkLst>
        </pc:spChg>
        <pc:spChg chg="mod">
          <ac:chgData name="rocio.melus@forecast.global" userId="S::urn:spo:guest#rocio.melus@forecast.global::" providerId="AD" clId="Web-{493F5CD8-F085-53F7-8DEE-5C1F58FD394E}" dt="2022-02-09T15:40:02.418" v="17" actId="1076"/>
          <ac:spMkLst>
            <pc:docMk/>
            <pc:sldMk cId="83173548" sldId="1667"/>
            <ac:spMk id="35" creationId="{19F531DA-87BF-4652-91B0-0102F04B557E}"/>
          </ac:spMkLst>
        </pc:spChg>
        <pc:spChg chg="mod">
          <ac:chgData name="rocio.melus@forecast.global" userId="S::urn:spo:guest#rocio.melus@forecast.global::" providerId="AD" clId="Web-{493F5CD8-F085-53F7-8DEE-5C1F58FD394E}" dt="2022-02-09T15:40:02.434" v="18" actId="1076"/>
          <ac:spMkLst>
            <pc:docMk/>
            <pc:sldMk cId="83173548" sldId="1667"/>
            <ac:spMk id="36" creationId="{321E85ED-63EE-4453-9EBB-9D8D8D064112}"/>
          </ac:spMkLst>
        </pc:spChg>
        <pc:spChg chg="mod">
          <ac:chgData name="rocio.melus@forecast.global" userId="S::urn:spo:guest#rocio.melus@forecast.global::" providerId="AD" clId="Web-{493F5CD8-F085-53F7-8DEE-5C1F58FD394E}" dt="2022-02-09T15:40:02.449" v="19" actId="1076"/>
          <ac:spMkLst>
            <pc:docMk/>
            <pc:sldMk cId="83173548" sldId="1667"/>
            <ac:spMk id="37" creationId="{DBBC8482-7681-462D-8B76-49CAF6999AFF}"/>
          </ac:spMkLst>
        </pc:spChg>
        <pc:spChg chg="mod">
          <ac:chgData name="rocio.melus@forecast.global" userId="S::urn:spo:guest#rocio.melus@forecast.global::" providerId="AD" clId="Web-{493F5CD8-F085-53F7-8DEE-5C1F58FD394E}" dt="2022-02-09T15:40:02.481" v="20" actId="1076"/>
          <ac:spMkLst>
            <pc:docMk/>
            <pc:sldMk cId="83173548" sldId="1667"/>
            <ac:spMk id="38" creationId="{38D64B06-A5A4-4E00-BEDA-AC10D89C34AA}"/>
          </ac:spMkLst>
        </pc:spChg>
        <pc:spChg chg="mod">
          <ac:chgData name="rocio.melus@forecast.global" userId="S::urn:spo:guest#rocio.melus@forecast.global::" providerId="AD" clId="Web-{493F5CD8-F085-53F7-8DEE-5C1F58FD394E}" dt="2022-02-09T15:40:02.496" v="21" actId="1076"/>
          <ac:spMkLst>
            <pc:docMk/>
            <pc:sldMk cId="83173548" sldId="1667"/>
            <ac:spMk id="39" creationId="{ED345968-93E7-4F02-B71A-FA224050D888}"/>
          </ac:spMkLst>
        </pc:spChg>
        <pc:spChg chg="mod">
          <ac:chgData name="rocio.melus@forecast.global" userId="S::urn:spo:guest#rocio.melus@forecast.global::" providerId="AD" clId="Web-{493F5CD8-F085-53F7-8DEE-5C1F58FD394E}" dt="2022-02-09T15:40:02.512" v="22" actId="1076"/>
          <ac:spMkLst>
            <pc:docMk/>
            <pc:sldMk cId="83173548" sldId="1667"/>
            <ac:spMk id="43" creationId="{7C20CDD2-BB3B-4EB4-AF64-CE0F57596009}"/>
          </ac:spMkLst>
        </pc:spChg>
        <pc:spChg chg="mod">
          <ac:chgData name="rocio.melus@forecast.global" userId="S::urn:spo:guest#rocio.melus@forecast.global::" providerId="AD" clId="Web-{493F5CD8-F085-53F7-8DEE-5C1F58FD394E}" dt="2022-02-09T15:40:02.527" v="23" actId="1076"/>
          <ac:spMkLst>
            <pc:docMk/>
            <pc:sldMk cId="83173548" sldId="1667"/>
            <ac:spMk id="44" creationId="{C2453075-F916-4C5F-B1E5-99B8FDD86ED7}"/>
          </ac:spMkLst>
        </pc:spChg>
        <pc:spChg chg="mod">
          <ac:chgData name="rocio.melus@forecast.global" userId="S::urn:spo:guest#rocio.melus@forecast.global::" providerId="AD" clId="Web-{493F5CD8-F085-53F7-8DEE-5C1F58FD394E}" dt="2022-02-09T15:40:02.543" v="24" actId="1076"/>
          <ac:spMkLst>
            <pc:docMk/>
            <pc:sldMk cId="83173548" sldId="1667"/>
            <ac:spMk id="45" creationId="{4B713577-D2A6-40BE-A16B-52533F6558D2}"/>
          </ac:spMkLst>
        </pc:spChg>
        <pc:spChg chg="mod">
          <ac:chgData name="rocio.melus@forecast.global" userId="S::urn:spo:guest#rocio.melus@forecast.global::" providerId="AD" clId="Web-{493F5CD8-F085-53F7-8DEE-5C1F58FD394E}" dt="2022-02-09T15:40:02.559" v="25" actId="1076"/>
          <ac:spMkLst>
            <pc:docMk/>
            <pc:sldMk cId="83173548" sldId="1667"/>
            <ac:spMk id="46" creationId="{7D943906-916B-44F4-8236-651A9E83803C}"/>
          </ac:spMkLst>
        </pc:spChg>
        <pc:spChg chg="mod">
          <ac:chgData name="rocio.melus@forecast.global" userId="S::urn:spo:guest#rocio.melus@forecast.global::" providerId="AD" clId="Web-{493F5CD8-F085-53F7-8DEE-5C1F58FD394E}" dt="2022-02-09T15:40:02.590" v="26" actId="1076"/>
          <ac:spMkLst>
            <pc:docMk/>
            <pc:sldMk cId="83173548" sldId="1667"/>
            <ac:spMk id="47" creationId="{DCAC61E2-9CC4-4AB4-953C-E037DFAB17A2}"/>
          </ac:spMkLst>
        </pc:spChg>
        <pc:spChg chg="mod">
          <ac:chgData name="rocio.melus@forecast.global" userId="S::urn:spo:guest#rocio.melus@forecast.global::" providerId="AD" clId="Web-{493F5CD8-F085-53F7-8DEE-5C1F58FD394E}" dt="2022-02-09T15:40:02.606" v="27" actId="1076"/>
          <ac:spMkLst>
            <pc:docMk/>
            <pc:sldMk cId="83173548" sldId="1667"/>
            <ac:spMk id="48" creationId="{C2D27A25-48D0-4DC8-8941-0915AF82EB55}"/>
          </ac:spMkLst>
        </pc:spChg>
        <pc:spChg chg="mod">
          <ac:chgData name="rocio.melus@forecast.global" userId="S::urn:spo:guest#rocio.melus@forecast.global::" providerId="AD" clId="Web-{493F5CD8-F085-53F7-8DEE-5C1F58FD394E}" dt="2022-02-09T15:40:02.621" v="28" actId="1076"/>
          <ac:spMkLst>
            <pc:docMk/>
            <pc:sldMk cId="83173548" sldId="1667"/>
            <ac:spMk id="49" creationId="{62DAFE15-B5C1-4A75-9279-C0693C91CBEE}"/>
          </ac:spMkLst>
        </pc:spChg>
        <pc:spChg chg="mod">
          <ac:chgData name="rocio.melus@forecast.global" userId="S::urn:spo:guest#rocio.melus@forecast.global::" providerId="AD" clId="Web-{493F5CD8-F085-53F7-8DEE-5C1F58FD394E}" dt="2022-02-09T15:40:02.637" v="29" actId="1076"/>
          <ac:spMkLst>
            <pc:docMk/>
            <pc:sldMk cId="83173548" sldId="1667"/>
            <ac:spMk id="50" creationId="{0E2F1F81-B22A-405D-B677-651A04DB6B92}"/>
          </ac:spMkLst>
        </pc:spChg>
        <pc:grpChg chg="mod">
          <ac:chgData name="rocio.melus@forecast.global" userId="S::urn:spo:guest#rocio.melus@forecast.global::" providerId="AD" clId="Web-{493F5CD8-F085-53F7-8DEE-5C1F58FD394E}" dt="2022-02-09T15:40:02.168" v="4" actId="1076"/>
          <ac:grpSpMkLst>
            <pc:docMk/>
            <pc:sldMk cId="83173548" sldId="1667"/>
            <ac:grpSpMk id="9" creationId="{F037C214-6013-41E7-A7C2-9E96544F6C08}"/>
          </ac:grpSpMkLst>
        </pc:grpChg>
      </pc:sldChg>
      <pc:sldChg chg="modSp">
        <pc:chgData name="rocio.melus@forecast.global" userId="S::urn:spo:guest#rocio.melus@forecast.global::" providerId="AD" clId="Web-{493F5CD8-F085-53F7-8DEE-5C1F58FD394E}" dt="2022-02-09T15:43:47.810" v="107" actId="20577"/>
        <pc:sldMkLst>
          <pc:docMk/>
          <pc:sldMk cId="1514359653" sldId="1670"/>
        </pc:sldMkLst>
        <pc:spChg chg="mod">
          <ac:chgData name="rocio.melus@forecast.global" userId="S::urn:spo:guest#rocio.melus@forecast.global::" providerId="AD" clId="Web-{493F5CD8-F085-53F7-8DEE-5C1F58FD394E}" dt="2022-02-09T15:43:47.810" v="107" actId="20577"/>
          <ac:spMkLst>
            <pc:docMk/>
            <pc:sldMk cId="1514359653" sldId="1670"/>
            <ac:spMk id="2" creationId="{17117634-528E-480D-846A-B5BA36EAD419}"/>
          </ac:spMkLst>
        </pc:spChg>
      </pc:sldChg>
      <pc:sldChg chg="addSp delSp modSp">
        <pc:chgData name="rocio.melus@forecast.global" userId="S::urn:spo:guest#rocio.melus@forecast.global::" providerId="AD" clId="Web-{493F5CD8-F085-53F7-8DEE-5C1F58FD394E}" dt="2022-02-09T15:48:33.124" v="124" actId="20577"/>
        <pc:sldMkLst>
          <pc:docMk/>
          <pc:sldMk cId="1875860674" sldId="1674"/>
        </pc:sldMkLst>
        <pc:spChg chg="del">
          <ac:chgData name="rocio.melus@forecast.global" userId="S::urn:spo:guest#rocio.melus@forecast.global::" providerId="AD" clId="Web-{493F5CD8-F085-53F7-8DEE-5C1F58FD394E}" dt="2022-02-09T15:47:05.968" v="113"/>
          <ac:spMkLst>
            <pc:docMk/>
            <pc:sldMk cId="1875860674" sldId="1674"/>
            <ac:spMk id="2" creationId="{0F6F9D2F-0AF6-4BAA-9227-D84AF4BA1B0C}"/>
          </ac:spMkLst>
        </pc:spChg>
        <pc:spChg chg="add mod">
          <ac:chgData name="rocio.melus@forecast.global" userId="S::urn:spo:guest#rocio.melus@forecast.global::" providerId="AD" clId="Web-{493F5CD8-F085-53F7-8DEE-5C1F58FD394E}" dt="2022-02-09T15:48:33.124" v="124" actId="20577"/>
          <ac:spMkLst>
            <pc:docMk/>
            <pc:sldMk cId="1875860674" sldId="1674"/>
            <ac:spMk id="5" creationId="{CE44D40A-27C1-4553-9921-A33A0BF5ED7C}"/>
          </ac:spMkLst>
        </pc:spChg>
      </pc:sldChg>
      <pc:sldChg chg="modSp">
        <pc:chgData name="rocio.melus@forecast.global" userId="S::urn:spo:guest#rocio.melus@forecast.global::" providerId="AD" clId="Web-{493F5CD8-F085-53F7-8DEE-5C1F58FD394E}" dt="2022-02-09T15:40:51.543" v="33" actId="14100"/>
        <pc:sldMkLst>
          <pc:docMk/>
          <pc:sldMk cId="1678426136" sldId="1678"/>
        </pc:sldMkLst>
        <pc:spChg chg="mod">
          <ac:chgData name="rocio.melus@forecast.global" userId="S::urn:spo:guest#rocio.melus@forecast.global::" providerId="AD" clId="Web-{493F5CD8-F085-53F7-8DEE-5C1F58FD394E}" dt="2022-02-09T15:40:37.293" v="32" actId="20577"/>
          <ac:spMkLst>
            <pc:docMk/>
            <pc:sldMk cId="1678426136" sldId="1678"/>
            <ac:spMk id="12" creationId="{DB117EE9-4198-4DB6-8B14-82E3A6FDD358}"/>
          </ac:spMkLst>
        </pc:spChg>
        <pc:spChg chg="mod">
          <ac:chgData name="rocio.melus@forecast.global" userId="S::urn:spo:guest#rocio.melus@forecast.global::" providerId="AD" clId="Web-{493F5CD8-F085-53F7-8DEE-5C1F58FD394E}" dt="2022-02-09T15:40:51.543" v="33" actId="14100"/>
          <ac:spMkLst>
            <pc:docMk/>
            <pc:sldMk cId="1678426136" sldId="1678"/>
            <ac:spMk id="13" creationId="{33105EEB-A208-4438-8B8A-8CE3EB1F5F94}"/>
          </ac:spMkLst>
        </pc:spChg>
      </pc:sldChg>
      <pc:sldChg chg="addSp delSp modSp">
        <pc:chgData name="rocio.melus@forecast.global" userId="S::urn:spo:guest#rocio.melus@forecast.global::" providerId="AD" clId="Web-{493F5CD8-F085-53F7-8DEE-5C1F58FD394E}" dt="2022-02-09T16:01:25.301" v="139" actId="20577"/>
        <pc:sldMkLst>
          <pc:docMk/>
          <pc:sldMk cId="1399815240" sldId="1702"/>
        </pc:sldMkLst>
        <pc:spChg chg="del">
          <ac:chgData name="rocio.melus@forecast.global" userId="S::urn:spo:guest#rocio.melus@forecast.global::" providerId="AD" clId="Web-{493F5CD8-F085-53F7-8DEE-5C1F58FD394E}" dt="2022-02-09T15:44:58.951" v="108"/>
          <ac:spMkLst>
            <pc:docMk/>
            <pc:sldMk cId="1399815240" sldId="1702"/>
            <ac:spMk id="2" creationId="{C6C4B41F-15EF-400C-9FD2-F3DABB41D97F}"/>
          </ac:spMkLst>
        </pc:spChg>
        <pc:spChg chg="add mod">
          <ac:chgData name="rocio.melus@forecast.global" userId="S::urn:spo:guest#rocio.melus@forecast.global::" providerId="AD" clId="Web-{493F5CD8-F085-53F7-8DEE-5C1F58FD394E}" dt="2022-02-09T16:01:25.301" v="139" actId="20577"/>
          <ac:spMkLst>
            <pc:docMk/>
            <pc:sldMk cId="1399815240" sldId="1702"/>
            <ac:spMk id="5" creationId="{9FF75A2D-D210-4BDD-A8DE-2D4671623B8A}"/>
          </ac:spMkLst>
        </pc:spChg>
      </pc:sldChg>
      <pc:sldChg chg="add replId">
        <pc:chgData name="rocio.melus@forecast.global" userId="S::urn:spo:guest#rocio.melus@forecast.global::" providerId="AD" clId="Web-{493F5CD8-F085-53F7-8DEE-5C1F58FD394E}" dt="2022-02-09T15:47:01.686" v="112"/>
        <pc:sldMkLst>
          <pc:docMk/>
          <pc:sldMk cId="3827617013" sldId="1703"/>
        </pc:sldMkLst>
      </pc:sldChg>
      <pc:sldChg chg="add mod ord modShow">
        <pc:chgData name="rocio.melus@forecast.global" userId="S::urn:spo:guest#rocio.melus@forecast.global::" providerId="AD" clId="Web-{493F5CD8-F085-53F7-8DEE-5C1F58FD394E}" dt="2022-02-09T15:59:53.644" v="127"/>
        <pc:sldMkLst>
          <pc:docMk/>
          <pc:sldMk cId="504659874" sldId="1704"/>
        </pc:sldMkLst>
      </pc:sldChg>
      <pc:sldMasterChg chg="addSldLayout">
        <pc:chgData name="rocio.melus@forecast.global" userId="S::urn:spo:guest#rocio.melus@forecast.global::" providerId="AD" clId="Web-{493F5CD8-F085-53F7-8DEE-5C1F58FD394E}" dt="2022-02-09T15:59:39.191" v="125"/>
        <pc:sldMasterMkLst>
          <pc:docMk/>
          <pc:sldMasterMk cId="0" sldId="2147483648"/>
        </pc:sldMasterMkLst>
        <pc:sldLayoutChg chg="add">
          <pc:chgData name="rocio.melus@forecast.global" userId="S::urn:spo:guest#rocio.melus@forecast.global::" providerId="AD" clId="Web-{493F5CD8-F085-53F7-8DEE-5C1F58FD394E}" dt="2022-02-09T15:59:39.191" v="125"/>
          <pc:sldLayoutMkLst>
            <pc:docMk/>
            <pc:sldMasterMk cId="0" sldId="2147483648"/>
            <pc:sldLayoutMk cId="0" sldId="2147483651"/>
          </pc:sldLayoutMkLst>
        </pc:sldLayoutChg>
      </pc:sldMasterChg>
    </pc:docChg>
  </pc:docChgLst>
  <pc:docChgLst>
    <pc:chgData name="mishaal.ijaz@forecast.global" userId="S::urn:spo:guest#mishaal.ijaz@forecast.global::" providerId="AD" clId="Web-{B581FA9B-FC6C-CF5C-66D3-8F9B8A3C2592}"/>
    <pc:docChg chg="addSld delSld modSld sldOrd modSection">
      <pc:chgData name="mishaal.ijaz@forecast.global" userId="S::urn:spo:guest#mishaal.ijaz@forecast.global::" providerId="AD" clId="Web-{B581FA9B-FC6C-CF5C-66D3-8F9B8A3C2592}" dt="2022-02-22T19:55:09.988" v="937" actId="20577"/>
      <pc:docMkLst>
        <pc:docMk/>
      </pc:docMkLst>
      <pc:sldChg chg="del">
        <pc:chgData name="mishaal.ijaz@forecast.global" userId="S::urn:spo:guest#mishaal.ijaz@forecast.global::" providerId="AD" clId="Web-{B581FA9B-FC6C-CF5C-66D3-8F9B8A3C2592}" dt="2022-02-22T13:43:40.828" v="23"/>
        <pc:sldMkLst>
          <pc:docMk/>
          <pc:sldMk cId="2723859677" sldId="317"/>
        </pc:sldMkLst>
      </pc:sldChg>
      <pc:sldChg chg="ord">
        <pc:chgData name="mishaal.ijaz@forecast.global" userId="S::urn:spo:guest#mishaal.ijaz@forecast.global::" providerId="AD" clId="Web-{B581FA9B-FC6C-CF5C-66D3-8F9B8A3C2592}" dt="2022-02-22T13:43:28.234" v="22"/>
        <pc:sldMkLst>
          <pc:docMk/>
          <pc:sldMk cId="2807644608" sldId="1464"/>
        </pc:sldMkLst>
      </pc:sldChg>
      <pc:sldChg chg="del">
        <pc:chgData name="mishaal.ijaz@forecast.global" userId="S::urn:spo:guest#mishaal.ijaz@forecast.global::" providerId="AD" clId="Web-{B581FA9B-FC6C-CF5C-66D3-8F9B8A3C2592}" dt="2022-02-22T13:43:09.281" v="8"/>
        <pc:sldMkLst>
          <pc:docMk/>
          <pc:sldMk cId="443312621" sldId="1658"/>
        </pc:sldMkLst>
      </pc:sldChg>
      <pc:sldChg chg="addSp">
        <pc:chgData name="mishaal.ijaz@forecast.global" userId="S::urn:spo:guest#mishaal.ijaz@forecast.global::" providerId="AD" clId="Web-{B581FA9B-FC6C-CF5C-66D3-8F9B8A3C2592}" dt="2022-02-22T19:07:32.095" v="878"/>
        <pc:sldMkLst>
          <pc:docMk/>
          <pc:sldMk cId="1550478719" sldId="1724"/>
        </pc:sldMkLst>
        <pc:spChg chg="add">
          <ac:chgData name="mishaal.ijaz@forecast.global" userId="S::urn:spo:guest#mishaal.ijaz@forecast.global::" providerId="AD" clId="Web-{B581FA9B-FC6C-CF5C-66D3-8F9B8A3C2592}" dt="2022-02-22T19:07:32.095" v="878"/>
          <ac:spMkLst>
            <pc:docMk/>
            <pc:sldMk cId="1550478719" sldId="1724"/>
            <ac:spMk id="5" creationId="{B5D03B5D-D9D8-47BD-B38A-E41A75B78745}"/>
          </ac:spMkLst>
        </pc:spChg>
      </pc:sldChg>
      <pc:sldChg chg="addCm">
        <pc:chgData name="mishaal.ijaz@forecast.global" userId="S::urn:spo:guest#mishaal.ijaz@forecast.global::" providerId="AD" clId="Web-{B581FA9B-FC6C-CF5C-66D3-8F9B8A3C2592}" dt="2022-02-22T13:45:34.345" v="27"/>
        <pc:sldMkLst>
          <pc:docMk/>
          <pc:sldMk cId="581685497" sldId="1726"/>
        </pc:sldMkLst>
      </pc:sldChg>
      <pc:sldChg chg="addSp delSp modSp delCm">
        <pc:chgData name="mishaal.ijaz@forecast.global" userId="S::urn:spo:guest#mishaal.ijaz@forecast.global::" providerId="AD" clId="Web-{B581FA9B-FC6C-CF5C-66D3-8F9B8A3C2592}" dt="2022-02-22T13:59:23.965" v="177"/>
        <pc:sldMkLst>
          <pc:docMk/>
          <pc:sldMk cId="441402101" sldId="1735"/>
        </pc:sldMkLst>
        <pc:spChg chg="add">
          <ac:chgData name="mishaal.ijaz@forecast.global" userId="S::urn:spo:guest#mishaal.ijaz@forecast.global::" providerId="AD" clId="Web-{B581FA9B-FC6C-CF5C-66D3-8F9B8A3C2592}" dt="2022-02-22T13:59:23.965" v="177"/>
          <ac:spMkLst>
            <pc:docMk/>
            <pc:sldMk cId="441402101" sldId="1735"/>
            <ac:spMk id="17" creationId="{15D0249D-BFE3-4783-B0CD-9B2A53F99917}"/>
          </ac:spMkLst>
        </pc:spChg>
        <pc:picChg chg="mod">
          <ac:chgData name="mishaal.ijaz@forecast.global" userId="S::urn:spo:guest#mishaal.ijaz@forecast.global::" providerId="AD" clId="Web-{B581FA9B-FC6C-CF5C-66D3-8F9B8A3C2592}" dt="2022-02-22T13:59:23.700" v="167" actId="1076"/>
          <ac:picMkLst>
            <pc:docMk/>
            <pc:sldMk cId="441402101" sldId="1735"/>
            <ac:picMk id="4" creationId="{3BE967AE-965C-45CC-9654-09621EF8A89F}"/>
          </ac:picMkLst>
        </pc:picChg>
        <pc:picChg chg="add mod">
          <ac:chgData name="mishaal.ijaz@forecast.global" userId="S::urn:spo:guest#mishaal.ijaz@forecast.global::" providerId="AD" clId="Web-{B581FA9B-FC6C-CF5C-66D3-8F9B8A3C2592}" dt="2022-02-22T13:59:23.700" v="168" actId="1076"/>
          <ac:picMkLst>
            <pc:docMk/>
            <pc:sldMk cId="441402101" sldId="1735"/>
            <ac:picMk id="5" creationId="{273E30EE-99C1-47FC-AC1B-0050E6CC0503}"/>
          </ac:picMkLst>
        </pc:picChg>
        <pc:picChg chg="add del mod">
          <ac:chgData name="mishaal.ijaz@forecast.global" userId="S::urn:spo:guest#mishaal.ijaz@forecast.global::" providerId="AD" clId="Web-{B581FA9B-FC6C-CF5C-66D3-8F9B8A3C2592}" dt="2022-02-22T13:54:23.118" v="45"/>
          <ac:picMkLst>
            <pc:docMk/>
            <pc:sldMk cId="441402101" sldId="1735"/>
            <ac:picMk id="6" creationId="{3B8732E6-E53F-4985-BFF7-3709B770B201}"/>
          </ac:picMkLst>
        </pc:picChg>
        <pc:picChg chg="add mod">
          <ac:chgData name="mishaal.ijaz@forecast.global" userId="S::urn:spo:guest#mishaal.ijaz@forecast.global::" providerId="AD" clId="Web-{B581FA9B-FC6C-CF5C-66D3-8F9B8A3C2592}" dt="2022-02-22T13:59:23.715" v="169" actId="1076"/>
          <ac:picMkLst>
            <pc:docMk/>
            <pc:sldMk cId="441402101" sldId="1735"/>
            <ac:picMk id="7" creationId="{24B54C43-DD8A-4A4B-979E-1C8559B44C5F}"/>
          </ac:picMkLst>
        </pc:picChg>
        <pc:picChg chg="add mod">
          <ac:chgData name="mishaal.ijaz@forecast.global" userId="S::urn:spo:guest#mishaal.ijaz@forecast.global::" providerId="AD" clId="Web-{B581FA9B-FC6C-CF5C-66D3-8F9B8A3C2592}" dt="2022-02-22T13:59:23.778" v="176" actId="1076"/>
          <ac:picMkLst>
            <pc:docMk/>
            <pc:sldMk cId="441402101" sldId="1735"/>
            <ac:picMk id="8" creationId="{0F1912BB-9F9A-4872-9DE0-C376A1CA4402}"/>
          </ac:picMkLst>
        </pc:picChg>
        <pc:picChg chg="add mod">
          <ac:chgData name="mishaal.ijaz@forecast.global" userId="S::urn:spo:guest#mishaal.ijaz@forecast.global::" providerId="AD" clId="Web-{B581FA9B-FC6C-CF5C-66D3-8F9B8A3C2592}" dt="2022-02-22T13:59:23.715" v="170" actId="1076"/>
          <ac:picMkLst>
            <pc:docMk/>
            <pc:sldMk cId="441402101" sldId="1735"/>
            <ac:picMk id="9" creationId="{1AAF30C5-DDFA-4541-8DA6-6DD63A03A94D}"/>
          </ac:picMkLst>
        </pc:picChg>
        <pc:picChg chg="add mod">
          <ac:chgData name="mishaal.ijaz@forecast.global" userId="S::urn:spo:guest#mishaal.ijaz@forecast.global::" providerId="AD" clId="Web-{B581FA9B-FC6C-CF5C-66D3-8F9B8A3C2592}" dt="2022-02-22T13:59:23.731" v="171" actId="1076"/>
          <ac:picMkLst>
            <pc:docMk/>
            <pc:sldMk cId="441402101" sldId="1735"/>
            <ac:picMk id="10" creationId="{656395B8-22B4-43B3-8F4D-70C8ECF52A58}"/>
          </ac:picMkLst>
        </pc:picChg>
        <pc:picChg chg="add mod">
          <ac:chgData name="mishaal.ijaz@forecast.global" userId="S::urn:spo:guest#mishaal.ijaz@forecast.global::" providerId="AD" clId="Web-{B581FA9B-FC6C-CF5C-66D3-8F9B8A3C2592}" dt="2022-02-22T13:59:23.747" v="174" actId="1076"/>
          <ac:picMkLst>
            <pc:docMk/>
            <pc:sldMk cId="441402101" sldId="1735"/>
            <ac:picMk id="11" creationId="{18DFB0FA-2812-4882-8328-BFB387D82EC6}"/>
          </ac:picMkLst>
        </pc:picChg>
        <pc:picChg chg="add del mod">
          <ac:chgData name="mishaal.ijaz@forecast.global" userId="S::urn:spo:guest#mishaal.ijaz@forecast.global::" providerId="AD" clId="Web-{B581FA9B-FC6C-CF5C-66D3-8F9B8A3C2592}" dt="2022-02-22T13:54:44.540" v="55"/>
          <ac:picMkLst>
            <pc:docMk/>
            <pc:sldMk cId="441402101" sldId="1735"/>
            <ac:picMk id="12" creationId="{8B987ED2-3DEE-4157-9A93-ECD37E94C375}"/>
          </ac:picMkLst>
        </pc:picChg>
        <pc:picChg chg="add mod">
          <ac:chgData name="mishaal.ijaz@forecast.global" userId="S::urn:spo:guest#mishaal.ijaz@forecast.global::" providerId="AD" clId="Web-{B581FA9B-FC6C-CF5C-66D3-8F9B8A3C2592}" dt="2022-02-22T13:59:23.731" v="172" actId="1076"/>
          <ac:picMkLst>
            <pc:docMk/>
            <pc:sldMk cId="441402101" sldId="1735"/>
            <ac:picMk id="13" creationId="{14B7E19A-1BDB-4B19-BF0C-671CE94170EA}"/>
          </ac:picMkLst>
        </pc:picChg>
        <pc:picChg chg="add mod">
          <ac:chgData name="mishaal.ijaz@forecast.global" userId="S::urn:spo:guest#mishaal.ijaz@forecast.global::" providerId="AD" clId="Web-{B581FA9B-FC6C-CF5C-66D3-8F9B8A3C2592}" dt="2022-02-22T13:59:23.747" v="173" actId="1076"/>
          <ac:picMkLst>
            <pc:docMk/>
            <pc:sldMk cId="441402101" sldId="1735"/>
            <ac:picMk id="14" creationId="{3BD0221F-A77E-4C10-B84E-DE98F6B0C232}"/>
          </ac:picMkLst>
        </pc:picChg>
        <pc:picChg chg="add mod">
          <ac:chgData name="mishaal.ijaz@forecast.global" userId="S::urn:spo:guest#mishaal.ijaz@forecast.global::" providerId="AD" clId="Web-{B581FA9B-FC6C-CF5C-66D3-8F9B8A3C2592}" dt="2022-02-22T13:59:23.762" v="175" actId="1076"/>
          <ac:picMkLst>
            <pc:docMk/>
            <pc:sldMk cId="441402101" sldId="1735"/>
            <ac:picMk id="15" creationId="{E535B0EE-6DEE-435D-B427-2AA00FD68B44}"/>
          </ac:picMkLst>
        </pc:picChg>
        <pc:picChg chg="add mod">
          <ac:chgData name="mishaal.ijaz@forecast.global" userId="S::urn:spo:guest#mishaal.ijaz@forecast.global::" providerId="AD" clId="Web-{B581FA9B-FC6C-CF5C-66D3-8F9B8A3C2592}" dt="2022-02-22T13:59:10.481" v="162" actId="1076"/>
          <ac:picMkLst>
            <pc:docMk/>
            <pc:sldMk cId="441402101" sldId="1735"/>
            <ac:picMk id="16" creationId="{A8714379-B9F8-43D0-AAA2-EC280B2467C5}"/>
          </ac:picMkLst>
        </pc:picChg>
      </pc:sldChg>
      <pc:sldChg chg="modSp">
        <pc:chgData name="mishaal.ijaz@forecast.global" userId="S::urn:spo:guest#mishaal.ijaz@forecast.global::" providerId="AD" clId="Web-{B581FA9B-FC6C-CF5C-66D3-8F9B8A3C2592}" dt="2022-02-22T12:24:05.328" v="7" actId="1076"/>
        <pc:sldMkLst>
          <pc:docMk/>
          <pc:sldMk cId="2194498436" sldId="1739"/>
        </pc:sldMkLst>
        <pc:spChg chg="mod">
          <ac:chgData name="mishaal.ijaz@forecast.global" userId="S::urn:spo:guest#mishaal.ijaz@forecast.global::" providerId="AD" clId="Web-{B581FA9B-FC6C-CF5C-66D3-8F9B8A3C2592}" dt="2022-02-22T12:24:05.328" v="7" actId="1076"/>
          <ac:spMkLst>
            <pc:docMk/>
            <pc:sldMk cId="2194498436" sldId="1739"/>
            <ac:spMk id="5" creationId="{F9F4CCF5-0CCC-4F54-8E56-AA58D1970951}"/>
          </ac:spMkLst>
        </pc:spChg>
        <pc:grpChg chg="mod">
          <ac:chgData name="mishaal.ijaz@forecast.global" userId="S::urn:spo:guest#mishaal.ijaz@forecast.global::" providerId="AD" clId="Web-{B581FA9B-FC6C-CF5C-66D3-8F9B8A3C2592}" dt="2022-02-22T12:24:05.281" v="4" actId="1076"/>
          <ac:grpSpMkLst>
            <pc:docMk/>
            <pc:sldMk cId="2194498436" sldId="1739"/>
            <ac:grpSpMk id="25" creationId="{7AB6EBC4-3D04-4E2F-B5F8-027192352D21}"/>
          </ac:grpSpMkLst>
        </pc:grpChg>
        <pc:grpChg chg="mod">
          <ac:chgData name="mishaal.ijaz@forecast.global" userId="S::urn:spo:guest#mishaal.ijaz@forecast.global::" providerId="AD" clId="Web-{B581FA9B-FC6C-CF5C-66D3-8F9B8A3C2592}" dt="2022-02-22T12:24:05.297" v="5" actId="1076"/>
          <ac:grpSpMkLst>
            <pc:docMk/>
            <pc:sldMk cId="2194498436" sldId="1739"/>
            <ac:grpSpMk id="30" creationId="{46C791C5-AA0B-41D1-B2B7-D30618E9B199}"/>
          </ac:grpSpMkLst>
        </pc:grpChg>
        <pc:grpChg chg="mod">
          <ac:chgData name="mishaal.ijaz@forecast.global" userId="S::urn:spo:guest#mishaal.ijaz@forecast.global::" providerId="AD" clId="Web-{B581FA9B-FC6C-CF5C-66D3-8F9B8A3C2592}" dt="2022-02-22T12:24:05.313" v="6" actId="1076"/>
          <ac:grpSpMkLst>
            <pc:docMk/>
            <pc:sldMk cId="2194498436" sldId="1739"/>
            <ac:grpSpMk id="35" creationId="{15B0DF24-F2F6-4165-B91E-1D6263EA4BFC}"/>
          </ac:grpSpMkLst>
        </pc:grpChg>
      </pc:sldChg>
      <pc:sldChg chg="modSp del delCm">
        <pc:chgData name="mishaal.ijaz@forecast.global" userId="S::urn:spo:guest#mishaal.ijaz@forecast.global::" providerId="AD" clId="Web-{B581FA9B-FC6C-CF5C-66D3-8F9B8A3C2592}" dt="2022-02-22T18:04:33.782" v="769"/>
        <pc:sldMkLst>
          <pc:docMk/>
          <pc:sldMk cId="1104398509" sldId="1740"/>
        </pc:sldMkLst>
        <pc:cxnChg chg="mod">
          <ac:chgData name="mishaal.ijaz@forecast.global" userId="S::urn:spo:guest#mishaal.ijaz@forecast.global::" providerId="AD" clId="Web-{B581FA9B-FC6C-CF5C-66D3-8F9B8A3C2592}" dt="2022-02-22T13:47:48.972" v="28" actId="1076"/>
          <ac:cxnSpMkLst>
            <pc:docMk/>
            <pc:sldMk cId="1104398509" sldId="1740"/>
            <ac:cxnSpMk id="50" creationId="{5B8F7B92-CDF1-48AC-8F0E-5AB4FFF49C32}"/>
          </ac:cxnSpMkLst>
        </pc:cxnChg>
      </pc:sldChg>
      <pc:sldChg chg="add del">
        <pc:chgData name="mishaal.ijaz@forecast.global" userId="S::urn:spo:guest#mishaal.ijaz@forecast.global::" providerId="AD" clId="Web-{B581FA9B-FC6C-CF5C-66D3-8F9B8A3C2592}" dt="2022-02-22T19:46:26.559" v="879"/>
        <pc:sldMkLst>
          <pc:docMk/>
          <pc:sldMk cId="3548047520" sldId="1746"/>
        </pc:sldMkLst>
      </pc:sldChg>
      <pc:sldChg chg="modSp add del">
        <pc:chgData name="mishaal.ijaz@forecast.global" userId="S::urn:spo:guest#mishaal.ijaz@forecast.global::" providerId="AD" clId="Web-{B581FA9B-FC6C-CF5C-66D3-8F9B8A3C2592}" dt="2022-02-22T19:46:26.575" v="880"/>
        <pc:sldMkLst>
          <pc:docMk/>
          <pc:sldMk cId="2525212458" sldId="1747"/>
        </pc:sldMkLst>
        <pc:spChg chg="mod">
          <ac:chgData name="mishaal.ijaz@forecast.global" userId="S::urn:spo:guest#mishaal.ijaz@forecast.global::" providerId="AD" clId="Web-{B581FA9B-FC6C-CF5C-66D3-8F9B8A3C2592}" dt="2022-02-22T14:35:19.634" v="704" actId="20577"/>
          <ac:spMkLst>
            <pc:docMk/>
            <pc:sldMk cId="2525212458" sldId="1747"/>
            <ac:spMk id="2" creationId="{754CDCC6-4E91-4F44-B273-08F67231885D}"/>
          </ac:spMkLst>
        </pc:spChg>
      </pc:sldChg>
      <pc:sldChg chg="add del">
        <pc:chgData name="mishaal.ijaz@forecast.global" userId="S::urn:spo:guest#mishaal.ijaz@forecast.global::" providerId="AD" clId="Web-{B581FA9B-FC6C-CF5C-66D3-8F9B8A3C2592}" dt="2022-02-22T19:46:26.575" v="881"/>
        <pc:sldMkLst>
          <pc:docMk/>
          <pc:sldMk cId="3853024132" sldId="1748"/>
        </pc:sldMkLst>
      </pc:sldChg>
      <pc:sldChg chg="add del">
        <pc:chgData name="mishaal.ijaz@forecast.global" userId="S::urn:spo:guest#mishaal.ijaz@forecast.global::" providerId="AD" clId="Web-{B581FA9B-FC6C-CF5C-66D3-8F9B8A3C2592}" dt="2022-02-22T19:46:26.762" v="882"/>
        <pc:sldMkLst>
          <pc:docMk/>
          <pc:sldMk cId="1327257876" sldId="1749"/>
        </pc:sldMkLst>
      </pc:sldChg>
      <pc:sldChg chg="add del">
        <pc:chgData name="mishaal.ijaz@forecast.global" userId="S::urn:spo:guest#mishaal.ijaz@forecast.global::" providerId="AD" clId="Web-{B581FA9B-FC6C-CF5C-66D3-8F9B8A3C2592}" dt="2022-02-22T19:46:26.762" v="883"/>
        <pc:sldMkLst>
          <pc:docMk/>
          <pc:sldMk cId="2057505822" sldId="1750"/>
        </pc:sldMkLst>
      </pc:sldChg>
      <pc:sldChg chg="add del">
        <pc:chgData name="mishaal.ijaz@forecast.global" userId="S::urn:spo:guest#mishaal.ijaz@forecast.global::" providerId="AD" clId="Web-{B581FA9B-FC6C-CF5C-66D3-8F9B8A3C2592}" dt="2022-02-22T19:46:27.028" v="884"/>
        <pc:sldMkLst>
          <pc:docMk/>
          <pc:sldMk cId="2947925810" sldId="1751"/>
        </pc:sldMkLst>
      </pc:sldChg>
      <pc:sldChg chg="add del">
        <pc:chgData name="mishaal.ijaz@forecast.global" userId="S::urn:spo:guest#mishaal.ijaz@forecast.global::" providerId="AD" clId="Web-{B581FA9B-FC6C-CF5C-66D3-8F9B8A3C2592}" dt="2022-02-22T19:46:27.216" v="885"/>
        <pc:sldMkLst>
          <pc:docMk/>
          <pc:sldMk cId="2216740440" sldId="1752"/>
        </pc:sldMkLst>
      </pc:sldChg>
      <pc:sldChg chg="add del">
        <pc:chgData name="mishaal.ijaz@forecast.global" userId="S::urn:spo:guest#mishaal.ijaz@forecast.global::" providerId="AD" clId="Web-{B581FA9B-FC6C-CF5C-66D3-8F9B8A3C2592}" dt="2022-02-22T19:46:27.387" v="886"/>
        <pc:sldMkLst>
          <pc:docMk/>
          <pc:sldMk cId="3217027682" sldId="1753"/>
        </pc:sldMkLst>
      </pc:sldChg>
      <pc:sldChg chg="modSp add del delCm">
        <pc:chgData name="mishaal.ijaz@forecast.global" userId="S::urn:spo:guest#mishaal.ijaz@forecast.global::" providerId="AD" clId="Web-{B581FA9B-FC6C-CF5C-66D3-8F9B8A3C2592}" dt="2022-02-22T19:46:27.387" v="887"/>
        <pc:sldMkLst>
          <pc:docMk/>
          <pc:sldMk cId="2535869434" sldId="1754"/>
        </pc:sldMkLst>
        <pc:spChg chg="mod">
          <ac:chgData name="mishaal.ijaz@forecast.global" userId="S::urn:spo:guest#mishaal.ijaz@forecast.global::" providerId="AD" clId="Web-{B581FA9B-FC6C-CF5C-66D3-8F9B8A3C2592}" dt="2022-02-22T14:29:37.942" v="676" actId="20577"/>
          <ac:spMkLst>
            <pc:docMk/>
            <pc:sldMk cId="2535869434" sldId="1754"/>
            <ac:spMk id="2" creationId="{641145E8-F59B-4787-A9DC-BCD5F6FC1816}"/>
          </ac:spMkLst>
        </pc:spChg>
        <pc:graphicFrameChg chg="mod modGraphic">
          <ac:chgData name="mishaal.ijaz@forecast.global" userId="S::urn:spo:guest#mishaal.ijaz@forecast.global::" providerId="AD" clId="Web-{B581FA9B-FC6C-CF5C-66D3-8F9B8A3C2592}" dt="2022-02-22T14:29:46.004" v="688"/>
          <ac:graphicFrameMkLst>
            <pc:docMk/>
            <pc:sldMk cId="2535869434" sldId="1754"/>
            <ac:graphicFrameMk id="4" creationId="{1E9A4A33-77B7-4A52-A43E-77FB66112AB7}"/>
          </ac:graphicFrameMkLst>
        </pc:graphicFrameChg>
      </pc:sldChg>
      <pc:sldChg chg="modSp add del">
        <pc:chgData name="mishaal.ijaz@forecast.global" userId="S::urn:spo:guest#mishaal.ijaz@forecast.global::" providerId="AD" clId="Web-{B581FA9B-FC6C-CF5C-66D3-8F9B8A3C2592}" dt="2022-02-22T19:46:27.403" v="888"/>
        <pc:sldMkLst>
          <pc:docMk/>
          <pc:sldMk cId="162946371" sldId="1755"/>
        </pc:sldMkLst>
        <pc:spChg chg="mod">
          <ac:chgData name="mishaal.ijaz@forecast.global" userId="S::urn:spo:guest#mishaal.ijaz@forecast.global::" providerId="AD" clId="Web-{B581FA9B-FC6C-CF5C-66D3-8F9B8A3C2592}" dt="2022-02-22T14:29:06.691" v="668" actId="20577"/>
          <ac:spMkLst>
            <pc:docMk/>
            <pc:sldMk cId="162946371" sldId="1755"/>
            <ac:spMk id="2" creationId="{754CDCC6-4E91-4F44-B273-08F67231885D}"/>
          </ac:spMkLst>
        </pc:spChg>
        <pc:spChg chg="mod">
          <ac:chgData name="mishaal.ijaz@forecast.global" userId="S::urn:spo:guest#mishaal.ijaz@forecast.global::" providerId="AD" clId="Web-{B581FA9B-FC6C-CF5C-66D3-8F9B8A3C2592}" dt="2022-02-22T14:15:19.024" v="323" actId="20577"/>
          <ac:spMkLst>
            <pc:docMk/>
            <pc:sldMk cId="162946371" sldId="1755"/>
            <ac:spMk id="3" creationId="{25A7BBEA-972D-4F37-B1C8-41BA62531B12}"/>
          </ac:spMkLst>
        </pc:spChg>
      </pc:sldChg>
      <pc:sldChg chg="modSp add del">
        <pc:chgData name="mishaal.ijaz@forecast.global" userId="S::urn:spo:guest#mishaal.ijaz@forecast.global::" providerId="AD" clId="Web-{B581FA9B-FC6C-CF5C-66D3-8F9B8A3C2592}" dt="2022-02-22T19:46:27.403" v="889"/>
        <pc:sldMkLst>
          <pc:docMk/>
          <pc:sldMk cId="3188774928" sldId="1756"/>
        </pc:sldMkLst>
        <pc:spChg chg="mod">
          <ac:chgData name="mishaal.ijaz@forecast.global" userId="S::urn:spo:guest#mishaal.ijaz@forecast.global::" providerId="AD" clId="Web-{B581FA9B-FC6C-CF5C-66D3-8F9B8A3C2592}" dt="2022-02-22T14:16:14.494" v="336" actId="20577"/>
          <ac:spMkLst>
            <pc:docMk/>
            <pc:sldMk cId="3188774928" sldId="1756"/>
            <ac:spMk id="10" creationId="{5AE81BC0-7700-4744-A822-1F2C99047FFA}"/>
          </ac:spMkLst>
        </pc:spChg>
      </pc:sldChg>
      <pc:sldChg chg="add del">
        <pc:chgData name="mishaal.ijaz@forecast.global" userId="S::urn:spo:guest#mishaal.ijaz@forecast.global::" providerId="AD" clId="Web-{B581FA9B-FC6C-CF5C-66D3-8F9B8A3C2592}" dt="2022-02-22T19:46:27.403" v="890"/>
        <pc:sldMkLst>
          <pc:docMk/>
          <pc:sldMk cId="2462140823" sldId="1757"/>
        </pc:sldMkLst>
      </pc:sldChg>
      <pc:sldChg chg="add del">
        <pc:chgData name="mishaal.ijaz@forecast.global" userId="S::urn:spo:guest#mishaal.ijaz@forecast.global::" providerId="AD" clId="Web-{B581FA9B-FC6C-CF5C-66D3-8F9B8A3C2592}" dt="2022-02-22T19:46:27.403" v="891"/>
        <pc:sldMkLst>
          <pc:docMk/>
          <pc:sldMk cId="675540817" sldId="1758"/>
        </pc:sldMkLst>
      </pc:sldChg>
      <pc:sldChg chg="addSp modSp add ord replId">
        <pc:chgData name="mishaal.ijaz@forecast.global" userId="S::urn:spo:guest#mishaal.ijaz@forecast.global::" providerId="AD" clId="Web-{B581FA9B-FC6C-CF5C-66D3-8F9B8A3C2592}" dt="2022-02-22T19:46:27.716" v="892"/>
        <pc:sldMkLst>
          <pc:docMk/>
          <pc:sldMk cId="2545552833" sldId="1759"/>
        </pc:sldMkLst>
        <pc:spChg chg="mod">
          <ac:chgData name="mishaal.ijaz@forecast.global" userId="S::urn:spo:guest#mishaal.ijaz@forecast.global::" providerId="AD" clId="Web-{B581FA9B-FC6C-CF5C-66D3-8F9B8A3C2592}" dt="2022-02-22T13:44:39.985" v="26" actId="20577"/>
          <ac:spMkLst>
            <pc:docMk/>
            <pc:sldMk cId="2545552833" sldId="1759"/>
            <ac:spMk id="539" creationId="{00000000-0000-0000-0000-000000000000}"/>
          </ac:spMkLst>
        </pc:spChg>
        <pc:picChg chg="add mod">
          <ac:chgData name="mishaal.ijaz@forecast.global" userId="S::urn:spo:guest#mishaal.ijaz@forecast.global::" providerId="AD" clId="Web-{B581FA9B-FC6C-CF5C-66D3-8F9B8A3C2592}" dt="2022-02-22T19:46:27.716" v="892"/>
          <ac:picMkLst>
            <pc:docMk/>
            <pc:sldMk cId="2545552833" sldId="1759"/>
            <ac:picMk id="2" creationId="{E5FE5B4B-5CCC-4C2B-97FC-E0CBBE528312}"/>
          </ac:picMkLst>
        </pc:picChg>
      </pc:sldChg>
      <pc:sldChg chg="addSp delSp modSp add replId">
        <pc:chgData name="mishaal.ijaz@forecast.global" userId="S::urn:spo:guest#mishaal.ijaz@forecast.global::" providerId="AD" clId="Web-{B581FA9B-FC6C-CF5C-66D3-8F9B8A3C2592}" dt="2022-02-22T18:14:00.493" v="877" actId="1076"/>
        <pc:sldMkLst>
          <pc:docMk/>
          <pc:sldMk cId="526015156" sldId="1760"/>
        </pc:sldMkLst>
        <pc:spChg chg="del">
          <ac:chgData name="mishaal.ijaz@forecast.global" userId="S::urn:spo:guest#mishaal.ijaz@forecast.global::" providerId="AD" clId="Web-{B581FA9B-FC6C-CF5C-66D3-8F9B8A3C2592}" dt="2022-02-22T14:01:45.186" v="195"/>
          <ac:spMkLst>
            <pc:docMk/>
            <pc:sldMk cId="526015156" sldId="1760"/>
            <ac:spMk id="5" creationId="{56CBD836-2B2A-4551-B453-CCF4978DE14F}"/>
          </ac:spMkLst>
        </pc:spChg>
        <pc:spChg chg="del">
          <ac:chgData name="mishaal.ijaz@forecast.global" userId="S::urn:spo:guest#mishaal.ijaz@forecast.global::" providerId="AD" clId="Web-{B581FA9B-FC6C-CF5C-66D3-8F9B8A3C2592}" dt="2022-02-22T14:01:45.186" v="194"/>
          <ac:spMkLst>
            <pc:docMk/>
            <pc:sldMk cId="526015156" sldId="1760"/>
            <ac:spMk id="10" creationId="{52ECABFF-28E3-42C5-84BA-F8B423D2CED1}"/>
          </ac:spMkLst>
        </pc:spChg>
        <pc:spChg chg="del">
          <ac:chgData name="mishaal.ijaz@forecast.global" userId="S::urn:spo:guest#mishaal.ijaz@forecast.global::" providerId="AD" clId="Web-{B581FA9B-FC6C-CF5C-66D3-8F9B8A3C2592}" dt="2022-02-22T14:01:45.186" v="193"/>
          <ac:spMkLst>
            <pc:docMk/>
            <pc:sldMk cId="526015156" sldId="1760"/>
            <ac:spMk id="13" creationId="{2CDD3DB2-02A3-4325-AD88-A0C843DC43CD}"/>
          </ac:spMkLst>
        </pc:spChg>
        <pc:spChg chg="del">
          <ac:chgData name="mishaal.ijaz@forecast.global" userId="S::urn:spo:guest#mishaal.ijaz@forecast.global::" providerId="AD" clId="Web-{B581FA9B-FC6C-CF5C-66D3-8F9B8A3C2592}" dt="2022-02-22T14:01:45.186" v="191"/>
          <ac:spMkLst>
            <pc:docMk/>
            <pc:sldMk cId="526015156" sldId="1760"/>
            <ac:spMk id="19" creationId="{BDC842A4-2B00-4DE4-B3F1-223B2CA33D22}"/>
          </ac:spMkLst>
        </pc:spChg>
        <pc:spChg chg="del">
          <ac:chgData name="mishaal.ijaz@forecast.global" userId="S::urn:spo:guest#mishaal.ijaz@forecast.global::" providerId="AD" clId="Web-{B581FA9B-FC6C-CF5C-66D3-8F9B8A3C2592}" dt="2022-02-22T14:01:45.186" v="190"/>
          <ac:spMkLst>
            <pc:docMk/>
            <pc:sldMk cId="526015156" sldId="1760"/>
            <ac:spMk id="23" creationId="{4DD5B012-74F1-4CD9-9CCD-8205DD17AB9A}"/>
          </ac:spMkLst>
        </pc:spChg>
        <pc:spChg chg="del">
          <ac:chgData name="mishaal.ijaz@forecast.global" userId="S::urn:spo:guest#mishaal.ijaz@forecast.global::" providerId="AD" clId="Web-{B581FA9B-FC6C-CF5C-66D3-8F9B8A3C2592}" dt="2022-02-22T14:01:45.186" v="189"/>
          <ac:spMkLst>
            <pc:docMk/>
            <pc:sldMk cId="526015156" sldId="1760"/>
            <ac:spMk id="28" creationId="{4880077B-BE15-4A2A-B9B2-7E2D3880AB3C}"/>
          </ac:spMkLst>
        </pc:spChg>
        <pc:spChg chg="del">
          <ac:chgData name="mishaal.ijaz@forecast.global" userId="S::urn:spo:guest#mishaal.ijaz@forecast.global::" providerId="AD" clId="Web-{B581FA9B-FC6C-CF5C-66D3-8F9B8A3C2592}" dt="2022-02-22T14:01:45.186" v="188"/>
          <ac:spMkLst>
            <pc:docMk/>
            <pc:sldMk cId="526015156" sldId="1760"/>
            <ac:spMk id="34" creationId="{AF1E81A0-18FA-4BC6-9BBB-7436593C7F9E}"/>
          </ac:spMkLst>
        </pc:spChg>
        <pc:spChg chg="del">
          <ac:chgData name="mishaal.ijaz@forecast.global" userId="S::urn:spo:guest#mishaal.ijaz@forecast.global::" providerId="AD" clId="Web-{B581FA9B-FC6C-CF5C-66D3-8F9B8A3C2592}" dt="2022-02-22T14:01:45.186" v="192"/>
          <ac:spMkLst>
            <pc:docMk/>
            <pc:sldMk cId="526015156" sldId="1760"/>
            <ac:spMk id="42" creationId="{B9F0CE83-F483-40E1-A120-DD07DC54A4E2}"/>
          </ac:spMkLst>
        </pc:spChg>
        <pc:spChg chg="add del mod">
          <ac:chgData name="mishaal.ijaz@forecast.global" userId="S::urn:spo:guest#mishaal.ijaz@forecast.global::" providerId="AD" clId="Web-{B581FA9B-FC6C-CF5C-66D3-8F9B8A3C2592}" dt="2022-02-22T14:41:14.513" v="713"/>
          <ac:spMkLst>
            <pc:docMk/>
            <pc:sldMk cId="526015156" sldId="1760"/>
            <ac:spMk id="93" creationId="{B19F0907-65C4-4EF8-8711-C6E6BFFB8D84}"/>
          </ac:spMkLst>
        </pc:spChg>
        <pc:spChg chg="add del mod">
          <ac:chgData name="mishaal.ijaz@forecast.global" userId="S::urn:spo:guest#mishaal.ijaz@forecast.global::" providerId="AD" clId="Web-{B581FA9B-FC6C-CF5C-66D3-8F9B8A3C2592}" dt="2022-02-22T14:41:20.669" v="714"/>
          <ac:spMkLst>
            <pc:docMk/>
            <pc:sldMk cId="526015156" sldId="1760"/>
            <ac:spMk id="94" creationId="{8397DC44-9694-4849-ADD4-16F16AC32C10}"/>
          </ac:spMkLst>
        </pc:spChg>
        <pc:spChg chg="add del mod">
          <ac:chgData name="mishaal.ijaz@forecast.global" userId="S::urn:spo:guest#mishaal.ijaz@forecast.global::" providerId="AD" clId="Web-{B581FA9B-FC6C-CF5C-66D3-8F9B8A3C2592}" dt="2022-02-22T14:40:09.653" v="706"/>
          <ac:spMkLst>
            <pc:docMk/>
            <pc:sldMk cId="526015156" sldId="1760"/>
            <ac:spMk id="95" creationId="{327D28E5-F9E4-4791-AA28-6616E96C5D20}"/>
          </ac:spMkLst>
        </pc:spChg>
        <pc:spChg chg="add del mod">
          <ac:chgData name="mishaal.ijaz@forecast.global" userId="S::urn:spo:guest#mishaal.ijaz@forecast.global::" providerId="AD" clId="Web-{B581FA9B-FC6C-CF5C-66D3-8F9B8A3C2592}" dt="2022-02-22T14:40:03.731" v="705"/>
          <ac:spMkLst>
            <pc:docMk/>
            <pc:sldMk cId="526015156" sldId="1760"/>
            <ac:spMk id="96" creationId="{FDF7AA0D-48A1-401F-A2B6-9BFE76388098}"/>
          </ac:spMkLst>
        </pc:spChg>
        <pc:spChg chg="add del mod">
          <ac:chgData name="mishaal.ijaz@forecast.global" userId="S::urn:spo:guest#mishaal.ijaz@forecast.global::" providerId="AD" clId="Web-{B581FA9B-FC6C-CF5C-66D3-8F9B8A3C2592}" dt="2022-02-22T14:40:09.778" v="707"/>
          <ac:spMkLst>
            <pc:docMk/>
            <pc:sldMk cId="526015156" sldId="1760"/>
            <ac:spMk id="97" creationId="{2CE83708-3FAA-494D-AFD0-F9A10196E2A3}"/>
          </ac:spMkLst>
        </pc:spChg>
        <pc:spChg chg="add del mod ord">
          <ac:chgData name="mishaal.ijaz@forecast.global" userId="S::urn:spo:guest#mishaal.ijaz@forecast.global::" providerId="AD" clId="Web-{B581FA9B-FC6C-CF5C-66D3-8F9B8A3C2592}" dt="2022-02-22T14:10:17.396" v="280"/>
          <ac:spMkLst>
            <pc:docMk/>
            <pc:sldMk cId="526015156" sldId="1760"/>
            <ac:spMk id="98" creationId="{AAB1B4BC-8E0D-4184-BD02-B6CF04C3150F}"/>
          </ac:spMkLst>
        </pc:spChg>
        <pc:spChg chg="add mod">
          <ac:chgData name="mishaal.ijaz@forecast.global" userId="S::urn:spo:guest#mishaal.ijaz@forecast.global::" providerId="AD" clId="Web-{B581FA9B-FC6C-CF5C-66D3-8F9B8A3C2592}" dt="2022-02-22T18:12:12.008" v="864" actId="1076"/>
          <ac:spMkLst>
            <pc:docMk/>
            <pc:sldMk cId="526015156" sldId="1760"/>
            <ac:spMk id="597" creationId="{0D0737FF-25E2-469E-90F7-064BA2B3EB8A}"/>
          </ac:spMkLst>
        </pc:spChg>
        <pc:spChg chg="add del">
          <ac:chgData name="mishaal.ijaz@forecast.global" userId="S::urn:spo:guest#mishaal.ijaz@forecast.global::" providerId="AD" clId="Web-{B581FA9B-FC6C-CF5C-66D3-8F9B8A3C2592}" dt="2022-02-22T18:04:47.064" v="773"/>
          <ac:spMkLst>
            <pc:docMk/>
            <pc:sldMk cId="526015156" sldId="1760"/>
            <ac:spMk id="608" creationId="{0C587180-B559-4A05-868A-1BFA54780E36}"/>
          </ac:spMkLst>
        </pc:spChg>
        <pc:spChg chg="add mod">
          <ac:chgData name="mishaal.ijaz@forecast.global" userId="S::urn:spo:guest#mishaal.ijaz@forecast.global::" providerId="AD" clId="Web-{B581FA9B-FC6C-CF5C-66D3-8F9B8A3C2592}" dt="2022-02-22T18:13:00.977" v="870"/>
          <ac:spMkLst>
            <pc:docMk/>
            <pc:sldMk cId="526015156" sldId="1760"/>
            <ac:spMk id="683" creationId="{778EE485-6746-4B38-BA06-3C4FDFB5CEF2}"/>
          </ac:spMkLst>
        </pc:spChg>
        <pc:spChg chg="add mod ord">
          <ac:chgData name="mishaal.ijaz@forecast.global" userId="S::urn:spo:guest#mishaal.ijaz@forecast.global::" providerId="AD" clId="Web-{B581FA9B-FC6C-CF5C-66D3-8F9B8A3C2592}" dt="2022-02-22T18:13:23.915" v="871" actId="1076"/>
          <ac:spMkLst>
            <pc:docMk/>
            <pc:sldMk cId="526015156" sldId="1760"/>
            <ac:spMk id="684" creationId="{5C569AAD-072D-4BE7-94AD-0B974E0F321E}"/>
          </ac:spMkLst>
        </pc:spChg>
        <pc:grpChg chg="del">
          <ac:chgData name="mishaal.ijaz@forecast.global" userId="S::urn:spo:guest#mishaal.ijaz@forecast.global::" providerId="AD" clId="Web-{B581FA9B-FC6C-CF5C-66D3-8F9B8A3C2592}" dt="2022-02-22T14:01:45.186" v="186"/>
          <ac:grpSpMkLst>
            <pc:docMk/>
            <pc:sldMk cId="526015156" sldId="1760"/>
            <ac:grpSpMk id="15" creationId="{53D25134-4846-4B06-88AC-35BD063D3471}"/>
          </ac:grpSpMkLst>
        </pc:grpChg>
        <pc:grpChg chg="add mod">
          <ac:chgData name="mishaal.ijaz@forecast.global" userId="S::urn:spo:guest#mishaal.ijaz@forecast.global::" providerId="AD" clId="Web-{B581FA9B-FC6C-CF5C-66D3-8F9B8A3C2592}" dt="2022-02-22T18:12:04.648" v="863" actId="1076"/>
          <ac:grpSpMkLst>
            <pc:docMk/>
            <pc:sldMk cId="526015156" sldId="1760"/>
            <ac:grpSpMk id="807" creationId="{1039E602-5C68-4379-9B06-8B74CBA11C34}"/>
          </ac:grpSpMkLst>
        </pc:grpChg>
        <pc:grpChg chg="add mod">
          <ac:chgData name="mishaal.ijaz@forecast.global" userId="S::urn:spo:guest#mishaal.ijaz@forecast.global::" providerId="AD" clId="Web-{B581FA9B-FC6C-CF5C-66D3-8F9B8A3C2592}" dt="2022-02-22T18:14:00.493" v="877" actId="1076"/>
          <ac:grpSpMkLst>
            <pc:docMk/>
            <pc:sldMk cId="526015156" sldId="1760"/>
            <ac:grpSpMk id="808" creationId="{5675244A-9DD4-4FCA-B117-16C08264C892}"/>
          </ac:grpSpMkLst>
        </pc:grpChg>
        <pc:graphicFrameChg chg="add del mod modGraphic">
          <ac:chgData name="mishaal.ijaz@forecast.global" userId="S::urn:spo:guest#mishaal.ijaz@forecast.global::" providerId="AD" clId="Web-{B581FA9B-FC6C-CF5C-66D3-8F9B8A3C2592}" dt="2022-02-22T14:03:25.609" v="202"/>
          <ac:graphicFrameMkLst>
            <pc:docMk/>
            <pc:sldMk cId="526015156" sldId="1760"/>
            <ac:graphicFrameMk id="2" creationId="{AB77D60E-C341-430D-9B40-B9E2108AAB47}"/>
          </ac:graphicFrameMkLst>
        </pc:graphicFrameChg>
        <pc:graphicFrameChg chg="add mod modGraphic">
          <ac:chgData name="mishaal.ijaz@forecast.global" userId="S::urn:spo:guest#mishaal.ijaz@forecast.global::" providerId="AD" clId="Web-{B581FA9B-FC6C-CF5C-66D3-8F9B8A3C2592}" dt="2022-02-22T18:13:34.337" v="872" actId="1076"/>
          <ac:graphicFrameMkLst>
            <pc:docMk/>
            <pc:sldMk cId="526015156" sldId="1760"/>
            <ac:graphicFrameMk id="99" creationId="{B4873BBA-1DF9-4E74-B8FD-DB64B1CC5642}"/>
          </ac:graphicFrameMkLst>
        </pc:graphicFrameChg>
        <pc:graphicFrameChg chg="add del">
          <ac:chgData name="mishaal.ijaz@forecast.global" userId="S::urn:spo:guest#mishaal.ijaz@forecast.global::" providerId="AD" clId="Web-{B581FA9B-FC6C-CF5C-66D3-8F9B8A3C2592}" dt="2022-02-22T18:05:16.986" v="780"/>
          <ac:graphicFrameMkLst>
            <pc:docMk/>
            <pc:sldMk cId="526015156" sldId="1760"/>
            <ac:graphicFrameMk id="619" creationId="{FAE7E1D5-0206-437F-A8D6-67C7A205E069}"/>
          </ac:graphicFrameMkLst>
        </pc:graphicFrameChg>
        <pc:graphicFrameChg chg="add del mod modGraphic">
          <ac:chgData name="mishaal.ijaz@forecast.global" userId="S::urn:spo:guest#mishaal.ijaz@forecast.global::" providerId="AD" clId="Web-{B581FA9B-FC6C-CF5C-66D3-8F9B8A3C2592}" dt="2022-02-22T18:05:44.752" v="789"/>
          <ac:graphicFrameMkLst>
            <pc:docMk/>
            <pc:sldMk cId="526015156" sldId="1760"/>
            <ac:graphicFrameMk id="630" creationId="{6410F443-179D-4515-8D21-0ED1C9572692}"/>
          </ac:graphicFrameMkLst>
        </pc:graphicFrameChg>
        <pc:cxnChg chg="del">
          <ac:chgData name="mishaal.ijaz@forecast.global" userId="S::urn:spo:guest#mishaal.ijaz@forecast.global::" providerId="AD" clId="Web-{B581FA9B-FC6C-CF5C-66D3-8F9B8A3C2592}" dt="2022-02-22T14:01:45.186" v="179"/>
          <ac:cxnSpMkLst>
            <pc:docMk/>
            <pc:sldMk cId="526015156" sldId="1760"/>
            <ac:cxnSpMk id="4" creationId="{C0D27458-6F0A-48C0-BFF9-70AE873339FE}"/>
          </ac:cxnSpMkLst>
        </pc:cxnChg>
        <pc:cxnChg chg="del">
          <ac:chgData name="mishaal.ijaz@forecast.global" userId="S::urn:spo:guest#mishaal.ijaz@forecast.global::" providerId="AD" clId="Web-{B581FA9B-FC6C-CF5C-66D3-8F9B8A3C2592}" dt="2022-02-22T14:01:45.186" v="185"/>
          <ac:cxnSpMkLst>
            <pc:docMk/>
            <pc:sldMk cId="526015156" sldId="1760"/>
            <ac:cxnSpMk id="12" creationId="{1CA2817A-7196-4867-9642-BC527FCCAF51}"/>
          </ac:cxnSpMkLst>
        </pc:cxnChg>
        <pc:cxnChg chg="del">
          <ac:chgData name="mishaal.ijaz@forecast.global" userId="S::urn:spo:guest#mishaal.ijaz@forecast.global::" providerId="AD" clId="Web-{B581FA9B-FC6C-CF5C-66D3-8F9B8A3C2592}" dt="2022-02-22T14:01:45.186" v="184"/>
          <ac:cxnSpMkLst>
            <pc:docMk/>
            <pc:sldMk cId="526015156" sldId="1760"/>
            <ac:cxnSpMk id="18" creationId="{4486D3DF-5A74-4C67-9A8C-641C61AB93B6}"/>
          </ac:cxnSpMkLst>
        </pc:cxnChg>
        <pc:cxnChg chg="del">
          <ac:chgData name="mishaal.ijaz@forecast.global" userId="S::urn:spo:guest#mishaal.ijaz@forecast.global::" providerId="AD" clId="Web-{B581FA9B-FC6C-CF5C-66D3-8F9B8A3C2592}" dt="2022-02-22T14:01:45.186" v="187"/>
          <ac:cxnSpMkLst>
            <pc:docMk/>
            <pc:sldMk cId="526015156" sldId="1760"/>
            <ac:cxnSpMk id="22" creationId="{B211642F-C3DD-49D3-9B41-80E3FCD7CA5E}"/>
          </ac:cxnSpMkLst>
        </pc:cxnChg>
        <pc:cxnChg chg="del">
          <ac:chgData name="mishaal.ijaz@forecast.global" userId="S::urn:spo:guest#mishaal.ijaz@forecast.global::" providerId="AD" clId="Web-{B581FA9B-FC6C-CF5C-66D3-8F9B8A3C2592}" dt="2022-02-22T14:01:45.186" v="180"/>
          <ac:cxnSpMkLst>
            <pc:docMk/>
            <pc:sldMk cId="526015156" sldId="1760"/>
            <ac:cxnSpMk id="24" creationId="{924D7A53-6103-4CA1-9B4A-C5C4AD419FD4}"/>
          </ac:cxnSpMkLst>
        </pc:cxnChg>
        <pc:cxnChg chg="del">
          <ac:chgData name="mishaal.ijaz@forecast.global" userId="S::urn:spo:guest#mishaal.ijaz@forecast.global::" providerId="AD" clId="Web-{B581FA9B-FC6C-CF5C-66D3-8F9B8A3C2592}" dt="2022-02-22T14:01:45.186" v="183"/>
          <ac:cxnSpMkLst>
            <pc:docMk/>
            <pc:sldMk cId="526015156" sldId="1760"/>
            <ac:cxnSpMk id="41" creationId="{29FCABF2-BAD2-4963-B5F4-6164ADB9D3FC}"/>
          </ac:cxnSpMkLst>
        </pc:cxnChg>
        <pc:cxnChg chg="del">
          <ac:chgData name="mishaal.ijaz@forecast.global" userId="S::urn:spo:guest#mishaal.ijaz@forecast.global::" providerId="AD" clId="Web-{B581FA9B-FC6C-CF5C-66D3-8F9B8A3C2592}" dt="2022-02-22T14:01:45.186" v="182"/>
          <ac:cxnSpMkLst>
            <pc:docMk/>
            <pc:sldMk cId="526015156" sldId="1760"/>
            <ac:cxnSpMk id="50" creationId="{5B8F7B92-CDF1-48AC-8F0E-5AB4FFF49C32}"/>
          </ac:cxnSpMkLst>
        </pc:cxnChg>
        <pc:cxnChg chg="del">
          <ac:chgData name="mishaal.ijaz@forecast.global" userId="S::urn:spo:guest#mishaal.ijaz@forecast.global::" providerId="AD" clId="Web-{B581FA9B-FC6C-CF5C-66D3-8F9B8A3C2592}" dt="2022-02-22T14:01:45.186" v="181"/>
          <ac:cxnSpMkLst>
            <pc:docMk/>
            <pc:sldMk cId="526015156" sldId="1760"/>
            <ac:cxnSpMk id="51" creationId="{726EBB24-ED5F-45A6-BDC4-EAB329F77C9C}"/>
          </ac:cxnSpMkLst>
        </pc:cxnChg>
        <pc:cxnChg chg="add del mod">
          <ac:chgData name="mishaal.ijaz@forecast.global" userId="S::urn:spo:guest#mishaal.ijaz@forecast.global::" providerId="AD" clId="Web-{B581FA9B-FC6C-CF5C-66D3-8F9B8A3C2592}" dt="2022-02-22T18:08:18.786" v="824"/>
          <ac:cxnSpMkLst>
            <pc:docMk/>
            <pc:sldMk cId="526015156" sldId="1760"/>
            <ac:cxnSpMk id="685" creationId="{F461512F-5D49-433A-A087-30A9394D4531}"/>
          </ac:cxnSpMkLst>
        </pc:cxnChg>
        <pc:cxnChg chg="add mod">
          <ac:chgData name="mishaal.ijaz@forecast.global" userId="S::urn:spo:guest#mishaal.ijaz@forecast.global::" providerId="AD" clId="Web-{B581FA9B-FC6C-CF5C-66D3-8F9B8A3C2592}" dt="2022-02-22T18:12:04.492" v="861" actId="1076"/>
          <ac:cxnSpMkLst>
            <pc:docMk/>
            <pc:sldMk cId="526015156" sldId="1760"/>
            <ac:cxnSpMk id="686" creationId="{BEDB3299-4C7D-4523-8591-809FE5B1E795}"/>
          </ac:cxnSpMkLst>
        </pc:cxnChg>
      </pc:sldChg>
      <pc:sldChg chg="add">
        <pc:chgData name="mishaal.ijaz@forecast.global" userId="S::urn:spo:guest#mishaal.ijaz@forecast.global::" providerId="AD" clId="Web-{B581FA9B-FC6C-CF5C-66D3-8F9B8A3C2592}" dt="2022-02-22T19:46:49.903" v="893"/>
        <pc:sldMkLst>
          <pc:docMk/>
          <pc:sldMk cId="2830774981" sldId="1761"/>
        </pc:sldMkLst>
      </pc:sldChg>
      <pc:sldChg chg="modSp add">
        <pc:chgData name="mishaal.ijaz@forecast.global" userId="S::urn:spo:guest#mishaal.ijaz@forecast.global::" providerId="AD" clId="Web-{B581FA9B-FC6C-CF5C-66D3-8F9B8A3C2592}" dt="2022-02-22T19:53:39.253" v="930" actId="20577"/>
        <pc:sldMkLst>
          <pc:docMk/>
          <pc:sldMk cId="653288359" sldId="1762"/>
        </pc:sldMkLst>
        <pc:spChg chg="mod">
          <ac:chgData name="mishaal.ijaz@forecast.global" userId="S::urn:spo:guest#mishaal.ijaz@forecast.global::" providerId="AD" clId="Web-{B581FA9B-FC6C-CF5C-66D3-8F9B8A3C2592}" dt="2022-02-22T19:53:39.253" v="930" actId="20577"/>
          <ac:spMkLst>
            <pc:docMk/>
            <pc:sldMk cId="653288359" sldId="1762"/>
            <ac:spMk id="2" creationId="{754CDCC6-4E91-4F44-B273-08F67231885D}"/>
          </ac:spMkLst>
        </pc:spChg>
      </pc:sldChg>
      <pc:sldChg chg="modSp add">
        <pc:chgData name="mishaal.ijaz@forecast.global" userId="S::urn:spo:guest#mishaal.ijaz@forecast.global::" providerId="AD" clId="Web-{B581FA9B-FC6C-CF5C-66D3-8F9B8A3C2592}" dt="2022-02-22T19:53:19.330" v="927" actId="20577"/>
        <pc:sldMkLst>
          <pc:docMk/>
          <pc:sldMk cId="1527835100" sldId="1763"/>
        </pc:sldMkLst>
        <pc:spChg chg="mod">
          <ac:chgData name="mishaal.ijaz@forecast.global" userId="S::urn:spo:guest#mishaal.ijaz@forecast.global::" providerId="AD" clId="Web-{B581FA9B-FC6C-CF5C-66D3-8F9B8A3C2592}" dt="2022-02-22T19:53:19.330" v="927" actId="20577"/>
          <ac:spMkLst>
            <pc:docMk/>
            <pc:sldMk cId="1527835100" sldId="1763"/>
            <ac:spMk id="2" creationId="{4F917AD2-16F5-4E98-9A1C-BF63C1338A67}"/>
          </ac:spMkLst>
        </pc:spChg>
      </pc:sldChg>
      <pc:sldChg chg="add">
        <pc:chgData name="mishaal.ijaz@forecast.global" userId="S::urn:spo:guest#mishaal.ijaz@forecast.global::" providerId="AD" clId="Web-{B581FA9B-FC6C-CF5C-66D3-8F9B8A3C2592}" dt="2022-02-22T19:46:50.575" v="896"/>
        <pc:sldMkLst>
          <pc:docMk/>
          <pc:sldMk cId="767975284" sldId="1764"/>
        </pc:sldMkLst>
      </pc:sldChg>
      <pc:sldChg chg="modSp add">
        <pc:chgData name="mishaal.ijaz@forecast.global" userId="S::urn:spo:guest#mishaal.ijaz@forecast.global::" providerId="AD" clId="Web-{B581FA9B-FC6C-CF5C-66D3-8F9B8A3C2592}" dt="2022-02-22T19:54:23.206" v="932"/>
        <pc:sldMkLst>
          <pc:docMk/>
          <pc:sldMk cId="3962213450" sldId="1765"/>
        </pc:sldMkLst>
        <pc:spChg chg="mod">
          <ac:chgData name="mishaal.ijaz@forecast.global" userId="S::urn:spo:guest#mishaal.ijaz@forecast.global::" providerId="AD" clId="Web-{B581FA9B-FC6C-CF5C-66D3-8F9B8A3C2592}" dt="2022-02-22T19:50:54.547" v="915" actId="20577"/>
          <ac:spMkLst>
            <pc:docMk/>
            <pc:sldMk cId="3962213450" sldId="1765"/>
            <ac:spMk id="2" creationId="{48BDD9D3-4DB9-4BE5-9546-987DADFE2E6E}"/>
          </ac:spMkLst>
        </pc:spChg>
        <pc:graphicFrameChg chg="mod modGraphic">
          <ac:chgData name="mishaal.ijaz@forecast.global" userId="S::urn:spo:guest#mishaal.ijaz@forecast.global::" providerId="AD" clId="Web-{B581FA9B-FC6C-CF5C-66D3-8F9B8A3C2592}" dt="2022-02-22T19:54:23.206" v="932"/>
          <ac:graphicFrameMkLst>
            <pc:docMk/>
            <pc:sldMk cId="3962213450" sldId="1765"/>
            <ac:graphicFrameMk id="4" creationId="{5998C5FD-BA6E-422B-B819-16143E357C9A}"/>
          </ac:graphicFrameMkLst>
        </pc:graphicFrameChg>
        <pc:graphicFrameChg chg="mod modGraphic">
          <ac:chgData name="mishaal.ijaz@forecast.global" userId="S::urn:spo:guest#mishaal.ijaz@forecast.global::" providerId="AD" clId="Web-{B581FA9B-FC6C-CF5C-66D3-8F9B8A3C2592}" dt="2022-02-22T19:52:12.486" v="925"/>
          <ac:graphicFrameMkLst>
            <pc:docMk/>
            <pc:sldMk cId="3962213450" sldId="1765"/>
            <ac:graphicFrameMk id="6" creationId="{ACAC4CC8-EAEF-4630-A979-55B67B11CA09}"/>
          </ac:graphicFrameMkLst>
        </pc:graphicFrameChg>
      </pc:sldChg>
      <pc:sldChg chg="modSp add">
        <pc:chgData name="mishaal.ijaz@forecast.global" userId="S::urn:spo:guest#mishaal.ijaz@forecast.global::" providerId="AD" clId="Web-{B581FA9B-FC6C-CF5C-66D3-8F9B8A3C2592}" dt="2022-02-22T19:54:48.582" v="936"/>
        <pc:sldMkLst>
          <pc:docMk/>
          <pc:sldMk cId="335552492" sldId="1766"/>
        </pc:sldMkLst>
        <pc:spChg chg="mod">
          <ac:chgData name="mishaal.ijaz@forecast.global" userId="S::urn:spo:guest#mishaal.ijaz@forecast.global::" providerId="AD" clId="Web-{B581FA9B-FC6C-CF5C-66D3-8F9B8A3C2592}" dt="2022-02-22T19:51:59.330" v="923" actId="20577"/>
          <ac:spMkLst>
            <pc:docMk/>
            <pc:sldMk cId="335552492" sldId="1766"/>
            <ac:spMk id="2" creationId="{48BDD9D3-4DB9-4BE5-9546-987DADFE2E6E}"/>
          </ac:spMkLst>
        </pc:spChg>
        <pc:graphicFrameChg chg="mod modGraphic">
          <ac:chgData name="mishaal.ijaz@forecast.global" userId="S::urn:spo:guest#mishaal.ijaz@forecast.global::" providerId="AD" clId="Web-{B581FA9B-FC6C-CF5C-66D3-8F9B8A3C2592}" dt="2022-02-22T19:54:48.582" v="936"/>
          <ac:graphicFrameMkLst>
            <pc:docMk/>
            <pc:sldMk cId="335552492" sldId="1766"/>
            <ac:graphicFrameMk id="4" creationId="{2B0D65F8-A580-4E7A-8672-31658EA01191}"/>
          </ac:graphicFrameMkLst>
        </pc:graphicFrameChg>
      </pc:sldChg>
      <pc:sldChg chg="add">
        <pc:chgData name="mishaal.ijaz@forecast.global" userId="S::urn:spo:guest#mishaal.ijaz@forecast.global::" providerId="AD" clId="Web-{B581FA9B-FC6C-CF5C-66D3-8F9B8A3C2592}" dt="2022-02-22T19:46:51.513" v="899"/>
        <pc:sldMkLst>
          <pc:docMk/>
          <pc:sldMk cId="2036566748" sldId="1767"/>
        </pc:sldMkLst>
      </pc:sldChg>
      <pc:sldChg chg="add">
        <pc:chgData name="mishaal.ijaz@forecast.global" userId="S::urn:spo:guest#mishaal.ijaz@forecast.global::" providerId="AD" clId="Web-{B581FA9B-FC6C-CF5C-66D3-8F9B8A3C2592}" dt="2022-02-22T19:46:51.888" v="900"/>
        <pc:sldMkLst>
          <pc:docMk/>
          <pc:sldMk cId="10774485" sldId="1768"/>
        </pc:sldMkLst>
      </pc:sldChg>
      <pc:sldChg chg="add">
        <pc:chgData name="mishaal.ijaz@forecast.global" userId="S::urn:spo:guest#mishaal.ijaz@forecast.global::" providerId="AD" clId="Web-{B581FA9B-FC6C-CF5C-66D3-8F9B8A3C2592}" dt="2022-02-22T19:46:51.981" v="901"/>
        <pc:sldMkLst>
          <pc:docMk/>
          <pc:sldMk cId="2699999834" sldId="1769"/>
        </pc:sldMkLst>
      </pc:sldChg>
      <pc:sldChg chg="modSp add">
        <pc:chgData name="mishaal.ijaz@forecast.global" userId="S::urn:spo:guest#mishaal.ijaz@forecast.global::" providerId="AD" clId="Web-{B581FA9B-FC6C-CF5C-66D3-8F9B8A3C2592}" dt="2022-02-22T19:55:09.988" v="937" actId="20577"/>
        <pc:sldMkLst>
          <pc:docMk/>
          <pc:sldMk cId="2437875933" sldId="1770"/>
        </pc:sldMkLst>
        <pc:spChg chg="mod">
          <ac:chgData name="mishaal.ijaz@forecast.global" userId="S::urn:spo:guest#mishaal.ijaz@forecast.global::" providerId="AD" clId="Web-{B581FA9B-FC6C-CF5C-66D3-8F9B8A3C2592}" dt="2022-02-22T19:55:09.988" v="937" actId="20577"/>
          <ac:spMkLst>
            <pc:docMk/>
            <pc:sldMk cId="2437875933" sldId="1770"/>
            <ac:spMk id="2" creationId="{754CDCC6-4E91-4F44-B273-08F67231885D}"/>
          </ac:spMkLst>
        </pc:spChg>
      </pc:sldChg>
      <pc:sldChg chg="modSp add">
        <pc:chgData name="mishaal.ijaz@forecast.global" userId="S::urn:spo:guest#mishaal.ijaz@forecast.global::" providerId="AD" clId="Web-{B581FA9B-FC6C-CF5C-66D3-8F9B8A3C2592}" dt="2022-02-22T19:49:20.124" v="906" actId="20577"/>
        <pc:sldMkLst>
          <pc:docMk/>
          <pc:sldMk cId="3589138067" sldId="1771"/>
        </pc:sldMkLst>
        <pc:spChg chg="mod">
          <ac:chgData name="mishaal.ijaz@forecast.global" userId="S::urn:spo:guest#mishaal.ijaz@forecast.global::" providerId="AD" clId="Web-{B581FA9B-FC6C-CF5C-66D3-8F9B8A3C2592}" dt="2022-02-22T19:49:20.124" v="906" actId="20577"/>
          <ac:spMkLst>
            <pc:docMk/>
            <pc:sldMk cId="3589138067" sldId="1771"/>
            <ac:spMk id="10" creationId="{5AE81BC0-7700-4744-A822-1F2C99047FFA}"/>
          </ac:spMkLst>
        </pc:spChg>
      </pc:sldChg>
      <pc:sldChg chg="add">
        <pc:chgData name="mishaal.ijaz@forecast.global" userId="S::urn:spo:guest#mishaal.ijaz@forecast.global::" providerId="AD" clId="Web-{B581FA9B-FC6C-CF5C-66D3-8F9B8A3C2592}" dt="2022-02-22T19:46:52.231" v="904"/>
        <pc:sldMkLst>
          <pc:docMk/>
          <pc:sldMk cId="3394179936" sldId="1772"/>
        </pc:sldMkLst>
      </pc:sldChg>
      <pc:sldChg chg="add">
        <pc:chgData name="mishaal.ijaz@forecast.global" userId="S::urn:spo:guest#mishaal.ijaz@forecast.global::" providerId="AD" clId="Web-{B581FA9B-FC6C-CF5C-66D3-8F9B8A3C2592}" dt="2022-02-22T19:46:52.294" v="905"/>
        <pc:sldMkLst>
          <pc:docMk/>
          <pc:sldMk cId="690839772" sldId="1773"/>
        </pc:sldMkLst>
      </pc:sldChg>
    </pc:docChg>
  </pc:docChgLst>
  <pc:docChgLst>
    <pc:chgData name="rocio.melus@forecast.global" userId="S::urn:spo:guest#rocio.melus@forecast.global::" providerId="AD" clId="Web-{1A32187A-87D7-F3E5-A2C9-9627BCE9B5A7}"/>
    <pc:docChg chg="modSld">
      <pc:chgData name="rocio.melus@forecast.global" userId="S::urn:spo:guest#rocio.melus@forecast.global::" providerId="AD" clId="Web-{1A32187A-87D7-F3E5-A2C9-9627BCE9B5A7}" dt="2022-02-16T08:44:09.867" v="55" actId="1076"/>
      <pc:docMkLst>
        <pc:docMk/>
      </pc:docMkLst>
      <pc:sldChg chg="modSp">
        <pc:chgData name="rocio.melus@forecast.global" userId="S::urn:spo:guest#rocio.melus@forecast.global::" providerId="AD" clId="Web-{1A32187A-87D7-F3E5-A2C9-9627BCE9B5A7}" dt="2022-02-16T08:44:09.867" v="55" actId="1076"/>
        <pc:sldMkLst>
          <pc:docMk/>
          <pc:sldMk cId="179082681" sldId="1665"/>
        </pc:sldMkLst>
        <pc:spChg chg="mod">
          <ac:chgData name="rocio.melus@forecast.global" userId="S::urn:spo:guest#rocio.melus@forecast.global::" providerId="AD" clId="Web-{1A32187A-87D7-F3E5-A2C9-9627BCE9B5A7}" dt="2022-02-16T08:42:10.741" v="3" actId="20577"/>
          <ac:spMkLst>
            <pc:docMk/>
            <pc:sldMk cId="179082681" sldId="1665"/>
            <ac:spMk id="3" creationId="{A161EF8B-9CC0-4A5D-83C5-5524E7C53DFD}"/>
          </ac:spMkLst>
        </pc:spChg>
        <pc:spChg chg="mod">
          <ac:chgData name="rocio.melus@forecast.global" userId="S::urn:spo:guest#rocio.melus@forecast.global::" providerId="AD" clId="Web-{1A32187A-87D7-F3E5-A2C9-9627BCE9B5A7}" dt="2022-02-16T08:43:56.601" v="24" actId="14100"/>
          <ac:spMkLst>
            <pc:docMk/>
            <pc:sldMk cId="179082681" sldId="1665"/>
            <ac:spMk id="7" creationId="{51391C51-9A50-4EF7-8DB9-0C20EEDEA353}"/>
          </ac:spMkLst>
        </pc:spChg>
        <pc:spChg chg="mod">
          <ac:chgData name="rocio.melus@forecast.global" userId="S::urn:spo:guest#rocio.melus@forecast.global::" providerId="AD" clId="Web-{1A32187A-87D7-F3E5-A2C9-9627BCE9B5A7}" dt="2022-02-16T08:44:00.289" v="25" actId="1076"/>
          <ac:spMkLst>
            <pc:docMk/>
            <pc:sldMk cId="179082681" sldId="1665"/>
            <ac:spMk id="45" creationId="{925F5B9A-0565-474E-8FC0-73A53F4089CC}"/>
          </ac:spMkLst>
        </pc:spChg>
        <pc:spChg chg="mod">
          <ac:chgData name="rocio.melus@forecast.global" userId="S::urn:spo:guest#rocio.melus@forecast.global::" providerId="AD" clId="Web-{1A32187A-87D7-F3E5-A2C9-9627BCE9B5A7}" dt="2022-02-16T08:44:09.867" v="52" actId="1076"/>
          <ac:spMkLst>
            <pc:docMk/>
            <pc:sldMk cId="179082681" sldId="1665"/>
            <ac:spMk id="109" creationId="{76B7C010-2C69-46B9-910E-EBC241C0F53B}"/>
          </ac:spMkLst>
        </pc:spChg>
        <pc:spChg chg="mod">
          <ac:chgData name="rocio.melus@forecast.global" userId="S::urn:spo:guest#rocio.melus@forecast.global::" providerId="AD" clId="Web-{1A32187A-87D7-F3E5-A2C9-9627BCE9B5A7}" dt="2022-02-16T08:44:09.867" v="51" actId="1076"/>
          <ac:spMkLst>
            <pc:docMk/>
            <pc:sldMk cId="179082681" sldId="1665"/>
            <ac:spMk id="112" creationId="{2A92D689-8BBE-4A01-B256-7DD03CCFE597}"/>
          </ac:spMkLst>
        </pc:spChg>
        <pc:spChg chg="mod">
          <ac:chgData name="rocio.melus@forecast.global" userId="S::urn:spo:guest#rocio.melus@forecast.global::" providerId="AD" clId="Web-{1A32187A-87D7-F3E5-A2C9-9627BCE9B5A7}" dt="2022-02-16T08:44:09.867" v="50" actId="1076"/>
          <ac:spMkLst>
            <pc:docMk/>
            <pc:sldMk cId="179082681" sldId="1665"/>
            <ac:spMk id="118" creationId="{B795C3E6-AD11-4299-A616-0568A523DFAD}"/>
          </ac:spMkLst>
        </pc:spChg>
        <pc:spChg chg="mod">
          <ac:chgData name="rocio.melus@forecast.global" userId="S::urn:spo:guest#rocio.melus@forecast.global::" providerId="AD" clId="Web-{1A32187A-87D7-F3E5-A2C9-9627BCE9B5A7}" dt="2022-02-16T08:44:09.867" v="49" actId="1076"/>
          <ac:spMkLst>
            <pc:docMk/>
            <pc:sldMk cId="179082681" sldId="1665"/>
            <ac:spMk id="124" creationId="{F7435C10-10E3-4E15-B14C-D12CCD7639CC}"/>
          </ac:spMkLst>
        </pc:spChg>
        <pc:spChg chg="mod">
          <ac:chgData name="rocio.melus@forecast.global" userId="S::urn:spo:guest#rocio.melus@forecast.global::" providerId="AD" clId="Web-{1A32187A-87D7-F3E5-A2C9-9627BCE9B5A7}" dt="2022-02-16T08:44:09.867" v="48" actId="1076"/>
          <ac:spMkLst>
            <pc:docMk/>
            <pc:sldMk cId="179082681" sldId="1665"/>
            <ac:spMk id="125" creationId="{F0B929E6-DEC8-4D7F-A5E2-BDEB0C0FCE89}"/>
          </ac:spMkLst>
        </pc:spChg>
        <pc:spChg chg="mod">
          <ac:chgData name="rocio.melus@forecast.global" userId="S::urn:spo:guest#rocio.melus@forecast.global::" providerId="AD" clId="Web-{1A32187A-87D7-F3E5-A2C9-9627BCE9B5A7}" dt="2022-02-16T08:44:09.867" v="47" actId="1076"/>
          <ac:spMkLst>
            <pc:docMk/>
            <pc:sldMk cId="179082681" sldId="1665"/>
            <ac:spMk id="126" creationId="{469115EB-E0DB-4E89-AF60-76919D0D4D02}"/>
          </ac:spMkLst>
        </pc:spChg>
        <pc:spChg chg="mod">
          <ac:chgData name="rocio.melus@forecast.global" userId="S::urn:spo:guest#rocio.melus@forecast.global::" providerId="AD" clId="Web-{1A32187A-87D7-F3E5-A2C9-9627BCE9B5A7}" dt="2022-02-16T08:44:09.867" v="46" actId="1076"/>
          <ac:spMkLst>
            <pc:docMk/>
            <pc:sldMk cId="179082681" sldId="1665"/>
            <ac:spMk id="127" creationId="{E60F9BA7-A352-4DB5-B5C4-4DB201B5DD37}"/>
          </ac:spMkLst>
        </pc:spChg>
        <pc:spChg chg="mod">
          <ac:chgData name="rocio.melus@forecast.global" userId="S::urn:spo:guest#rocio.melus@forecast.global::" providerId="AD" clId="Web-{1A32187A-87D7-F3E5-A2C9-9627BCE9B5A7}" dt="2022-02-16T08:44:09.867" v="45" actId="1076"/>
          <ac:spMkLst>
            <pc:docMk/>
            <pc:sldMk cId="179082681" sldId="1665"/>
            <ac:spMk id="128" creationId="{3EA2424A-B696-4CF0-B65F-BA49CF7142A7}"/>
          </ac:spMkLst>
        </pc:spChg>
        <pc:spChg chg="mod">
          <ac:chgData name="rocio.melus@forecast.global" userId="S::urn:spo:guest#rocio.melus@forecast.global::" providerId="AD" clId="Web-{1A32187A-87D7-F3E5-A2C9-9627BCE9B5A7}" dt="2022-02-16T08:44:09.867" v="44" actId="1076"/>
          <ac:spMkLst>
            <pc:docMk/>
            <pc:sldMk cId="179082681" sldId="1665"/>
            <ac:spMk id="129" creationId="{982C2DBC-D2FE-47BB-B55D-1EE8F701D0C2}"/>
          </ac:spMkLst>
        </pc:spChg>
        <pc:spChg chg="mod">
          <ac:chgData name="rocio.melus@forecast.global" userId="S::urn:spo:guest#rocio.melus@forecast.global::" providerId="AD" clId="Web-{1A32187A-87D7-F3E5-A2C9-9627BCE9B5A7}" dt="2022-02-16T08:44:09.867" v="43" actId="1076"/>
          <ac:spMkLst>
            <pc:docMk/>
            <pc:sldMk cId="179082681" sldId="1665"/>
            <ac:spMk id="130" creationId="{AB65C404-45D0-4841-B598-1C43914E2198}"/>
          </ac:spMkLst>
        </pc:spChg>
        <pc:spChg chg="mod">
          <ac:chgData name="rocio.melus@forecast.global" userId="S::urn:spo:guest#rocio.melus@forecast.global::" providerId="AD" clId="Web-{1A32187A-87D7-F3E5-A2C9-9627BCE9B5A7}" dt="2022-02-16T08:44:09.867" v="42" actId="1076"/>
          <ac:spMkLst>
            <pc:docMk/>
            <pc:sldMk cId="179082681" sldId="1665"/>
            <ac:spMk id="131" creationId="{FE3AF98E-BA0C-405B-A31E-18FA243992FE}"/>
          </ac:spMkLst>
        </pc:spChg>
        <pc:spChg chg="mod">
          <ac:chgData name="rocio.melus@forecast.global" userId="S::urn:spo:guest#rocio.melus@forecast.global::" providerId="AD" clId="Web-{1A32187A-87D7-F3E5-A2C9-9627BCE9B5A7}" dt="2022-02-16T08:44:09.867" v="41" actId="1076"/>
          <ac:spMkLst>
            <pc:docMk/>
            <pc:sldMk cId="179082681" sldId="1665"/>
            <ac:spMk id="132" creationId="{FCF9AB63-0F90-44D9-ACE2-C3CF657614BE}"/>
          </ac:spMkLst>
        </pc:spChg>
        <pc:grpChg chg="mod">
          <ac:chgData name="rocio.melus@forecast.global" userId="S::urn:spo:guest#rocio.melus@forecast.global::" providerId="AD" clId="Web-{1A32187A-87D7-F3E5-A2C9-9627BCE9B5A7}" dt="2022-02-16T08:44:09.867" v="55" actId="1076"/>
          <ac:grpSpMkLst>
            <pc:docMk/>
            <pc:sldMk cId="179082681" sldId="1665"/>
            <ac:grpSpMk id="20" creationId="{3CF9FAD6-1B8A-4338-A570-FB78E9643CB4}"/>
          </ac:grpSpMkLst>
        </pc:grpChg>
        <pc:grpChg chg="mod">
          <ac:chgData name="rocio.melus@forecast.global" userId="S::urn:spo:guest#rocio.melus@forecast.global::" providerId="AD" clId="Web-{1A32187A-87D7-F3E5-A2C9-9627BCE9B5A7}" dt="2022-02-16T08:44:09.867" v="54" actId="1076"/>
          <ac:grpSpMkLst>
            <pc:docMk/>
            <pc:sldMk cId="179082681" sldId="1665"/>
            <ac:grpSpMk id="44" creationId="{029A224D-F9ED-403C-AE24-CA2DAEC5A619}"/>
          </ac:grpSpMkLst>
        </pc:grpChg>
        <pc:grpChg chg="mod">
          <ac:chgData name="rocio.melus@forecast.global" userId="S::urn:spo:guest#rocio.melus@forecast.global::" providerId="AD" clId="Web-{1A32187A-87D7-F3E5-A2C9-9627BCE9B5A7}" dt="2022-02-16T08:44:09.867" v="53" actId="1076"/>
          <ac:grpSpMkLst>
            <pc:docMk/>
            <pc:sldMk cId="179082681" sldId="1665"/>
            <ac:grpSpMk id="94" creationId="{4214EF05-A6CF-4BCD-9E24-821E9F8C5179}"/>
          </ac:grpSpMkLst>
        </pc:grpChg>
      </pc:sldChg>
    </pc:docChg>
  </pc:docChgLst>
  <pc:docChgLst>
    <pc:chgData name="mishaal.ijaz@forecast.global" userId="S::urn:spo:guest#mishaal.ijaz@forecast.global::" providerId="AD" clId="Web-{B9EF0FBF-9775-374F-6C91-886982694AF2}"/>
    <pc:docChg chg="modSld">
      <pc:chgData name="mishaal.ijaz@forecast.global" userId="S::urn:spo:guest#mishaal.ijaz@forecast.global::" providerId="AD" clId="Web-{B9EF0FBF-9775-374F-6C91-886982694AF2}" dt="2022-03-07T11:56:18.700" v="109" actId="1076"/>
      <pc:docMkLst>
        <pc:docMk/>
      </pc:docMkLst>
      <pc:sldChg chg="addSp delSp modSp addAnim">
        <pc:chgData name="mishaal.ijaz@forecast.global" userId="S::urn:spo:guest#mishaal.ijaz@forecast.global::" providerId="AD" clId="Web-{B9EF0FBF-9775-374F-6C91-886982694AF2}" dt="2022-03-07T11:56:18.700" v="109" actId="1076"/>
        <pc:sldMkLst>
          <pc:docMk/>
          <pc:sldMk cId="1163151275" sldId="1729"/>
        </pc:sldMkLst>
        <pc:spChg chg="mod">
          <ac:chgData name="mishaal.ijaz@forecast.global" userId="S::urn:spo:guest#mishaal.ijaz@forecast.global::" providerId="AD" clId="Web-{B9EF0FBF-9775-374F-6C91-886982694AF2}" dt="2022-03-07T11:54:01.666" v="41" actId="1076"/>
          <ac:spMkLst>
            <pc:docMk/>
            <pc:sldMk cId="1163151275" sldId="1729"/>
            <ac:spMk id="3" creationId="{5263ED27-9FE8-495F-BA1A-A70F0F4C6007}"/>
          </ac:spMkLst>
        </pc:spChg>
        <pc:spChg chg="add">
          <ac:chgData name="mishaal.ijaz@forecast.global" userId="S::urn:spo:guest#mishaal.ijaz@forecast.global::" providerId="AD" clId="Web-{B9EF0FBF-9775-374F-6C91-886982694AF2}" dt="2022-03-07T11:55:26.668" v="95"/>
          <ac:spMkLst>
            <pc:docMk/>
            <pc:sldMk cId="1163151275" sldId="1729"/>
            <ac:spMk id="5" creationId="{694E2DFA-FBFB-480E-ABC8-2F8E79F5511A}"/>
          </ac:spMkLst>
        </pc:spChg>
        <pc:spChg chg="add">
          <ac:chgData name="mishaal.ijaz@forecast.global" userId="S::urn:spo:guest#mishaal.ijaz@forecast.global::" providerId="AD" clId="Web-{B9EF0FBF-9775-374F-6C91-886982694AF2}" dt="2022-03-07T11:55:30.058" v="96"/>
          <ac:spMkLst>
            <pc:docMk/>
            <pc:sldMk cId="1163151275" sldId="1729"/>
            <ac:spMk id="6" creationId="{20C2236D-74EA-4694-9492-4B20ABE92514}"/>
          </ac:spMkLst>
        </pc:spChg>
        <pc:spChg chg="mod">
          <ac:chgData name="mishaal.ijaz@forecast.global" userId="S::urn:spo:guest#mishaal.ijaz@forecast.global::" providerId="AD" clId="Web-{B9EF0FBF-9775-374F-6C91-886982694AF2}" dt="2022-03-07T11:55:39.902" v="99" actId="1076"/>
          <ac:spMkLst>
            <pc:docMk/>
            <pc:sldMk cId="1163151275" sldId="1729"/>
            <ac:spMk id="7" creationId="{0BA4A4A7-736D-4F43-B703-438D3038C380}"/>
          </ac:spMkLst>
        </pc:spChg>
        <pc:spChg chg="add">
          <ac:chgData name="mishaal.ijaz@forecast.global" userId="S::urn:spo:guest#mishaal.ijaz@forecast.global::" providerId="AD" clId="Web-{B9EF0FBF-9775-374F-6C91-886982694AF2}" dt="2022-03-07T11:55:33.433" v="97"/>
          <ac:spMkLst>
            <pc:docMk/>
            <pc:sldMk cId="1163151275" sldId="1729"/>
            <ac:spMk id="10" creationId="{5EBF3073-DDDB-4271-AB91-3D548A8AB670}"/>
          </ac:spMkLst>
        </pc:spChg>
        <pc:spChg chg="add">
          <ac:chgData name="mishaal.ijaz@forecast.global" userId="S::urn:spo:guest#mishaal.ijaz@forecast.global::" providerId="AD" clId="Web-{B9EF0FBF-9775-374F-6C91-886982694AF2}" dt="2022-03-07T11:55:36.668" v="98"/>
          <ac:spMkLst>
            <pc:docMk/>
            <pc:sldMk cId="1163151275" sldId="1729"/>
            <ac:spMk id="11" creationId="{06719D54-FA11-49AF-B1E0-C496F7F089C8}"/>
          </ac:spMkLst>
        </pc:spChg>
        <pc:spChg chg="add mod">
          <ac:chgData name="mishaal.ijaz@forecast.global" userId="S::urn:spo:guest#mishaal.ijaz@forecast.global::" providerId="AD" clId="Web-{B9EF0FBF-9775-374F-6C91-886982694AF2}" dt="2022-03-07T11:56:00.371" v="104" actId="1076"/>
          <ac:spMkLst>
            <pc:docMk/>
            <pc:sldMk cId="1163151275" sldId="1729"/>
            <ac:spMk id="13" creationId="{436F7F45-700C-449C-8B80-799AF7D16545}"/>
          </ac:spMkLst>
        </pc:spChg>
        <pc:spChg chg="add">
          <ac:chgData name="mishaal.ijaz@forecast.global" userId="S::urn:spo:guest#mishaal.ijaz@forecast.global::" providerId="AD" clId="Web-{B9EF0FBF-9775-374F-6C91-886982694AF2}" dt="2022-03-07T11:56:03.668" v="105"/>
          <ac:spMkLst>
            <pc:docMk/>
            <pc:sldMk cId="1163151275" sldId="1729"/>
            <ac:spMk id="14" creationId="{B56A7659-C876-4B71-9B33-3281B716014B}"/>
          </ac:spMkLst>
        </pc:spChg>
        <pc:spChg chg="add">
          <ac:chgData name="mishaal.ijaz@forecast.global" userId="S::urn:spo:guest#mishaal.ijaz@forecast.global::" providerId="AD" clId="Web-{B9EF0FBF-9775-374F-6C91-886982694AF2}" dt="2022-03-07T11:56:07.106" v="106"/>
          <ac:spMkLst>
            <pc:docMk/>
            <pc:sldMk cId="1163151275" sldId="1729"/>
            <ac:spMk id="15" creationId="{8D0CF081-883F-4C46-90A4-6C253E495F42}"/>
          </ac:spMkLst>
        </pc:spChg>
        <pc:spChg chg="add">
          <ac:chgData name="mishaal.ijaz@forecast.global" userId="S::urn:spo:guest#mishaal.ijaz@forecast.global::" providerId="AD" clId="Web-{B9EF0FBF-9775-374F-6C91-886982694AF2}" dt="2022-03-07T11:56:11.934" v="107"/>
          <ac:spMkLst>
            <pc:docMk/>
            <pc:sldMk cId="1163151275" sldId="1729"/>
            <ac:spMk id="25" creationId="{9408275D-C43D-4A93-8D02-2DD9AD7C7E0D}"/>
          </ac:spMkLst>
        </pc:spChg>
        <pc:spChg chg="mod">
          <ac:chgData name="mishaal.ijaz@forecast.global" userId="S::urn:spo:guest#mishaal.ijaz@forecast.global::" providerId="AD" clId="Web-{B9EF0FBF-9775-374F-6C91-886982694AF2}" dt="2022-03-07T11:54:49.245" v="85" actId="1076"/>
          <ac:spMkLst>
            <pc:docMk/>
            <pc:sldMk cId="1163151275" sldId="1729"/>
            <ac:spMk id="40" creationId="{C3983227-A0DB-41A2-814E-E1C079D1A9F9}"/>
          </ac:spMkLst>
        </pc:spChg>
        <pc:spChg chg="mod">
          <ac:chgData name="mishaal.ijaz@forecast.global" userId="S::urn:spo:guest#mishaal.ijaz@forecast.global::" providerId="AD" clId="Web-{B9EF0FBF-9775-374F-6C91-886982694AF2}" dt="2022-03-07T11:54:49.261" v="86" actId="1076"/>
          <ac:spMkLst>
            <pc:docMk/>
            <pc:sldMk cId="1163151275" sldId="1729"/>
            <ac:spMk id="41" creationId="{4FBB82EF-1007-498B-ADBD-9F723F4C9D48}"/>
          </ac:spMkLst>
        </pc:spChg>
        <pc:spChg chg="mod">
          <ac:chgData name="mishaal.ijaz@forecast.global" userId="S::urn:spo:guest#mishaal.ijaz@forecast.global::" providerId="AD" clId="Web-{B9EF0FBF-9775-374F-6C91-886982694AF2}" dt="2022-03-07T11:54:49.292" v="87" actId="1076"/>
          <ac:spMkLst>
            <pc:docMk/>
            <pc:sldMk cId="1163151275" sldId="1729"/>
            <ac:spMk id="42" creationId="{EF2E3BEF-A4C9-4CD2-A891-1AA8C718E408}"/>
          </ac:spMkLst>
        </pc:spChg>
        <pc:spChg chg="mod">
          <ac:chgData name="mishaal.ijaz@forecast.global" userId="S::urn:spo:guest#mishaal.ijaz@forecast.global::" providerId="AD" clId="Web-{B9EF0FBF-9775-374F-6C91-886982694AF2}" dt="2022-03-07T11:54:49.308" v="88" actId="1076"/>
          <ac:spMkLst>
            <pc:docMk/>
            <pc:sldMk cId="1163151275" sldId="1729"/>
            <ac:spMk id="43" creationId="{B4560439-DADB-4DE5-BC67-8DEAEE0ACE09}"/>
          </ac:spMkLst>
        </pc:spChg>
        <pc:spChg chg="mod">
          <ac:chgData name="mishaal.ijaz@forecast.global" userId="S::urn:spo:guest#mishaal.ijaz@forecast.global::" providerId="AD" clId="Web-{B9EF0FBF-9775-374F-6C91-886982694AF2}" dt="2022-03-07T11:56:18.700" v="109" actId="1076"/>
          <ac:spMkLst>
            <pc:docMk/>
            <pc:sldMk cId="1163151275" sldId="1729"/>
            <ac:spMk id="47" creationId="{D2628A3C-3FC2-4A67-BAB6-F89268235375}"/>
          </ac:spMkLst>
        </pc:spChg>
        <pc:spChg chg="mod">
          <ac:chgData name="mishaal.ijaz@forecast.global" userId="S::urn:spo:guest#mishaal.ijaz@forecast.global::" providerId="AD" clId="Web-{B9EF0FBF-9775-374F-6C91-886982694AF2}" dt="2022-03-07T11:54:49.386" v="91" actId="1076"/>
          <ac:spMkLst>
            <pc:docMk/>
            <pc:sldMk cId="1163151275" sldId="1729"/>
            <ac:spMk id="48" creationId="{C41F7269-33B7-464A-B65E-40486C0C720C}"/>
          </ac:spMkLst>
        </pc:spChg>
        <pc:grpChg chg="mod">
          <ac:chgData name="mishaal.ijaz@forecast.global" userId="S::urn:spo:guest#mishaal.ijaz@forecast.global::" providerId="AD" clId="Web-{B9EF0FBF-9775-374F-6C91-886982694AF2}" dt="2022-03-07T11:54:49.417" v="92" actId="1076"/>
          <ac:grpSpMkLst>
            <pc:docMk/>
            <pc:sldMk cId="1163151275" sldId="1729"/>
            <ac:grpSpMk id="16" creationId="{0AABB274-5ACD-49DC-8FDD-FFDAF349A077}"/>
          </ac:grpSpMkLst>
        </pc:grpChg>
        <pc:picChg chg="add mod">
          <ac:chgData name="mishaal.ijaz@forecast.global" userId="S::urn:spo:guest#mishaal.ijaz@forecast.global::" providerId="AD" clId="Web-{B9EF0FBF-9775-374F-6C91-886982694AF2}" dt="2022-03-07T11:54:08.588" v="42" actId="1076"/>
          <ac:picMkLst>
            <pc:docMk/>
            <pc:sldMk cId="1163151275" sldId="1729"/>
            <ac:picMk id="4" creationId="{E8FAC106-0A0C-4B34-B3C4-B6C8463A0E47}"/>
          </ac:picMkLst>
        </pc:picChg>
        <pc:cxnChg chg="mod">
          <ac:chgData name="mishaal.ijaz@forecast.global" userId="S::urn:spo:guest#mishaal.ijaz@forecast.global::" providerId="AD" clId="Web-{B9EF0FBF-9775-374F-6C91-886982694AF2}" dt="2022-03-07T11:55:12.917" v="93" actId="14100"/>
          <ac:cxnSpMkLst>
            <pc:docMk/>
            <pc:sldMk cId="1163151275" sldId="1729"/>
            <ac:cxnSpMk id="8" creationId="{FAB05C70-E27F-4C4B-8915-4D5F5CD4C19F}"/>
          </ac:cxnSpMkLst>
        </pc:cxnChg>
        <pc:cxnChg chg="mod">
          <ac:chgData name="mishaal.ijaz@forecast.global" userId="S::urn:spo:guest#mishaal.ijaz@forecast.global::" providerId="AD" clId="Web-{B9EF0FBF-9775-374F-6C91-886982694AF2}" dt="2022-03-07T11:54:49.120" v="79" actId="1076"/>
          <ac:cxnSpMkLst>
            <pc:docMk/>
            <pc:sldMk cId="1163151275" sldId="1729"/>
            <ac:cxnSpMk id="9" creationId="{43A02489-5D02-4B1B-85FF-AE5DF530545D}"/>
          </ac:cxnSpMkLst>
        </pc:cxnChg>
        <pc:cxnChg chg="del mod">
          <ac:chgData name="mishaal.ijaz@forecast.global" userId="S::urn:spo:guest#mishaal.ijaz@forecast.global::" providerId="AD" clId="Web-{B9EF0FBF-9775-374F-6C91-886982694AF2}" dt="2022-03-07T11:55:21.574" v="94"/>
          <ac:cxnSpMkLst>
            <pc:docMk/>
            <pc:sldMk cId="1163151275" sldId="1729"/>
            <ac:cxnSpMk id="12" creationId="{97C4E860-7EB6-4EC5-A921-F532225B8E3A}"/>
          </ac:cxnSpMkLst>
        </pc:cxnChg>
        <pc:cxnChg chg="mod">
          <ac:chgData name="mishaal.ijaz@forecast.global" userId="S::urn:spo:guest#mishaal.ijaz@forecast.global::" providerId="AD" clId="Web-{B9EF0FBF-9775-374F-6C91-886982694AF2}" dt="2022-03-07T11:54:49.151" v="81" actId="1076"/>
          <ac:cxnSpMkLst>
            <pc:docMk/>
            <pc:sldMk cId="1163151275" sldId="1729"/>
            <ac:cxnSpMk id="35" creationId="{E8DF165D-62E5-4D6B-8AEF-81CCD8135C4C}"/>
          </ac:cxnSpMkLst>
        </pc:cxnChg>
        <pc:cxnChg chg="mod">
          <ac:chgData name="mishaal.ijaz@forecast.global" userId="S::urn:spo:guest#mishaal.ijaz@forecast.global::" providerId="AD" clId="Web-{B9EF0FBF-9775-374F-6C91-886982694AF2}" dt="2022-03-07T11:54:49.183" v="82" actId="1076"/>
          <ac:cxnSpMkLst>
            <pc:docMk/>
            <pc:sldMk cId="1163151275" sldId="1729"/>
            <ac:cxnSpMk id="36" creationId="{9BFA1840-C9D1-46E7-A942-B5C2C1F75CF5}"/>
          </ac:cxnSpMkLst>
        </pc:cxnChg>
        <pc:cxnChg chg="mod">
          <ac:chgData name="mishaal.ijaz@forecast.global" userId="S::urn:spo:guest#mishaal.ijaz@forecast.global::" providerId="AD" clId="Web-{B9EF0FBF-9775-374F-6C91-886982694AF2}" dt="2022-03-07T11:54:49.198" v="83" actId="1076"/>
          <ac:cxnSpMkLst>
            <pc:docMk/>
            <pc:sldMk cId="1163151275" sldId="1729"/>
            <ac:cxnSpMk id="37" creationId="{44BCA69F-7C2C-4E93-A1C5-A76913596708}"/>
          </ac:cxnSpMkLst>
        </pc:cxnChg>
        <pc:cxnChg chg="mod">
          <ac:chgData name="mishaal.ijaz@forecast.global" userId="S::urn:spo:guest#mishaal.ijaz@forecast.global::" providerId="AD" clId="Web-{B9EF0FBF-9775-374F-6C91-886982694AF2}" dt="2022-03-07T11:54:49.214" v="84" actId="1076"/>
          <ac:cxnSpMkLst>
            <pc:docMk/>
            <pc:sldMk cId="1163151275" sldId="1729"/>
            <ac:cxnSpMk id="38" creationId="{82232DDB-2832-4E88-B8C4-C1A1E504E8C9}"/>
          </ac:cxnSpMkLst>
        </pc:cxnChg>
        <pc:cxnChg chg="mod">
          <ac:chgData name="mishaal.ijaz@forecast.global" userId="S::urn:spo:guest#mishaal.ijaz@forecast.global::" providerId="AD" clId="Web-{B9EF0FBF-9775-374F-6C91-886982694AF2}" dt="2022-03-07T11:54:49.339" v="89" actId="1076"/>
          <ac:cxnSpMkLst>
            <pc:docMk/>
            <pc:sldMk cId="1163151275" sldId="1729"/>
            <ac:cxnSpMk id="46" creationId="{01A0C438-4103-465F-9FDF-9A28FD0CE213}"/>
          </ac:cxnSpMkLst>
        </pc:cxnChg>
      </pc:sldChg>
      <pc:sldChg chg="modSp">
        <pc:chgData name="mishaal.ijaz@forecast.global" userId="S::urn:spo:guest#mishaal.ijaz@forecast.global::" providerId="AD" clId="Web-{B9EF0FBF-9775-374F-6C91-886982694AF2}" dt="2022-03-07T11:49:17.130" v="37" actId="20577"/>
        <pc:sldMkLst>
          <pc:docMk/>
          <pc:sldMk cId="49639159" sldId="1734"/>
        </pc:sldMkLst>
        <pc:spChg chg="mod">
          <ac:chgData name="mishaal.ijaz@forecast.global" userId="S::urn:spo:guest#mishaal.ijaz@forecast.global::" providerId="AD" clId="Web-{B9EF0FBF-9775-374F-6C91-886982694AF2}" dt="2022-03-07T11:49:17.130" v="37" actId="20577"/>
          <ac:spMkLst>
            <pc:docMk/>
            <pc:sldMk cId="49639159" sldId="1734"/>
            <ac:spMk id="2" creationId="{17117634-528E-480D-846A-B5BA36EAD419}"/>
          </ac:spMkLst>
        </pc:spChg>
      </pc:sldChg>
      <pc:sldChg chg="delSp modSp delCm">
        <pc:chgData name="mishaal.ijaz@forecast.global" userId="S::urn:spo:guest#mishaal.ijaz@forecast.global::" providerId="AD" clId="Web-{B9EF0FBF-9775-374F-6C91-886982694AF2}" dt="2022-03-07T11:48:45.005" v="33"/>
        <pc:sldMkLst>
          <pc:docMk/>
          <pc:sldMk cId="441402101" sldId="1735"/>
        </pc:sldMkLst>
        <pc:spChg chg="del">
          <ac:chgData name="mishaal.ijaz@forecast.global" userId="S::urn:spo:guest#mishaal.ijaz@forecast.global::" providerId="AD" clId="Web-{B9EF0FBF-9775-374F-6C91-886982694AF2}" dt="2022-03-07T11:47:47.066" v="24"/>
          <ac:spMkLst>
            <pc:docMk/>
            <pc:sldMk cId="441402101" sldId="1735"/>
            <ac:spMk id="17" creationId="{15D0249D-BFE3-4783-B0CD-9B2A53F99917}"/>
          </ac:spMkLst>
        </pc:spChg>
        <pc:picChg chg="mod">
          <ac:chgData name="mishaal.ijaz@forecast.global" userId="S::urn:spo:guest#mishaal.ijaz@forecast.global::" providerId="AD" clId="Web-{B9EF0FBF-9775-374F-6C91-886982694AF2}" dt="2022-03-07T11:48:06.942" v="31" actId="14100"/>
          <ac:picMkLst>
            <pc:docMk/>
            <pc:sldMk cId="441402101" sldId="1735"/>
            <ac:picMk id="4" creationId="{3BE967AE-965C-45CC-9654-09621EF8A89F}"/>
          </ac:picMkLst>
        </pc:picChg>
        <pc:picChg chg="mod">
          <ac:chgData name="mishaal.ijaz@forecast.global" userId="S::urn:spo:guest#mishaal.ijaz@forecast.global::" providerId="AD" clId="Web-{B9EF0FBF-9775-374F-6C91-886982694AF2}" dt="2022-03-07T11:48:03.676" v="29" actId="14100"/>
          <ac:picMkLst>
            <pc:docMk/>
            <pc:sldMk cId="441402101" sldId="1735"/>
            <ac:picMk id="14" creationId="{3BD0221F-A77E-4C10-B84E-DE98F6B0C232}"/>
          </ac:picMkLst>
        </pc:picChg>
        <pc:picChg chg="mod">
          <ac:chgData name="mishaal.ijaz@forecast.global" userId="S::urn:spo:guest#mishaal.ijaz@forecast.global::" providerId="AD" clId="Web-{B9EF0FBF-9775-374F-6C91-886982694AF2}" dt="2022-03-07T11:48:06.879" v="30" actId="14100"/>
          <ac:picMkLst>
            <pc:docMk/>
            <pc:sldMk cId="441402101" sldId="1735"/>
            <ac:picMk id="15" creationId="{E535B0EE-6DEE-435D-B427-2AA00FD68B44}"/>
          </ac:picMkLst>
        </pc:picChg>
        <pc:picChg chg="mod">
          <ac:chgData name="mishaal.ijaz@forecast.global" userId="S::urn:spo:guest#mishaal.ijaz@forecast.global::" providerId="AD" clId="Web-{B9EF0FBF-9775-374F-6C91-886982694AF2}" dt="2022-03-07T11:48:10.113" v="32" actId="14100"/>
          <ac:picMkLst>
            <pc:docMk/>
            <pc:sldMk cId="441402101" sldId="1735"/>
            <ac:picMk id="16" creationId="{A8714379-B9F8-43D0-AAA2-EC280B2467C5}"/>
          </ac:picMkLst>
        </pc:picChg>
      </pc:sldChg>
      <pc:sldChg chg="addSp delSp modSp">
        <pc:chgData name="mishaal.ijaz@forecast.global" userId="S::urn:spo:guest#mishaal.ijaz@forecast.global::" providerId="AD" clId="Web-{B9EF0FBF-9775-374F-6C91-886982694AF2}" dt="2022-03-07T11:46:41.206" v="14" actId="20577"/>
        <pc:sldMkLst>
          <pc:docMk/>
          <pc:sldMk cId="916638164" sldId="1736"/>
        </pc:sldMkLst>
        <pc:spChg chg="add mod">
          <ac:chgData name="mishaal.ijaz@forecast.global" userId="S::urn:spo:guest#mishaal.ijaz@forecast.global::" providerId="AD" clId="Web-{B9EF0FBF-9775-374F-6C91-886982694AF2}" dt="2022-03-07T11:46:41.206" v="14" actId="20577"/>
          <ac:spMkLst>
            <pc:docMk/>
            <pc:sldMk cId="916638164" sldId="1736"/>
            <ac:spMk id="8" creationId="{6118B9C0-9BE4-443D-9C42-DC63DB7ED69C}"/>
          </ac:spMkLst>
        </pc:spChg>
        <pc:spChg chg="add mod">
          <ac:chgData name="mishaal.ijaz@forecast.global" userId="S::urn:spo:guest#mishaal.ijaz@forecast.global::" providerId="AD" clId="Web-{B9EF0FBF-9775-374F-6C91-886982694AF2}" dt="2022-03-07T11:46:34.721" v="12" actId="20577"/>
          <ac:spMkLst>
            <pc:docMk/>
            <pc:sldMk cId="916638164" sldId="1736"/>
            <ac:spMk id="9" creationId="{8EB51465-4A58-44E8-A356-00AA4BDD03D3}"/>
          </ac:spMkLst>
        </pc:spChg>
        <pc:spChg chg="del mod">
          <ac:chgData name="mishaal.ijaz@forecast.global" userId="S::urn:spo:guest#mishaal.ijaz@forecast.global::" providerId="AD" clId="Web-{B9EF0FBF-9775-374F-6C91-886982694AF2}" dt="2022-03-07T11:46:25.112" v="6"/>
          <ac:spMkLst>
            <pc:docMk/>
            <pc:sldMk cId="916638164" sldId="1736"/>
            <ac:spMk id="143" creationId="{80854F88-23D2-4CA1-B9C0-E27AE0A79F94}"/>
          </ac:spMkLst>
        </pc:spChg>
        <pc:spChg chg="del">
          <ac:chgData name="mishaal.ijaz@forecast.global" userId="S::urn:spo:guest#mishaal.ijaz@forecast.global::" providerId="AD" clId="Web-{B9EF0FBF-9775-374F-6C91-886982694AF2}" dt="2022-03-07T11:46:15.096" v="4"/>
          <ac:spMkLst>
            <pc:docMk/>
            <pc:sldMk cId="916638164" sldId="1736"/>
            <ac:spMk id="145" creationId="{0AE6F329-B400-48AA-867D-48250FAEDC96}"/>
          </ac:spMkLst>
        </pc:spChg>
      </pc:sldChg>
      <pc:sldChg chg="addSp delSp modSp">
        <pc:chgData name="mishaal.ijaz@forecast.global" userId="S::urn:spo:guest#mishaal.ijaz@forecast.global::" providerId="AD" clId="Web-{B9EF0FBF-9775-374F-6C91-886982694AF2}" dt="2022-03-07T11:46:58.972" v="19" actId="20577"/>
        <pc:sldMkLst>
          <pc:docMk/>
          <pc:sldMk cId="3676356704" sldId="1737"/>
        </pc:sldMkLst>
        <pc:spChg chg="add mod">
          <ac:chgData name="mishaal.ijaz@forecast.global" userId="S::urn:spo:guest#mishaal.ijaz@forecast.global::" providerId="AD" clId="Web-{B9EF0FBF-9775-374F-6C91-886982694AF2}" dt="2022-03-07T11:46:58.972" v="19" actId="20577"/>
          <ac:spMkLst>
            <pc:docMk/>
            <pc:sldMk cId="3676356704" sldId="1737"/>
            <ac:spMk id="5" creationId="{608D04B6-BF63-49C7-8231-2CACABF29932}"/>
          </ac:spMkLst>
        </pc:spChg>
        <pc:spChg chg="add mod">
          <ac:chgData name="mishaal.ijaz@forecast.global" userId="S::urn:spo:guest#mishaal.ijaz@forecast.global::" providerId="AD" clId="Web-{B9EF0FBF-9775-374F-6C91-886982694AF2}" dt="2022-03-07T11:46:49.206" v="16" actId="20577"/>
          <ac:spMkLst>
            <pc:docMk/>
            <pc:sldMk cId="3676356704" sldId="1737"/>
            <ac:spMk id="6" creationId="{43A083BD-A9F8-4CA0-89B1-EF04FA630B47}"/>
          </ac:spMkLst>
        </pc:spChg>
        <pc:spChg chg="del">
          <ac:chgData name="mishaal.ijaz@forecast.global" userId="S::urn:spo:guest#mishaal.ijaz@forecast.global::" providerId="AD" clId="Web-{B9EF0FBF-9775-374F-6C91-886982694AF2}" dt="2022-03-07T11:45:32.455" v="1"/>
          <ac:spMkLst>
            <pc:docMk/>
            <pc:sldMk cId="3676356704" sldId="1737"/>
            <ac:spMk id="10" creationId="{30E159B1-4A23-48EA-9BAE-15DD3583012E}"/>
          </ac:spMkLst>
        </pc:spChg>
        <pc:spChg chg="del">
          <ac:chgData name="mishaal.ijaz@forecast.global" userId="S::urn:spo:guest#mishaal.ijaz@forecast.global::" providerId="AD" clId="Web-{B9EF0FBF-9775-374F-6C91-886982694AF2}" dt="2022-03-07T11:45:32.455" v="0"/>
          <ac:spMkLst>
            <pc:docMk/>
            <pc:sldMk cId="3676356704" sldId="1737"/>
            <ac:spMk id="11" creationId="{051ED9AD-E472-4642-94F5-33CC90655F5D}"/>
          </ac:spMkLst>
        </pc:spChg>
      </pc:sldChg>
      <pc:sldChg chg="modSp">
        <pc:chgData name="mishaal.ijaz@forecast.global" userId="S::urn:spo:guest#mishaal.ijaz@forecast.global::" providerId="AD" clId="Web-{B9EF0FBF-9775-374F-6C91-886982694AF2}" dt="2022-03-07T11:47:11.534" v="23" actId="20577"/>
        <pc:sldMkLst>
          <pc:docMk/>
          <pc:sldMk cId="12890917" sldId="1738"/>
        </pc:sldMkLst>
        <pc:spChg chg="mod">
          <ac:chgData name="mishaal.ijaz@forecast.global" userId="S::urn:spo:guest#mishaal.ijaz@forecast.global::" providerId="AD" clId="Web-{B9EF0FBF-9775-374F-6C91-886982694AF2}" dt="2022-03-07T11:47:09.222" v="21" actId="20577"/>
          <ac:spMkLst>
            <pc:docMk/>
            <pc:sldMk cId="12890917" sldId="1738"/>
            <ac:spMk id="8" creationId="{3C269B51-35EC-4D51-9E54-0C606CD77C28}"/>
          </ac:spMkLst>
        </pc:spChg>
        <pc:spChg chg="mod">
          <ac:chgData name="mishaal.ijaz@forecast.global" userId="S::urn:spo:guest#mishaal.ijaz@forecast.global::" providerId="AD" clId="Web-{B9EF0FBF-9775-374F-6C91-886982694AF2}" dt="2022-03-07T11:47:11.534" v="23" actId="20577"/>
          <ac:spMkLst>
            <pc:docMk/>
            <pc:sldMk cId="12890917" sldId="1738"/>
            <ac:spMk id="39" creationId="{47BE79EB-A0B1-454A-B724-388E4663D216}"/>
          </ac:spMkLst>
        </pc:spChg>
      </pc:sldChg>
    </pc:docChg>
  </pc:docChgLst>
  <pc:docChgLst>
    <pc:chgData name="mishaal.ijaz@forecast.global" userId="S::urn:spo:guest#mishaal.ijaz@forecast.global::" providerId="AD" clId="Web-{2DF3B4B8-38EB-8044-744E-03D0DC110822}"/>
    <pc:docChg chg="addSld delSld modSld modSection">
      <pc:chgData name="mishaal.ijaz@forecast.global" userId="S::urn:spo:guest#mishaal.ijaz@forecast.global::" providerId="AD" clId="Web-{2DF3B4B8-38EB-8044-744E-03D0DC110822}" dt="2022-02-23T15:52:17.292" v="213" actId="20577"/>
      <pc:docMkLst>
        <pc:docMk/>
      </pc:docMkLst>
      <pc:sldChg chg="del">
        <pc:chgData name="mishaal.ijaz@forecast.global" userId="S::urn:spo:guest#mishaal.ijaz@forecast.global::" providerId="AD" clId="Web-{2DF3B4B8-38EB-8044-744E-03D0DC110822}" dt="2022-02-23T15:42:10.019" v="34"/>
        <pc:sldMkLst>
          <pc:docMk/>
          <pc:sldMk cId="2545552833" sldId="1759"/>
        </pc:sldMkLst>
      </pc:sldChg>
      <pc:sldChg chg="del">
        <pc:chgData name="mishaal.ijaz@forecast.global" userId="S::urn:spo:guest#mishaal.ijaz@forecast.global::" providerId="AD" clId="Web-{2DF3B4B8-38EB-8044-744E-03D0DC110822}" dt="2022-02-23T15:41:46.300" v="0"/>
        <pc:sldMkLst>
          <pc:docMk/>
          <pc:sldMk cId="2830774981" sldId="1761"/>
        </pc:sldMkLst>
      </pc:sldChg>
      <pc:sldChg chg="del">
        <pc:chgData name="mishaal.ijaz@forecast.global" userId="S::urn:spo:guest#mishaal.ijaz@forecast.global::" providerId="AD" clId="Web-{2DF3B4B8-38EB-8044-744E-03D0DC110822}" dt="2022-02-23T15:41:46.316" v="5"/>
        <pc:sldMkLst>
          <pc:docMk/>
          <pc:sldMk cId="653288359" sldId="1762"/>
        </pc:sldMkLst>
      </pc:sldChg>
      <pc:sldChg chg="del">
        <pc:chgData name="mishaal.ijaz@forecast.global" userId="S::urn:spo:guest#mishaal.ijaz@forecast.global::" providerId="AD" clId="Web-{2DF3B4B8-38EB-8044-744E-03D0DC110822}" dt="2022-02-23T15:41:46.316" v="6"/>
        <pc:sldMkLst>
          <pc:docMk/>
          <pc:sldMk cId="1527835100" sldId="1763"/>
        </pc:sldMkLst>
      </pc:sldChg>
      <pc:sldChg chg="del">
        <pc:chgData name="mishaal.ijaz@forecast.global" userId="S::urn:spo:guest#mishaal.ijaz@forecast.global::" providerId="AD" clId="Web-{2DF3B4B8-38EB-8044-744E-03D0DC110822}" dt="2022-02-23T15:41:46.550" v="7"/>
        <pc:sldMkLst>
          <pc:docMk/>
          <pc:sldMk cId="767975284" sldId="1764"/>
        </pc:sldMkLst>
      </pc:sldChg>
      <pc:sldChg chg="del">
        <pc:chgData name="mishaal.ijaz@forecast.global" userId="S::urn:spo:guest#mishaal.ijaz@forecast.global::" providerId="AD" clId="Web-{2DF3B4B8-38EB-8044-744E-03D0DC110822}" dt="2022-02-23T15:41:46.785" v="8"/>
        <pc:sldMkLst>
          <pc:docMk/>
          <pc:sldMk cId="3962213450" sldId="1765"/>
        </pc:sldMkLst>
      </pc:sldChg>
      <pc:sldChg chg="del">
        <pc:chgData name="mishaal.ijaz@forecast.global" userId="S::urn:spo:guest#mishaal.ijaz@forecast.global::" providerId="AD" clId="Web-{2DF3B4B8-38EB-8044-744E-03D0DC110822}" dt="2022-02-23T15:41:46.925" v="9"/>
        <pc:sldMkLst>
          <pc:docMk/>
          <pc:sldMk cId="335552492" sldId="1766"/>
        </pc:sldMkLst>
      </pc:sldChg>
      <pc:sldChg chg="del">
        <pc:chgData name="mishaal.ijaz@forecast.global" userId="S::urn:spo:guest#mishaal.ijaz@forecast.global::" providerId="AD" clId="Web-{2DF3B4B8-38EB-8044-744E-03D0DC110822}" dt="2022-02-23T15:41:47.128" v="10"/>
        <pc:sldMkLst>
          <pc:docMk/>
          <pc:sldMk cId="2036566748" sldId="1767"/>
        </pc:sldMkLst>
      </pc:sldChg>
      <pc:sldChg chg="del">
        <pc:chgData name="mishaal.ijaz@forecast.global" userId="S::urn:spo:guest#mishaal.ijaz@forecast.global::" providerId="AD" clId="Web-{2DF3B4B8-38EB-8044-744E-03D0DC110822}" dt="2022-02-23T15:41:47.347" v="11"/>
        <pc:sldMkLst>
          <pc:docMk/>
          <pc:sldMk cId="10774485" sldId="1768"/>
        </pc:sldMkLst>
      </pc:sldChg>
      <pc:sldChg chg="del">
        <pc:chgData name="mishaal.ijaz@forecast.global" userId="S::urn:spo:guest#mishaal.ijaz@forecast.global::" providerId="AD" clId="Web-{2DF3B4B8-38EB-8044-744E-03D0DC110822}" dt="2022-02-23T15:41:47.347" v="12"/>
        <pc:sldMkLst>
          <pc:docMk/>
          <pc:sldMk cId="2699999834" sldId="1769"/>
        </pc:sldMkLst>
      </pc:sldChg>
      <pc:sldChg chg="del">
        <pc:chgData name="mishaal.ijaz@forecast.global" userId="S::urn:spo:guest#mishaal.ijaz@forecast.global::" providerId="AD" clId="Web-{2DF3B4B8-38EB-8044-744E-03D0DC110822}" dt="2022-02-23T15:41:47.347" v="13"/>
        <pc:sldMkLst>
          <pc:docMk/>
          <pc:sldMk cId="2437875933" sldId="1770"/>
        </pc:sldMkLst>
      </pc:sldChg>
      <pc:sldChg chg="del">
        <pc:chgData name="mishaal.ijaz@forecast.global" userId="S::urn:spo:guest#mishaal.ijaz@forecast.global::" providerId="AD" clId="Web-{2DF3B4B8-38EB-8044-744E-03D0DC110822}" dt="2022-02-23T15:41:47.347" v="14"/>
        <pc:sldMkLst>
          <pc:docMk/>
          <pc:sldMk cId="3589138067" sldId="1771"/>
        </pc:sldMkLst>
      </pc:sldChg>
      <pc:sldChg chg="del">
        <pc:chgData name="mishaal.ijaz@forecast.global" userId="S::urn:spo:guest#mishaal.ijaz@forecast.global::" providerId="AD" clId="Web-{2DF3B4B8-38EB-8044-744E-03D0DC110822}" dt="2022-02-23T15:41:47.347" v="15"/>
        <pc:sldMkLst>
          <pc:docMk/>
          <pc:sldMk cId="3394179936" sldId="1772"/>
        </pc:sldMkLst>
      </pc:sldChg>
      <pc:sldChg chg="del">
        <pc:chgData name="mishaal.ijaz@forecast.global" userId="S::urn:spo:guest#mishaal.ijaz@forecast.global::" providerId="AD" clId="Web-{2DF3B4B8-38EB-8044-744E-03D0DC110822}" dt="2022-02-23T15:42:12.207" v="35"/>
        <pc:sldMkLst>
          <pc:docMk/>
          <pc:sldMk cId="690839772" sldId="1773"/>
        </pc:sldMkLst>
      </pc:sldChg>
      <pc:sldChg chg="modSp add">
        <pc:chgData name="mishaal.ijaz@forecast.global" userId="S::urn:spo:guest#mishaal.ijaz@forecast.global::" providerId="AD" clId="Web-{2DF3B4B8-38EB-8044-744E-03D0DC110822}" dt="2022-02-23T15:43:23.864" v="79" actId="20577"/>
        <pc:sldMkLst>
          <pc:docMk/>
          <pc:sldMk cId="1731984736" sldId="1774"/>
        </pc:sldMkLst>
        <pc:spChg chg="mod">
          <ac:chgData name="mishaal.ijaz@forecast.global" userId="S::urn:spo:guest#mishaal.ijaz@forecast.global::" providerId="AD" clId="Web-{2DF3B4B8-38EB-8044-744E-03D0DC110822}" dt="2022-02-23T15:43:23.864" v="79" actId="20577"/>
          <ac:spMkLst>
            <pc:docMk/>
            <pc:sldMk cId="1731984736" sldId="1774"/>
            <ac:spMk id="2" creationId="{B85976E2-2B3C-4DDD-8463-EE369E78EB60}"/>
          </ac:spMkLst>
        </pc:spChg>
      </pc:sldChg>
      <pc:sldChg chg="del">
        <pc:chgData name="mishaal.ijaz@forecast.global" userId="S::urn:spo:guest#mishaal.ijaz@forecast.global::" providerId="AD" clId="Web-{2DF3B4B8-38EB-8044-744E-03D0DC110822}" dt="2022-02-23T15:41:46.316" v="4"/>
        <pc:sldMkLst>
          <pc:docMk/>
          <pc:sldMk cId="2183034461" sldId="1774"/>
        </pc:sldMkLst>
      </pc:sldChg>
      <pc:sldChg chg="add">
        <pc:chgData name="mishaal.ijaz@forecast.global" userId="S::urn:spo:guest#mishaal.ijaz@forecast.global::" providerId="AD" clId="Web-{2DF3B4B8-38EB-8044-744E-03D0DC110822}" dt="2022-02-23T15:41:53.660" v="17"/>
        <pc:sldMkLst>
          <pc:docMk/>
          <pc:sldMk cId="502406781" sldId="1775"/>
        </pc:sldMkLst>
      </pc:sldChg>
      <pc:sldChg chg="del">
        <pc:chgData name="mishaal.ijaz@forecast.global" userId="S::urn:spo:guest#mishaal.ijaz@forecast.global::" providerId="AD" clId="Web-{2DF3B4B8-38EB-8044-744E-03D0DC110822}" dt="2022-02-23T15:41:46.316" v="3"/>
        <pc:sldMkLst>
          <pc:docMk/>
          <pc:sldMk cId="2375859418" sldId="1775"/>
        </pc:sldMkLst>
      </pc:sldChg>
      <pc:sldChg chg="modSp add">
        <pc:chgData name="mishaal.ijaz@forecast.global" userId="S::urn:spo:guest#mishaal.ijaz@forecast.global::" providerId="AD" clId="Web-{2DF3B4B8-38EB-8044-744E-03D0DC110822}" dt="2022-02-23T15:52:17.292" v="213" actId="20577"/>
        <pc:sldMkLst>
          <pc:docMk/>
          <pc:sldMk cId="689823501" sldId="1776"/>
        </pc:sldMkLst>
        <pc:spChg chg="mod">
          <ac:chgData name="mishaal.ijaz@forecast.global" userId="S::urn:spo:guest#mishaal.ijaz@forecast.global::" providerId="AD" clId="Web-{2DF3B4B8-38EB-8044-744E-03D0DC110822}" dt="2022-02-23T15:52:17.292" v="213" actId="20577"/>
          <ac:spMkLst>
            <pc:docMk/>
            <pc:sldMk cId="689823501" sldId="1776"/>
            <ac:spMk id="2" creationId="{C8692DBC-4B21-4CF2-9D42-08E1AE909EC8}"/>
          </ac:spMkLst>
        </pc:spChg>
      </pc:sldChg>
      <pc:sldChg chg="del">
        <pc:chgData name="mishaal.ijaz@forecast.global" userId="S::urn:spo:guest#mishaal.ijaz@forecast.global::" providerId="AD" clId="Web-{2DF3B4B8-38EB-8044-744E-03D0DC110822}" dt="2022-02-23T15:41:46.316" v="2"/>
        <pc:sldMkLst>
          <pc:docMk/>
          <pc:sldMk cId="2329476952" sldId="1776"/>
        </pc:sldMkLst>
      </pc:sldChg>
      <pc:sldChg chg="del">
        <pc:chgData name="mishaal.ijaz@forecast.global" userId="S::urn:spo:guest#mishaal.ijaz@forecast.global::" providerId="AD" clId="Web-{2DF3B4B8-38EB-8044-744E-03D0DC110822}" dt="2022-02-23T15:41:46.316" v="1"/>
        <pc:sldMkLst>
          <pc:docMk/>
          <pc:sldMk cId="3788249482" sldId="1777"/>
        </pc:sldMkLst>
      </pc:sldChg>
      <pc:sldChg chg="add">
        <pc:chgData name="mishaal.ijaz@forecast.global" userId="S::urn:spo:guest#mishaal.ijaz@forecast.global::" providerId="AD" clId="Web-{2DF3B4B8-38EB-8044-744E-03D0DC110822}" dt="2022-02-23T15:41:53.925" v="19"/>
        <pc:sldMkLst>
          <pc:docMk/>
          <pc:sldMk cId="3852062677" sldId="1777"/>
        </pc:sldMkLst>
      </pc:sldChg>
      <pc:sldChg chg="delSp modSp add">
        <pc:chgData name="mishaal.ijaz@forecast.global" userId="S::urn:spo:guest#mishaal.ijaz@forecast.global::" providerId="AD" clId="Web-{2DF3B4B8-38EB-8044-744E-03D0DC110822}" dt="2022-02-23T15:51:53.432" v="212" actId="20577"/>
        <pc:sldMkLst>
          <pc:docMk/>
          <pc:sldMk cId="2809352339" sldId="1778"/>
        </pc:sldMkLst>
        <pc:spChg chg="mod">
          <ac:chgData name="mishaal.ijaz@forecast.global" userId="S::urn:spo:guest#mishaal.ijaz@forecast.global::" providerId="AD" clId="Web-{2DF3B4B8-38EB-8044-744E-03D0DC110822}" dt="2022-02-23T15:51:53.432" v="212" actId="20577"/>
          <ac:spMkLst>
            <pc:docMk/>
            <pc:sldMk cId="2809352339" sldId="1778"/>
            <ac:spMk id="2" creationId="{91098A50-3BF2-4506-BF35-0B2456D605D0}"/>
          </ac:spMkLst>
        </pc:spChg>
        <pc:picChg chg="del mod">
          <ac:chgData name="mishaal.ijaz@forecast.global" userId="S::urn:spo:guest#mishaal.ijaz@forecast.global::" providerId="AD" clId="Web-{2DF3B4B8-38EB-8044-744E-03D0DC110822}" dt="2022-02-23T15:51:44.307" v="209"/>
          <ac:picMkLst>
            <pc:docMk/>
            <pc:sldMk cId="2809352339" sldId="1778"/>
            <ac:picMk id="5" creationId="{6861137E-545C-4AEB-9829-8353208C80FE}"/>
          </ac:picMkLst>
        </pc:picChg>
      </pc:sldChg>
      <pc:sldChg chg="addSp delSp modSp add">
        <pc:chgData name="mishaal.ijaz@forecast.global" userId="S::urn:spo:guest#mishaal.ijaz@forecast.global::" providerId="AD" clId="Web-{2DF3B4B8-38EB-8044-744E-03D0DC110822}" dt="2022-02-23T15:51:15.432" v="206" actId="14100"/>
        <pc:sldMkLst>
          <pc:docMk/>
          <pc:sldMk cId="4016620803" sldId="1779"/>
        </pc:sldMkLst>
        <pc:spChg chg="mod">
          <ac:chgData name="mishaal.ijaz@forecast.global" userId="S::urn:spo:guest#mishaal.ijaz@forecast.global::" providerId="AD" clId="Web-{2DF3B4B8-38EB-8044-744E-03D0DC110822}" dt="2022-02-23T15:51:01.900" v="201" actId="1076"/>
          <ac:spMkLst>
            <pc:docMk/>
            <pc:sldMk cId="4016620803" sldId="1779"/>
            <ac:spMk id="2" creationId="{D03DB48B-6000-4D0F-986A-4D7EA0E2E41A}"/>
          </ac:spMkLst>
        </pc:spChg>
        <pc:spChg chg="add del">
          <ac:chgData name="mishaal.ijaz@forecast.global" userId="S::urn:spo:guest#mishaal.ijaz@forecast.global::" providerId="AD" clId="Web-{2DF3B4B8-38EB-8044-744E-03D0DC110822}" dt="2022-02-23T15:45:56.084" v="112"/>
          <ac:spMkLst>
            <pc:docMk/>
            <pc:sldMk cId="4016620803" sldId="1779"/>
            <ac:spMk id="5" creationId="{957D3FFE-372E-4E08-AC8C-A02A6EB2A695}"/>
          </ac:spMkLst>
        </pc:spChg>
        <pc:spChg chg="add mod">
          <ac:chgData name="mishaal.ijaz@forecast.global" userId="S::urn:spo:guest#mishaal.ijaz@forecast.global::" providerId="AD" clId="Web-{2DF3B4B8-38EB-8044-744E-03D0DC110822}" dt="2022-02-23T15:51:15.432" v="206" actId="14100"/>
          <ac:spMkLst>
            <pc:docMk/>
            <pc:sldMk cId="4016620803" sldId="1779"/>
            <ac:spMk id="8" creationId="{847E0FFF-6823-4DE3-A7A9-B3D1BAA105D5}"/>
          </ac:spMkLst>
        </pc:spChg>
        <pc:spChg chg="add mod">
          <ac:chgData name="mishaal.ijaz@forecast.global" userId="S::urn:spo:guest#mishaal.ijaz@forecast.global::" providerId="AD" clId="Web-{2DF3B4B8-38EB-8044-744E-03D0DC110822}" dt="2022-02-23T15:51:12.338" v="205" actId="20577"/>
          <ac:spMkLst>
            <pc:docMk/>
            <pc:sldMk cId="4016620803" sldId="1779"/>
            <ac:spMk id="10" creationId="{1EB9C7EC-2190-4EE5-8F0B-D06DEAE276D2}"/>
          </ac:spMkLst>
        </pc:spChg>
        <pc:spChg chg="add mod">
          <ac:chgData name="mishaal.ijaz@forecast.global" userId="S::urn:spo:guest#mishaal.ijaz@forecast.global::" providerId="AD" clId="Web-{2DF3B4B8-38EB-8044-744E-03D0DC110822}" dt="2022-02-23T15:50:48.088" v="187" actId="1076"/>
          <ac:spMkLst>
            <pc:docMk/>
            <pc:sldMk cId="4016620803" sldId="1779"/>
            <ac:spMk id="11" creationId="{DCF7AD15-7646-4CB6-9D8E-AFB7988CDB44}"/>
          </ac:spMkLst>
        </pc:spChg>
        <pc:spChg chg="add mod">
          <ac:chgData name="mishaal.ijaz@forecast.global" userId="S::urn:spo:guest#mishaal.ijaz@forecast.global::" providerId="AD" clId="Web-{2DF3B4B8-38EB-8044-744E-03D0DC110822}" dt="2022-02-23T15:50:48.103" v="188" actId="1076"/>
          <ac:spMkLst>
            <pc:docMk/>
            <pc:sldMk cId="4016620803" sldId="1779"/>
            <ac:spMk id="12" creationId="{EB58C9C3-D4E0-4A09-8AB0-80D2D35FD336}"/>
          </ac:spMkLst>
        </pc:spChg>
        <pc:spChg chg="add mod">
          <ac:chgData name="mishaal.ijaz@forecast.global" userId="S::urn:spo:guest#mishaal.ijaz@forecast.global::" providerId="AD" clId="Web-{2DF3B4B8-38EB-8044-744E-03D0DC110822}" dt="2022-02-23T15:50:48.119" v="189" actId="1076"/>
          <ac:spMkLst>
            <pc:docMk/>
            <pc:sldMk cId="4016620803" sldId="1779"/>
            <ac:spMk id="13" creationId="{C9B3620F-6A33-4E0A-BF08-B8286865C4D8}"/>
          </ac:spMkLst>
        </pc:spChg>
        <pc:spChg chg="add mod">
          <ac:chgData name="mishaal.ijaz@forecast.global" userId="S::urn:spo:guest#mishaal.ijaz@forecast.global::" providerId="AD" clId="Web-{2DF3B4B8-38EB-8044-744E-03D0DC110822}" dt="2022-02-23T15:50:48.135" v="190" actId="1076"/>
          <ac:spMkLst>
            <pc:docMk/>
            <pc:sldMk cId="4016620803" sldId="1779"/>
            <ac:spMk id="14" creationId="{27AC0697-BE92-4F21-B07E-4BF66E9326EE}"/>
          </ac:spMkLst>
        </pc:spChg>
        <pc:spChg chg="add mod">
          <ac:chgData name="mishaal.ijaz@forecast.global" userId="S::urn:spo:guest#mishaal.ijaz@forecast.global::" providerId="AD" clId="Web-{2DF3B4B8-38EB-8044-744E-03D0DC110822}" dt="2022-02-23T15:50:48.150" v="191" actId="1076"/>
          <ac:spMkLst>
            <pc:docMk/>
            <pc:sldMk cId="4016620803" sldId="1779"/>
            <ac:spMk id="15" creationId="{EFB6E9A7-9908-4282-8E83-4363D71F291B}"/>
          </ac:spMkLst>
        </pc:spChg>
        <pc:spChg chg="add mod">
          <ac:chgData name="mishaal.ijaz@forecast.global" userId="S::urn:spo:guest#mishaal.ijaz@forecast.global::" providerId="AD" clId="Web-{2DF3B4B8-38EB-8044-744E-03D0DC110822}" dt="2022-02-23T15:50:48.166" v="192" actId="1076"/>
          <ac:spMkLst>
            <pc:docMk/>
            <pc:sldMk cId="4016620803" sldId="1779"/>
            <ac:spMk id="16" creationId="{9BCBCE76-AF6D-44AD-A846-CB4E2F441647}"/>
          </ac:spMkLst>
        </pc:spChg>
        <pc:spChg chg="add mod">
          <ac:chgData name="mishaal.ijaz@forecast.global" userId="S::urn:spo:guest#mishaal.ijaz@forecast.global::" providerId="AD" clId="Web-{2DF3B4B8-38EB-8044-744E-03D0DC110822}" dt="2022-02-23T15:50:48.182" v="193" actId="1076"/>
          <ac:spMkLst>
            <pc:docMk/>
            <pc:sldMk cId="4016620803" sldId="1779"/>
            <ac:spMk id="17" creationId="{C2748E2B-8726-4BC8-93F7-74D5B85A619C}"/>
          </ac:spMkLst>
        </pc:spChg>
        <pc:spChg chg="add mod">
          <ac:chgData name="mishaal.ijaz@forecast.global" userId="S::urn:spo:guest#mishaal.ijaz@forecast.global::" providerId="AD" clId="Web-{2DF3B4B8-38EB-8044-744E-03D0DC110822}" dt="2022-02-23T15:50:48.197" v="194" actId="1076"/>
          <ac:spMkLst>
            <pc:docMk/>
            <pc:sldMk cId="4016620803" sldId="1779"/>
            <ac:spMk id="18" creationId="{5DBC8FD4-06E8-4258-9595-549E0CD6AFAA}"/>
          </ac:spMkLst>
        </pc:spChg>
        <pc:spChg chg="add mod">
          <ac:chgData name="mishaal.ijaz@forecast.global" userId="S::urn:spo:guest#mishaal.ijaz@forecast.global::" providerId="AD" clId="Web-{2DF3B4B8-38EB-8044-744E-03D0DC110822}" dt="2022-02-23T15:50:48.213" v="195" actId="1076"/>
          <ac:spMkLst>
            <pc:docMk/>
            <pc:sldMk cId="4016620803" sldId="1779"/>
            <ac:spMk id="19" creationId="{AB29153F-C733-4794-8328-93CBD60D3CC2}"/>
          </ac:spMkLst>
        </pc:spChg>
        <pc:spChg chg="add mod">
          <ac:chgData name="mishaal.ijaz@forecast.global" userId="S::urn:spo:guest#mishaal.ijaz@forecast.global::" providerId="AD" clId="Web-{2DF3B4B8-38EB-8044-744E-03D0DC110822}" dt="2022-02-23T15:50:48.228" v="196" actId="1076"/>
          <ac:spMkLst>
            <pc:docMk/>
            <pc:sldMk cId="4016620803" sldId="1779"/>
            <ac:spMk id="20" creationId="{4968C890-9A44-4ED5-BB3B-9F0B2B6B2B17}"/>
          </ac:spMkLst>
        </pc:spChg>
        <pc:spChg chg="add del mod">
          <ac:chgData name="mishaal.ijaz@forecast.global" userId="S::urn:spo:guest#mishaal.ijaz@forecast.global::" providerId="AD" clId="Web-{2DF3B4B8-38EB-8044-744E-03D0DC110822}" dt="2022-02-23T15:49:29.696" v="170"/>
          <ac:spMkLst>
            <pc:docMk/>
            <pc:sldMk cId="4016620803" sldId="1779"/>
            <ac:spMk id="21" creationId="{3B09F2F9-AA1F-4AF2-BDBA-668A2BCFF483}"/>
          </ac:spMkLst>
        </pc:spChg>
        <pc:spChg chg="add del">
          <ac:chgData name="mishaal.ijaz@forecast.global" userId="S::urn:spo:guest#mishaal.ijaz@forecast.global::" providerId="AD" clId="Web-{2DF3B4B8-38EB-8044-744E-03D0DC110822}" dt="2022-02-23T15:49:29.368" v="168"/>
          <ac:spMkLst>
            <pc:docMk/>
            <pc:sldMk cId="4016620803" sldId="1779"/>
            <ac:spMk id="22" creationId="{8ABE4C9F-1EF2-4D65-87CE-95FAA325F399}"/>
          </ac:spMkLst>
        </pc:spChg>
        <pc:grpChg chg="add mod">
          <ac:chgData name="mishaal.ijaz@forecast.global" userId="S::urn:spo:guest#mishaal.ijaz@forecast.global::" providerId="AD" clId="Web-{2DF3B4B8-38EB-8044-744E-03D0DC110822}" dt="2022-02-23T15:51:04.338" v="202" actId="1076"/>
          <ac:grpSpMkLst>
            <pc:docMk/>
            <pc:sldMk cId="4016620803" sldId="1779"/>
            <ac:grpSpMk id="23" creationId="{1FE61CD3-C1F5-4DAF-9E68-1DB7AEC411C1}"/>
          </ac:grpSpMkLst>
        </pc:grpChg>
        <pc:picChg chg="del mod">
          <ac:chgData name="mishaal.ijaz@forecast.global" userId="S::urn:spo:guest#mishaal.ijaz@forecast.global::" providerId="AD" clId="Web-{2DF3B4B8-38EB-8044-744E-03D0DC110822}" dt="2022-02-23T15:50:53.838" v="199"/>
          <ac:picMkLst>
            <pc:docMk/>
            <pc:sldMk cId="4016620803" sldId="1779"/>
            <ac:picMk id="6" creationId="{9DABD140-7B06-4940-8050-1401FA1540E5}"/>
          </ac:picMkLst>
        </pc:picChg>
        <pc:cxnChg chg="add mod">
          <ac:chgData name="mishaal.ijaz@forecast.global" userId="S::urn:spo:guest#mishaal.ijaz@forecast.global::" providerId="AD" clId="Web-{2DF3B4B8-38EB-8044-744E-03D0DC110822}" dt="2022-02-23T15:50:48.025" v="183" actId="1076"/>
          <ac:cxnSpMkLst>
            <pc:docMk/>
            <pc:sldMk cId="4016620803" sldId="1779"/>
            <ac:cxnSpMk id="4" creationId="{88FBCF1F-D7ED-4BF7-8EFD-17B830FB1925}"/>
          </ac:cxnSpMkLst>
        </pc:cxnChg>
        <pc:cxnChg chg="add mod">
          <ac:chgData name="mishaal.ijaz@forecast.global" userId="S::urn:spo:guest#mishaal.ijaz@forecast.global::" providerId="AD" clId="Web-{2DF3B4B8-38EB-8044-744E-03D0DC110822}" dt="2022-02-23T15:50:48.041" v="184" actId="1076"/>
          <ac:cxnSpMkLst>
            <pc:docMk/>
            <pc:sldMk cId="4016620803" sldId="1779"/>
            <ac:cxnSpMk id="7" creationId="{721C2906-CCCB-4DEE-A24E-4DD4207187DB}"/>
          </ac:cxnSpMkLst>
        </pc:cxnChg>
        <pc:cxnChg chg="add del mod">
          <ac:chgData name="mishaal.ijaz@forecast.global" userId="S::urn:spo:guest#mishaal.ijaz@forecast.global::" providerId="AD" clId="Web-{2DF3B4B8-38EB-8044-744E-03D0DC110822}" dt="2022-02-23T15:45:09.912" v="102"/>
          <ac:cxnSpMkLst>
            <pc:docMk/>
            <pc:sldMk cId="4016620803" sldId="1779"/>
            <ac:cxnSpMk id="9" creationId="{686FE6D1-CFBB-4387-9587-297E50B9E99B}"/>
          </ac:cxnSpMkLst>
        </pc:cxnChg>
      </pc:sldChg>
      <pc:sldChg chg="add">
        <pc:chgData name="mishaal.ijaz@forecast.global" userId="S::urn:spo:guest#mishaal.ijaz@forecast.global::" providerId="AD" clId="Web-{2DF3B4B8-38EB-8044-744E-03D0DC110822}" dt="2022-02-23T15:41:54.254" v="22"/>
        <pc:sldMkLst>
          <pc:docMk/>
          <pc:sldMk cId="4260982339" sldId="1780"/>
        </pc:sldMkLst>
      </pc:sldChg>
      <pc:sldChg chg="add">
        <pc:chgData name="mishaal.ijaz@forecast.global" userId="S::urn:spo:guest#mishaal.ijaz@forecast.global::" providerId="AD" clId="Web-{2DF3B4B8-38EB-8044-744E-03D0DC110822}" dt="2022-02-23T15:41:54.519" v="23"/>
        <pc:sldMkLst>
          <pc:docMk/>
          <pc:sldMk cId="1003949764" sldId="1781"/>
        </pc:sldMkLst>
      </pc:sldChg>
      <pc:sldChg chg="add">
        <pc:chgData name="mishaal.ijaz@forecast.global" userId="S::urn:spo:guest#mishaal.ijaz@forecast.global::" providerId="AD" clId="Web-{2DF3B4B8-38EB-8044-744E-03D0DC110822}" dt="2022-02-23T15:41:55.050" v="24"/>
        <pc:sldMkLst>
          <pc:docMk/>
          <pc:sldMk cId="2257214436" sldId="1782"/>
        </pc:sldMkLst>
      </pc:sldChg>
      <pc:sldChg chg="add">
        <pc:chgData name="mishaal.ijaz@forecast.global" userId="S::urn:spo:guest#mishaal.ijaz@forecast.global::" providerId="AD" clId="Web-{2DF3B4B8-38EB-8044-744E-03D0DC110822}" dt="2022-02-23T15:41:55.535" v="25"/>
        <pc:sldMkLst>
          <pc:docMk/>
          <pc:sldMk cId="3605569271" sldId="1783"/>
        </pc:sldMkLst>
      </pc:sldChg>
      <pc:sldChg chg="add">
        <pc:chgData name="mishaal.ijaz@forecast.global" userId="S::urn:spo:guest#mishaal.ijaz@forecast.global::" providerId="AD" clId="Web-{2DF3B4B8-38EB-8044-744E-03D0DC110822}" dt="2022-02-23T15:41:55.863" v="26"/>
        <pc:sldMkLst>
          <pc:docMk/>
          <pc:sldMk cId="1024333617" sldId="1784"/>
        </pc:sldMkLst>
      </pc:sldChg>
      <pc:sldChg chg="add">
        <pc:chgData name="mishaal.ijaz@forecast.global" userId="S::urn:spo:guest#mishaal.ijaz@forecast.global::" providerId="AD" clId="Web-{2DF3B4B8-38EB-8044-744E-03D0DC110822}" dt="2022-02-23T15:41:56.269" v="27"/>
        <pc:sldMkLst>
          <pc:docMk/>
          <pc:sldMk cId="1608194930" sldId="1785"/>
        </pc:sldMkLst>
      </pc:sldChg>
      <pc:sldChg chg="add">
        <pc:chgData name="mishaal.ijaz@forecast.global" userId="S::urn:spo:guest#mishaal.ijaz@forecast.global::" providerId="AD" clId="Web-{2DF3B4B8-38EB-8044-744E-03D0DC110822}" dt="2022-02-23T15:41:56.769" v="28"/>
        <pc:sldMkLst>
          <pc:docMk/>
          <pc:sldMk cId="3592684775" sldId="1786"/>
        </pc:sldMkLst>
      </pc:sldChg>
      <pc:sldChg chg="add">
        <pc:chgData name="mishaal.ijaz@forecast.global" userId="S::urn:spo:guest#mishaal.ijaz@forecast.global::" providerId="AD" clId="Web-{2DF3B4B8-38EB-8044-744E-03D0DC110822}" dt="2022-02-23T15:41:56.910" v="29"/>
        <pc:sldMkLst>
          <pc:docMk/>
          <pc:sldMk cId="274283379" sldId="1787"/>
        </pc:sldMkLst>
      </pc:sldChg>
      <pc:sldChg chg="add">
        <pc:chgData name="mishaal.ijaz@forecast.global" userId="S::urn:spo:guest#mishaal.ijaz@forecast.global::" providerId="AD" clId="Web-{2DF3B4B8-38EB-8044-744E-03D0DC110822}" dt="2022-02-23T15:41:56.988" v="30"/>
        <pc:sldMkLst>
          <pc:docMk/>
          <pc:sldMk cId="3416853882" sldId="1788"/>
        </pc:sldMkLst>
      </pc:sldChg>
      <pc:sldChg chg="modSp add">
        <pc:chgData name="mishaal.ijaz@forecast.global" userId="S::urn:spo:guest#mishaal.ijaz@forecast.global::" providerId="AD" clId="Web-{2DF3B4B8-38EB-8044-744E-03D0DC110822}" dt="2022-02-23T15:42:50.598" v="52" actId="20577"/>
        <pc:sldMkLst>
          <pc:docMk/>
          <pc:sldMk cId="1867731315" sldId="1789"/>
        </pc:sldMkLst>
        <pc:spChg chg="mod">
          <ac:chgData name="mishaal.ijaz@forecast.global" userId="S::urn:spo:guest#mishaal.ijaz@forecast.global::" providerId="AD" clId="Web-{2DF3B4B8-38EB-8044-744E-03D0DC110822}" dt="2022-02-23T15:42:50.598" v="52" actId="20577"/>
          <ac:spMkLst>
            <pc:docMk/>
            <pc:sldMk cId="1867731315" sldId="1789"/>
            <ac:spMk id="10" creationId="{5AE81BC0-7700-4744-A822-1F2C99047FFA}"/>
          </ac:spMkLst>
        </pc:spChg>
      </pc:sldChg>
      <pc:sldChg chg="add">
        <pc:chgData name="mishaal.ijaz@forecast.global" userId="S::urn:spo:guest#mishaal.ijaz@forecast.global::" providerId="AD" clId="Web-{2DF3B4B8-38EB-8044-744E-03D0DC110822}" dt="2022-02-23T15:41:57.160" v="32"/>
        <pc:sldMkLst>
          <pc:docMk/>
          <pc:sldMk cId="885849584" sldId="1790"/>
        </pc:sldMkLst>
      </pc:sldChg>
      <pc:sldChg chg="add">
        <pc:chgData name="mishaal.ijaz@forecast.global" userId="S::urn:spo:guest#mishaal.ijaz@forecast.global::" providerId="AD" clId="Web-{2DF3B4B8-38EB-8044-744E-03D0DC110822}" dt="2022-02-23T15:41:57.222" v="33"/>
        <pc:sldMkLst>
          <pc:docMk/>
          <pc:sldMk cId="3255104524" sldId="1791"/>
        </pc:sldMkLst>
      </pc:sldChg>
    </pc:docChg>
  </pc:docChgLst>
  <pc:docChgLst>
    <pc:chgData name="rocio.melus@forecast.global" userId="S::urn:spo:guest#rocio.melus@forecast.global::" providerId="AD" clId="Web-{242F7829-24FB-E967-6614-633554C5E602}"/>
    <pc:docChg chg="modSld">
      <pc:chgData name="rocio.melus@forecast.global" userId="S::urn:spo:guest#rocio.melus@forecast.global::" providerId="AD" clId="Web-{242F7829-24FB-E967-6614-633554C5E602}" dt="2022-02-21T08:47:04.554" v="1" actId="20577"/>
      <pc:docMkLst>
        <pc:docMk/>
      </pc:docMkLst>
      <pc:sldChg chg="modSp">
        <pc:chgData name="rocio.melus@forecast.global" userId="S::urn:spo:guest#rocio.melus@forecast.global::" providerId="AD" clId="Web-{242F7829-24FB-E967-6614-633554C5E602}" dt="2022-02-21T08:47:04.554" v="1" actId="20577"/>
        <pc:sldMkLst>
          <pc:docMk/>
          <pc:sldMk cId="3611605109" sldId="1716"/>
        </pc:sldMkLst>
        <pc:spChg chg="mod">
          <ac:chgData name="rocio.melus@forecast.global" userId="S::urn:spo:guest#rocio.melus@forecast.global::" providerId="AD" clId="Web-{242F7829-24FB-E967-6614-633554C5E602}" dt="2022-02-21T08:47:04.554" v="1" actId="20577"/>
          <ac:spMkLst>
            <pc:docMk/>
            <pc:sldMk cId="3611605109" sldId="1716"/>
            <ac:spMk id="2" creationId="{1F01B589-6F73-46CD-8021-B7420C16C05A}"/>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2-03-17T09:18:21.545" idx="235">
    <p:pos x="10" y="10"/>
    <p:text>CFI Josehp to Review Decision Tree slides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03-16T16:27:20.443" idx="202">
    <p:pos x="4163" y="1392"/>
    <p:text>CFI - update icon</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2-04-05T11:18:06.354" idx="276">
    <p:pos x="7456" y="3976"/>
    <p:text>Forecast - I think we need to explain this point. like the so what?</p:text>
    <p:extLst>
      <p:ext uri="{C676402C-5697-4E1C-873F-D02D1690AC5C}">
        <p15:threadingInfo xmlns:p15="http://schemas.microsoft.com/office/powerpoint/2012/main" timeZoneBias="420"/>
      </p:ext>
    </p:extLst>
  </p:cm>
  <p:cm authorId="9" dt="2022-04-08T10:56:05.799" idx="39">
    <p:pos x="7456" y="4112"/>
    <p:text>done</p:text>
    <p:extLst>
      <p:ext uri="{C676402C-5697-4E1C-873F-D02D1690AC5C}">
        <p15:threadingInfo xmlns:p15="http://schemas.microsoft.com/office/powerpoint/2012/main" timeZoneBias="-60">
          <p15:parentCm authorId="2" idx="276"/>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2-04-05T11:40:48.325" idx="278">
    <p:pos x="7378" y="2679"/>
    <p:text>Forecast - So which one is the correct metric? Should we be using F2 here?
What have we learnt now that we know these two scores?</p:text>
    <p:extLst>
      <p:ext uri="{C676402C-5697-4E1C-873F-D02D1690AC5C}">
        <p15:threadingInfo xmlns:p15="http://schemas.microsoft.com/office/powerpoint/2012/main" timeZoneBias="420"/>
      </p:ext>
    </p:extLst>
  </p:cm>
  <p:cm authorId="9" dt="2022-04-08T14:14:19.837" idx="40">
    <p:pos x="7378" y="2815"/>
    <p:text>addressed</p:text>
    <p:extLst>
      <p:ext uri="{C676402C-5697-4E1C-873F-D02D1690AC5C}">
        <p15:threadingInfo xmlns:p15="http://schemas.microsoft.com/office/powerpoint/2012/main" timeZoneBias="-60">
          <p15:parentCm authorId="2" idx="278"/>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5" dt="2022-03-22T15:07:40.490" idx="69">
    <p:pos x="4529" y="337"/>
    <p:text>CFI - Include in Regression course</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2pPr>
            <a:lvl3pPr marL="1371600" marR="0" lvl="2" indent="-228600" algn="l"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3pPr>
            <a:lvl4pPr marL="1828800" marR="0" lvl="3" indent="-228600" algn="l"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4pPr>
            <a:lvl5pPr marL="2286000" marR="0" lvl="4" indent="-228600" algn="l"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5pPr>
            <a:lvl6pPr marL="2743200" marR="0" lvl="5" indent="-228600" algn="l"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6pPr>
            <a:lvl7pPr marL="3200400" marR="0" lvl="6" indent="-228600" algn="l"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7pPr>
            <a:lvl8pPr marL="3657600" marR="0" lvl="7" indent="-228600" algn="l"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8pPr>
            <a:lvl9pPr marL="4114800" marR="0" lvl="8" indent="-228600" algn="l"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Open Sans"/>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chemeClr val="dk1"/>
                </a:solidFill>
                <a:latin typeface="Open Sans"/>
                <a:ea typeface="Open Sans"/>
                <a:cs typeface="Open Sans"/>
                <a:sym typeface="Open Sans"/>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a:t>
            </a:fld>
            <a:endParaRPr sz="1200" b="0" i="0" u="none" strike="noStrike" cap="none">
              <a:solidFill>
                <a:schemeClr val="dk1"/>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Open Sans"/>
              <a:buNone/>
            </a:pPr>
            <a:endParaRPr>
              <a:latin typeface="Open Sans"/>
              <a:ea typeface="Open Sans"/>
              <a:cs typeface="Open Sans"/>
              <a:sym typeface="Open Sans"/>
            </a:endParaRPr>
          </a:p>
        </p:txBody>
      </p:sp>
      <p:sp>
        <p:nvSpPr>
          <p:cNvPr id="68" name="Google Shape;68;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Open Sans"/>
              <a:buNone/>
            </a:pPr>
            <a:fld id="{00000000-1234-1234-1234-123412341234}" type="slidenum">
              <a:rPr lang="en-US" sz="1200" b="0" i="0" u="none" strike="noStrike" cap="none">
                <a:solidFill>
                  <a:schemeClr val="dk1"/>
                </a:solidFill>
              </a:rPr>
              <a:t>1</a:t>
            </a:fld>
            <a:endParaRPr sz="1200" b="0" i="0" u="none" strike="noStrike" cap="none">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Open Sans"/>
              <a:buNone/>
              <a:tabLst/>
              <a:defRPr/>
            </a:pPr>
            <a:r>
              <a:rPr lang="en-GB" b="1">
                <a:solidFill>
                  <a:srgbClr val="57595D"/>
                </a:solidFill>
              </a:rPr>
              <a:t>Probability</a:t>
            </a:r>
            <a:r>
              <a:rPr lang="en-GB">
                <a:solidFill>
                  <a:srgbClr val="57595D"/>
                </a:solidFill>
              </a:rPr>
              <a:t> is the term used to determine how likely is it for an outcome to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Open Sans"/>
              <a:buNone/>
              <a:tabLst/>
              <a:defRPr/>
            </a:pPr>
            <a:r>
              <a:rPr lang="en-GB" i="1">
                <a:solidFill>
                  <a:srgbClr val="57595D"/>
                </a:solidFill>
                <a:latin typeface="Open Sans"/>
              </a:rPr>
              <a:t>For instance, there is 1 in 6 </a:t>
            </a:r>
            <a:r>
              <a:rPr lang="en-GB" b="1" i="1">
                <a:solidFill>
                  <a:srgbClr val="57595D"/>
                </a:solidFill>
                <a:latin typeface="Open Sans"/>
              </a:rPr>
              <a:t>probability </a:t>
            </a:r>
            <a:r>
              <a:rPr lang="en-GB" i="1">
                <a:solidFill>
                  <a:srgbClr val="57595D"/>
                </a:solidFill>
                <a:latin typeface="Open Sans"/>
              </a:rPr>
              <a:t>that you will get a 2 when rolling a die</a:t>
            </a:r>
            <a:endParaRPr lang="en-GB"/>
          </a:p>
          <a:p>
            <a:pPr marL="457200" marR="0" lvl="0" indent="-228600" algn="l" defTabSz="914400" rtl="0" eaLnBrk="1" fontAlgn="auto" latinLnBrk="0" hangingPunct="1">
              <a:lnSpc>
                <a:spcPct val="100000"/>
              </a:lnSpc>
              <a:spcBef>
                <a:spcPts val="0"/>
              </a:spcBef>
              <a:spcAft>
                <a:spcPts val="0"/>
              </a:spcAft>
              <a:buClr>
                <a:srgbClr val="000000"/>
              </a:buClr>
              <a:buSzPts val="1400"/>
              <a:buFont typeface="Open Sans"/>
              <a:buNone/>
              <a:tabLst/>
              <a:defRPr/>
            </a:pPr>
            <a:endParaRPr lang="en-GB">
              <a:solidFill>
                <a:srgbClr val="57595D"/>
              </a:solidFill>
            </a:endParaRP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16</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811676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17</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591944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18</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606484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20</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78987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Open Sans"/>
              <a:buNone/>
            </a:pPr>
            <a:endParaRPr>
              <a:latin typeface="Open Sans"/>
              <a:ea typeface="Open Sans"/>
              <a:cs typeface="Open Sans"/>
              <a:sym typeface="Open Sans"/>
            </a:endParaRPr>
          </a:p>
        </p:txBody>
      </p:sp>
      <p:sp>
        <p:nvSpPr>
          <p:cNvPr id="313" name="Google Shape;31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Open Sans"/>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Open Sans"/>
                <a:buNone/>
                <a:tabLst/>
                <a:defRPr/>
              </a:pPr>
              <a:t>27</a:t>
            </a:fld>
            <a:endParaRPr kumimoji="0" sz="12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0" i="1"/>
              <a:t>This is for the course landing page and student handout PFD. The instructor does not need to record this slide.</a:t>
            </a:r>
            <a:endParaRPr/>
          </a:p>
        </p:txBody>
      </p:sp>
      <p:sp>
        <p:nvSpPr>
          <p:cNvPr id="280" name="Google Shape;280;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17747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BF1BC3E-FA40-413A-989A-40F985BD3222}"/>
              </a:ext>
            </a:extLst>
          </p:cNvPr>
          <p:cNvSpPr>
            <a:spLocks noGrp="1"/>
          </p:cNvSpPr>
          <p:nvPr>
            <p:ph type="body" idx="1"/>
          </p:nvPr>
        </p:nvSpPr>
        <p:spPr/>
        <p:txBody>
          <a:bodyPr/>
          <a:lstStyle/>
          <a:p>
            <a:pPr marL="457200" rtl="0">
              <a:spcBef>
                <a:spcPts val="0"/>
              </a:spcBef>
              <a:spcAft>
                <a:spcPts val="0"/>
              </a:spcAft>
            </a:pPr>
            <a:r>
              <a:rPr lang="en-US" sz="1800" b="0" i="0" u="none" strike="noStrike">
                <a:solidFill>
                  <a:srgbClr val="000000"/>
                </a:solidFill>
                <a:effectLst/>
                <a:latin typeface="Times New Roman" panose="02020603050405020304" pitchFamily="18" charset="0"/>
              </a:rPr>
              <a:t>Video 2</a:t>
            </a:r>
            <a:endParaRPr lang="en-US" b="0">
              <a:effectLst/>
            </a:endParaRPr>
          </a:p>
          <a:p>
            <a:br>
              <a:rPr lang="en-US" dirty="0"/>
            </a:br>
            <a:endParaRPr lang="en-US" dirty="0"/>
          </a:p>
        </p:txBody>
      </p:sp>
    </p:spTree>
    <p:extLst>
      <p:ext uri="{BB962C8B-B14F-4D97-AF65-F5344CB8AC3E}">
        <p14:creationId xmlns:p14="http://schemas.microsoft.com/office/powerpoint/2010/main" val="209043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BF1BC3E-FA40-413A-989A-40F985BD3222}"/>
              </a:ext>
            </a:extLst>
          </p:cNvPr>
          <p:cNvSpPr>
            <a:spLocks noGrp="1"/>
          </p:cNvSpPr>
          <p:nvPr>
            <p:ph type="body" idx="1"/>
          </p:nvPr>
        </p:nvSpPr>
        <p:spPr/>
        <p:txBody>
          <a:bodyPr/>
          <a:lstStyle/>
          <a:p>
            <a:pPr marL="457200" rtl="0">
              <a:spcBef>
                <a:spcPts val="0"/>
              </a:spcBef>
              <a:spcAft>
                <a:spcPts val="0"/>
              </a:spcAft>
            </a:pPr>
            <a:r>
              <a:rPr lang="en-US" sz="1800" b="0" i="0" u="none" strike="noStrike">
                <a:solidFill>
                  <a:srgbClr val="000000"/>
                </a:solidFill>
                <a:effectLst/>
                <a:latin typeface="Times New Roman" panose="02020603050405020304" pitchFamily="18" charset="0"/>
              </a:rPr>
              <a:t>Video 2</a:t>
            </a:r>
            <a:endParaRPr lang="en-US" b="0">
              <a:effectLst/>
            </a:endParaRPr>
          </a:p>
          <a:p>
            <a:br>
              <a:rPr lang="en-US"/>
            </a:br>
            <a:endParaRPr lang="en-US"/>
          </a:p>
        </p:txBody>
      </p:sp>
    </p:spTree>
    <p:extLst>
      <p:ext uri="{BB962C8B-B14F-4D97-AF65-F5344CB8AC3E}">
        <p14:creationId xmlns:p14="http://schemas.microsoft.com/office/powerpoint/2010/main" val="4080124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33</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020874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35</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01406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0" i="1"/>
              <a:t>This is for the course landing page and student handout PFD. The instructor does not need to record this slide.</a:t>
            </a:r>
            <a:endParaRPr/>
          </a:p>
        </p:txBody>
      </p:sp>
      <p:sp>
        <p:nvSpPr>
          <p:cNvPr id="280" name="Google Shape;280;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a:solidFill>
                  <a:schemeClr val="tx1"/>
                </a:solidFill>
                <a:effectLst/>
                <a:latin typeface="+mn-lt"/>
                <a:ea typeface="+mn-ea"/>
                <a:cs typeface="+mn-cs"/>
              </a:rPr>
              <a:t>We can continue doing this, adding more and more features to gradually improve our model. If we get to the end of a branch, and we can’t improve the segmentation of loan-defaults, we stop. </a:t>
            </a:r>
            <a:endParaRPr lang="en-CA" b="0">
              <a:effectLst/>
            </a:endParaRPr>
          </a:p>
          <a:p>
            <a:pPr rtl="0"/>
            <a:br>
              <a:rPr lang="en-CA" b="0">
                <a:effectLst/>
              </a:rPr>
            </a:br>
            <a:r>
              <a:rPr lang="en-CA" sz="1200" b="0" i="0" u="none" strike="noStrike" kern="1200">
                <a:solidFill>
                  <a:schemeClr val="tx1"/>
                </a:solidFill>
                <a:effectLst/>
                <a:latin typeface="+mn-lt"/>
                <a:ea typeface="+mn-ea"/>
                <a:cs typeface="+mn-cs"/>
              </a:rPr>
              <a:t>The nodes where we stop are called leaf nodes. The node where we started is called the root node, and all nodes in-between are called decision nodes. To choose which node is added first or next, we simply choose the next available feature that best separates defaults from non-defaults.</a:t>
            </a:r>
            <a:endParaRPr lang="en-CA" b="0">
              <a:effectLst/>
            </a:endParaRPr>
          </a:p>
          <a:p>
            <a:pPr rtl="0"/>
            <a:br>
              <a:rPr lang="en-CA" b="0">
                <a:effectLst/>
              </a:rPr>
            </a:br>
            <a:r>
              <a:rPr lang="en-CA" sz="1200" b="0" i="0" u="none" strike="noStrike" kern="1200">
                <a:solidFill>
                  <a:schemeClr val="tx1"/>
                </a:solidFill>
                <a:effectLst/>
                <a:latin typeface="+mn-lt"/>
                <a:ea typeface="+mn-ea"/>
                <a:cs typeface="+mn-cs"/>
              </a:rPr>
              <a:t>With a completed tree, each customer loan can be evaluated using the tree, and by answering the questions, until we reach a leaf node and make a prediction.</a:t>
            </a:r>
            <a:endParaRPr lang="en-CA" b="0">
              <a:effectLst/>
            </a:endParaRPr>
          </a:p>
        </p:txBody>
      </p:sp>
      <p:sp>
        <p:nvSpPr>
          <p:cNvPr id="4" name="Slide Number Placeholder 3"/>
          <p:cNvSpPr>
            <a:spLocks noGrp="1"/>
          </p:cNvSpPr>
          <p:nvPr>
            <p:ph type="sldNum" sz="quarter" idx="5"/>
          </p:nvPr>
        </p:nvSpPr>
        <p:spPr/>
        <p:txBody>
          <a:bodyPr/>
          <a:lstStyle/>
          <a:p>
            <a:fld id="{1AEA1A60-ADE3-7845-B69B-5D541BE3AF0C}" type="slidenum">
              <a:rPr lang="en-US" smtClean="0"/>
              <a:t>37</a:t>
            </a:fld>
            <a:endParaRPr lang="en-US"/>
          </a:p>
        </p:txBody>
      </p:sp>
    </p:spTree>
    <p:extLst>
      <p:ext uri="{BB962C8B-B14F-4D97-AF65-F5344CB8AC3E}">
        <p14:creationId xmlns:p14="http://schemas.microsoft.com/office/powerpoint/2010/main" val="1149067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a:solidFill>
                  <a:schemeClr val="tx1"/>
                </a:solidFill>
                <a:effectLst/>
                <a:latin typeface="+mn-lt"/>
                <a:ea typeface="+mn-ea"/>
                <a:cs typeface="+mn-cs"/>
              </a:rPr>
              <a:t>We can continue doing this, adding more and more features to gradually improve our model. If we get to the end of a branch, and we can’t improve the segmentation of loan-defaults, we stop. </a:t>
            </a:r>
            <a:endParaRPr lang="en-CA" b="0">
              <a:effectLst/>
            </a:endParaRPr>
          </a:p>
          <a:p>
            <a:pPr rtl="0"/>
            <a:br>
              <a:rPr lang="en-CA" b="0">
                <a:effectLst/>
              </a:rPr>
            </a:br>
            <a:r>
              <a:rPr lang="en-CA" sz="1200" b="0" i="0" u="none" strike="noStrike" kern="1200">
                <a:solidFill>
                  <a:schemeClr val="tx1"/>
                </a:solidFill>
                <a:effectLst/>
                <a:latin typeface="+mn-lt"/>
                <a:ea typeface="+mn-ea"/>
                <a:cs typeface="+mn-cs"/>
              </a:rPr>
              <a:t>The nodes where we stop are called leaf nodes. The node where we started is called the root node, and all nodes in-between are called decision nodes. To choose which node is added first or next, we simply choose the next available feature that best separates defaults from non-defaults.</a:t>
            </a:r>
            <a:endParaRPr lang="en-CA" b="0">
              <a:effectLst/>
            </a:endParaRPr>
          </a:p>
          <a:p>
            <a:pPr rtl="0"/>
            <a:br>
              <a:rPr lang="en-CA" b="0">
                <a:effectLst/>
              </a:rPr>
            </a:br>
            <a:r>
              <a:rPr lang="en-CA" sz="1200" b="0" i="0" u="none" strike="noStrike" kern="1200">
                <a:solidFill>
                  <a:schemeClr val="tx1"/>
                </a:solidFill>
                <a:effectLst/>
                <a:latin typeface="+mn-lt"/>
                <a:ea typeface="+mn-ea"/>
                <a:cs typeface="+mn-cs"/>
              </a:rPr>
              <a:t>With a completed tree, each customer loan can be evaluated using the tree, and by answering the questions, until we reach a leaf node and make a prediction.</a:t>
            </a:r>
            <a:endParaRPr lang="en-CA" b="0">
              <a:effectLst/>
            </a:endParaRPr>
          </a:p>
        </p:txBody>
      </p:sp>
      <p:sp>
        <p:nvSpPr>
          <p:cNvPr id="4" name="Slide Number Placeholder 3"/>
          <p:cNvSpPr>
            <a:spLocks noGrp="1"/>
          </p:cNvSpPr>
          <p:nvPr>
            <p:ph type="sldNum" sz="quarter" idx="5"/>
          </p:nvPr>
        </p:nvSpPr>
        <p:spPr/>
        <p:txBody>
          <a:bodyPr/>
          <a:lstStyle/>
          <a:p>
            <a:fld id="{1AEA1A60-ADE3-7845-B69B-5D541BE3AF0C}" type="slidenum">
              <a:rPr lang="en-US" smtClean="0"/>
              <a:t>38</a:t>
            </a:fld>
            <a:endParaRPr lang="en-US"/>
          </a:p>
        </p:txBody>
      </p:sp>
    </p:spTree>
    <p:extLst>
      <p:ext uri="{BB962C8B-B14F-4D97-AF65-F5344CB8AC3E}">
        <p14:creationId xmlns:p14="http://schemas.microsoft.com/office/powerpoint/2010/main" val="3731780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a:solidFill>
                  <a:schemeClr val="tx1"/>
                </a:solidFill>
                <a:effectLst/>
                <a:latin typeface="+mn-lt"/>
                <a:ea typeface="+mn-ea"/>
                <a:cs typeface="+mn-cs"/>
              </a:rPr>
              <a:t>A random forest is a machine learning technique that uses data to predict an outcome or classification. A random forest is known as an ensemble model because it combines the results from multiple other models; in this case decision trees. This video assumes that you’ve watched the previous video explaining the basics of decision trees.</a:t>
            </a:r>
            <a:endParaRPr lang="en-CA" b="0">
              <a:effectLst/>
            </a:endParaRPr>
          </a:p>
          <a:p>
            <a:pPr rtl="0"/>
            <a:br>
              <a:rPr lang="en-CA" b="0">
                <a:effectLst/>
              </a:rPr>
            </a:br>
            <a:r>
              <a:rPr lang="en-CA" sz="1200" b="0" i="0" u="none" strike="noStrike" kern="1200">
                <a:solidFill>
                  <a:schemeClr val="tx1"/>
                </a:solidFill>
                <a:effectLst/>
                <a:latin typeface="+mn-lt"/>
                <a:ea typeface="+mn-ea"/>
                <a:cs typeface="+mn-cs"/>
              </a:rPr>
              <a:t>So we know that a decision tree is a cascading set of questions, used to incrementally improve the classification of outcomes. In the previous video, we built a tree to predict loan default, and we can build up that tree using some or all of the features in our data set.</a:t>
            </a:r>
            <a:endParaRPr lang="en-CA" b="0">
              <a:effectLst/>
            </a:endParaRPr>
          </a:p>
          <a:p>
            <a:br>
              <a:rPr lang="en-CA"/>
            </a:br>
            <a:endParaRPr lang="en-US"/>
          </a:p>
        </p:txBody>
      </p:sp>
      <p:sp>
        <p:nvSpPr>
          <p:cNvPr id="4" name="Slide Number Placeholder 3"/>
          <p:cNvSpPr>
            <a:spLocks noGrp="1"/>
          </p:cNvSpPr>
          <p:nvPr>
            <p:ph type="sldNum" sz="quarter" idx="5"/>
          </p:nvPr>
        </p:nvSpPr>
        <p:spPr/>
        <p:txBody>
          <a:bodyPr/>
          <a:lstStyle/>
          <a:p>
            <a:fld id="{1AEA1A60-ADE3-7845-B69B-5D541BE3AF0C}" type="slidenum">
              <a:rPr lang="en-US" smtClean="0"/>
              <a:t>39</a:t>
            </a:fld>
            <a:endParaRPr lang="en-US"/>
          </a:p>
        </p:txBody>
      </p:sp>
    </p:spTree>
    <p:extLst>
      <p:ext uri="{BB962C8B-B14F-4D97-AF65-F5344CB8AC3E}">
        <p14:creationId xmlns:p14="http://schemas.microsoft.com/office/powerpoint/2010/main" val="436520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Open Sans"/>
              <a:buNone/>
            </a:pPr>
            <a:endParaRPr>
              <a:latin typeface="Open Sans"/>
              <a:ea typeface="Open Sans"/>
              <a:cs typeface="Open Sans"/>
              <a:sym typeface="Open Sans"/>
            </a:endParaRPr>
          </a:p>
        </p:txBody>
      </p:sp>
      <p:sp>
        <p:nvSpPr>
          <p:cNvPr id="537" name="Google Shape;537;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Open Sans"/>
              <a:buNone/>
            </a:pPr>
            <a:fld id="{00000000-1234-1234-1234-123412341234}" type="slidenum">
              <a:rPr lang="en-US" sz="1200" b="0" i="0" u="none" strike="noStrike" cap="none">
                <a:solidFill>
                  <a:schemeClr val="dk1"/>
                </a:solidFill>
              </a:rPr>
              <a:t>40</a:t>
            </a:fld>
            <a:endParaRPr sz="1200" b="0" i="0" u="none" strike="noStrike" cap="none">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0" i="1"/>
              <a:t>This is for the course landing page and student handout PFD. The instructor does not need to record this slide.</a:t>
            </a:r>
            <a:endParaRPr/>
          </a:p>
        </p:txBody>
      </p:sp>
      <p:sp>
        <p:nvSpPr>
          <p:cNvPr id="280" name="Google Shape;280;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2551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a:solidFill>
                  <a:schemeClr val="tx1"/>
                </a:solidFill>
                <a:effectLst/>
                <a:latin typeface="+mn-lt"/>
                <a:ea typeface="+mn-ea"/>
                <a:cs typeface="+mn-cs"/>
              </a:rPr>
              <a:t>Let’s take a look at a few metrics and visuals that are going to help us evaluate the performance of our machine learning model.</a:t>
            </a:r>
            <a:endParaRPr lang="en-CA" b="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Open Sans"/>
              <a:buNone/>
              <a:tabLst/>
              <a:defRPr/>
            </a:pPr>
            <a:br>
              <a:rPr lang="en-CA" b="0">
                <a:effectLst/>
              </a:rPr>
            </a:br>
            <a:r>
              <a:rPr lang="en-CA" sz="1200" b="0" i="0" u="none" strike="noStrike" kern="1200">
                <a:solidFill>
                  <a:schemeClr val="tx1"/>
                </a:solidFill>
                <a:effectLst/>
                <a:latin typeface="+mn-lt"/>
                <a:ea typeface="+mn-ea"/>
                <a:cs typeface="+mn-cs"/>
              </a:rPr>
              <a:t>First, let’s look at the confusion matrix, helps us understand the quality of predictions that our model has made.</a:t>
            </a:r>
            <a:endParaRPr lang="en-CA" b="0">
              <a:effectLst/>
            </a:endParaRPr>
          </a:p>
          <a:p>
            <a:pPr rtl="0"/>
            <a:endParaRPr lang="en-CA" sz="1200" b="0" i="0" u="none" strike="noStrike" kern="1200">
              <a:solidFill>
                <a:schemeClr val="tx1"/>
              </a:solidFill>
              <a:effectLst/>
              <a:latin typeface="+mn-lt"/>
              <a:ea typeface="+mn-ea"/>
              <a:cs typeface="+mn-cs"/>
            </a:endParaRPr>
          </a:p>
          <a:p>
            <a:pPr rtl="0"/>
            <a:r>
              <a:rPr lang="en-CA" sz="1200" b="0" i="0" u="none" strike="noStrike" kern="1200">
                <a:solidFill>
                  <a:schemeClr val="tx1"/>
                </a:solidFill>
                <a:effectLst/>
                <a:latin typeface="+mn-lt"/>
                <a:ea typeface="+mn-ea"/>
                <a:cs typeface="+mn-cs"/>
              </a:rPr>
              <a:t>	When we make a binary prediction like trying to predict loan defaults, we predict either a positive (default), or a negative (non-default).</a:t>
            </a:r>
          </a:p>
          <a:p>
            <a:pPr rtl="0"/>
            <a:endParaRPr lang="en-CA" sz="1200" b="0" i="0" u="none" strike="noStrike" kern="1200">
              <a:solidFill>
                <a:schemeClr val="tx1"/>
              </a:solidFill>
              <a:effectLst/>
              <a:latin typeface="+mn-lt"/>
              <a:ea typeface="+mn-ea"/>
              <a:cs typeface="+mn-cs"/>
            </a:endParaRPr>
          </a:p>
          <a:p>
            <a:pPr rtl="0"/>
            <a:r>
              <a:rPr lang="en-CA" sz="1200" b="0" i="0" u="none" strike="noStrike" kern="1200">
                <a:solidFill>
                  <a:schemeClr val="tx1"/>
                </a:solidFill>
                <a:effectLst/>
                <a:latin typeface="+mn-lt"/>
                <a:ea typeface="+mn-ea"/>
                <a:cs typeface="+mn-cs"/>
              </a:rPr>
              <a:t>	But equally the Actual outcome might be Positive, or Negative. And overall, we can say that we are correct, if our prediction matches the actual result.</a:t>
            </a:r>
          </a:p>
          <a:p>
            <a:pPr rtl="0"/>
            <a:br>
              <a:rPr lang="en-CA" b="0">
                <a:effectLst/>
              </a:rPr>
            </a:br>
            <a:r>
              <a:rPr lang="en-CA" sz="1200" b="0" i="0" u="none" strike="noStrike" kern="1200">
                <a:solidFill>
                  <a:schemeClr val="tx1"/>
                </a:solidFill>
                <a:effectLst/>
                <a:latin typeface="+mn-lt"/>
                <a:ea typeface="+mn-ea"/>
                <a:cs typeface="+mn-cs"/>
              </a:rPr>
              <a:t>In the bottom right we have True Positives - that is the number of loans we predicted as defaults, that WERE defaults.</a:t>
            </a:r>
            <a:br>
              <a:rPr lang="en-CA" b="0">
                <a:effectLst/>
              </a:rPr>
            </a:br>
            <a:r>
              <a:rPr lang="en-CA" sz="1200" b="0" i="0" u="none" strike="noStrike" kern="1200">
                <a:solidFill>
                  <a:schemeClr val="tx1"/>
                </a:solidFill>
                <a:effectLst/>
                <a:latin typeface="+mn-lt"/>
                <a:ea typeface="+mn-ea"/>
                <a:cs typeface="+mn-cs"/>
              </a:rPr>
              <a:t>In the top right, we have False Positives - that is the number of loans we predicted as defaults, that were NOT defaults. We are falsely identifying them as defaults and they are false alarms.</a:t>
            </a:r>
            <a:endParaRPr lang="en-CA" b="0">
              <a:effectLst/>
            </a:endParaRPr>
          </a:p>
          <a:p>
            <a:pPr rtl="0"/>
            <a:br>
              <a:rPr lang="en-CA" b="0">
                <a:effectLst/>
              </a:rPr>
            </a:br>
            <a:r>
              <a:rPr lang="en-CA" sz="1200" b="0" i="0" u="none" strike="noStrike" kern="1200">
                <a:solidFill>
                  <a:schemeClr val="tx1"/>
                </a:solidFill>
                <a:effectLst/>
                <a:latin typeface="+mn-lt"/>
                <a:ea typeface="+mn-ea"/>
                <a:cs typeface="+mn-cs"/>
              </a:rPr>
              <a:t>We can do the same for our negative predictions. In the top left we have True Negatives, that is the number of loans we predicted as non-defaults, that WERE NON-defaults.</a:t>
            </a:r>
            <a:br>
              <a:rPr lang="en-CA" b="0">
                <a:effectLst/>
              </a:rPr>
            </a:br>
            <a:r>
              <a:rPr lang="en-CA" sz="1200" b="0" i="0" u="none" strike="noStrike" kern="1200">
                <a:solidFill>
                  <a:schemeClr val="tx1"/>
                </a:solidFill>
                <a:effectLst/>
                <a:latin typeface="+mn-lt"/>
                <a:ea typeface="+mn-ea"/>
                <a:cs typeface="+mn-cs"/>
              </a:rPr>
              <a:t>Finally, in the bottom left we have False Negatives - that is the number of loans we predicted as non-defaults, that WERE in fact defaults. We are falsely identifying them as non-defaults.</a:t>
            </a:r>
            <a:endParaRPr lang="en-CA" b="0">
              <a:effectLst/>
            </a:endParaRPr>
          </a:p>
        </p:txBody>
      </p:sp>
      <p:sp>
        <p:nvSpPr>
          <p:cNvPr id="4" name="Slide Number Placeholder 3"/>
          <p:cNvSpPr>
            <a:spLocks noGrp="1"/>
          </p:cNvSpPr>
          <p:nvPr>
            <p:ph type="sldNum" sz="quarter" idx="5"/>
          </p:nvPr>
        </p:nvSpPr>
        <p:spPr/>
        <p:txBody>
          <a:bodyPr/>
          <a:lstStyle/>
          <a:p>
            <a:fld id="{1AEA1A60-ADE3-7845-B69B-5D541BE3AF0C}" type="slidenum">
              <a:rPr lang="en-US" smtClean="0"/>
              <a:t>43</a:t>
            </a:fld>
            <a:endParaRPr lang="en-US"/>
          </a:p>
        </p:txBody>
      </p:sp>
    </p:spTree>
    <p:extLst>
      <p:ext uri="{BB962C8B-B14F-4D97-AF65-F5344CB8AC3E}">
        <p14:creationId xmlns:p14="http://schemas.microsoft.com/office/powerpoint/2010/main" val="3368615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a:solidFill>
                  <a:schemeClr val="tx1"/>
                </a:solidFill>
                <a:effectLst/>
                <a:latin typeface="+mn-lt"/>
                <a:ea typeface="+mn-ea"/>
                <a:cs typeface="+mn-cs"/>
              </a:rPr>
              <a:t>There are four key metrics that can help us summarize what we see in the confusion matrix:</a:t>
            </a:r>
            <a:endParaRPr lang="en-CA" b="0">
              <a:effectLst/>
            </a:endParaRPr>
          </a:p>
          <a:p>
            <a:pPr rtl="0"/>
            <a:br>
              <a:rPr lang="en-CA" b="0">
                <a:effectLst/>
              </a:rPr>
            </a:br>
            <a:r>
              <a:rPr lang="en-CA" sz="1200" b="1" i="0" u="none" strike="noStrike" kern="1200">
                <a:solidFill>
                  <a:schemeClr val="tx1"/>
                </a:solidFill>
                <a:effectLst/>
                <a:latin typeface="+mn-lt"/>
                <a:ea typeface="+mn-ea"/>
                <a:cs typeface="+mn-cs"/>
              </a:rPr>
              <a:t>Accuracy</a:t>
            </a:r>
            <a:br>
              <a:rPr lang="en-CA" sz="1200" b="0" i="0" u="none" strike="noStrike" kern="1200">
                <a:solidFill>
                  <a:schemeClr val="tx1"/>
                </a:solidFill>
                <a:effectLst/>
                <a:latin typeface="+mn-lt"/>
                <a:ea typeface="+mn-ea"/>
                <a:cs typeface="+mn-cs"/>
              </a:rPr>
            </a:br>
            <a:r>
              <a:rPr lang="en-CA" sz="1200" b="0" i="0" u="none" strike="noStrike" kern="1200" err="1">
                <a:solidFill>
                  <a:schemeClr val="tx1"/>
                </a:solidFill>
                <a:effectLst/>
                <a:latin typeface="+mn-lt"/>
                <a:ea typeface="+mn-ea"/>
                <a:cs typeface="+mn-cs"/>
              </a:rPr>
              <a:t>Accuracy</a:t>
            </a:r>
            <a:r>
              <a:rPr lang="en-CA" sz="1200" b="0" i="0" u="none" strike="noStrike" kern="1200">
                <a:solidFill>
                  <a:schemeClr val="tx1"/>
                </a:solidFill>
                <a:effectLst/>
                <a:latin typeface="+mn-lt"/>
                <a:ea typeface="+mn-ea"/>
                <a:cs typeface="+mn-cs"/>
              </a:rPr>
              <a:t> simply describes what proportion of predictions were correct. You’ll see in the next few videos why accuracy alone is not always the best indicator of model performance.</a:t>
            </a:r>
            <a:endParaRPr lang="en-CA" b="0">
              <a:effectLst/>
            </a:endParaRPr>
          </a:p>
          <a:p>
            <a:pPr rtl="0"/>
            <a:br>
              <a:rPr lang="en-CA" b="0">
                <a:effectLst/>
              </a:rPr>
            </a:br>
            <a:r>
              <a:rPr lang="en-CA" sz="1200" b="1" i="0" u="none" strike="noStrike" kern="1200">
                <a:solidFill>
                  <a:schemeClr val="tx1"/>
                </a:solidFill>
                <a:effectLst/>
                <a:latin typeface="+mn-lt"/>
                <a:ea typeface="+mn-ea"/>
                <a:cs typeface="+mn-cs"/>
              </a:rPr>
              <a:t>Precision</a:t>
            </a:r>
            <a:endParaRPr lang="en-CA" b="0">
              <a:effectLst/>
            </a:endParaRPr>
          </a:p>
          <a:p>
            <a:pPr rtl="0"/>
            <a:r>
              <a:rPr lang="en-CA" sz="1200" b="0" i="0" u="none" strike="noStrike" kern="1200">
                <a:solidFill>
                  <a:schemeClr val="tx1"/>
                </a:solidFill>
                <a:effectLst/>
                <a:latin typeface="+mn-lt"/>
                <a:ea typeface="+mn-ea"/>
                <a:cs typeface="+mn-cs"/>
              </a:rPr>
              <a:t>Precision describes how good our positive predictions are. In other words, out of those we predicted were positive, how many were actually positive. TP / (TP + FP) It’s useful to remember that Precision begins with a P, hence we’re looking as Positives.</a:t>
            </a:r>
            <a:endParaRPr lang="en-CA" b="0">
              <a:effectLst/>
            </a:endParaRPr>
          </a:p>
          <a:p>
            <a:pPr rtl="0"/>
            <a:br>
              <a:rPr lang="en-CA" b="0">
                <a:effectLst/>
              </a:rPr>
            </a:br>
            <a:r>
              <a:rPr lang="en-CA" sz="1200" b="1" i="0" u="none" strike="noStrike" kern="1200">
                <a:solidFill>
                  <a:schemeClr val="tx1"/>
                </a:solidFill>
                <a:effectLst/>
                <a:latin typeface="+mn-lt"/>
                <a:ea typeface="+mn-ea"/>
                <a:cs typeface="+mn-cs"/>
              </a:rPr>
              <a:t>Recall</a:t>
            </a:r>
            <a:endParaRPr lang="en-CA" b="0">
              <a:effectLst/>
            </a:endParaRPr>
          </a:p>
          <a:p>
            <a:pPr rtl="0"/>
            <a:r>
              <a:rPr lang="en-CA" sz="1200" b="0" i="0" u="none" strike="noStrike" kern="1200">
                <a:solidFill>
                  <a:schemeClr val="tx1"/>
                </a:solidFill>
                <a:effectLst/>
                <a:latin typeface="+mn-lt"/>
                <a:ea typeface="+mn-ea"/>
                <a:cs typeface="+mn-cs"/>
              </a:rPr>
              <a:t>The recall score describes what proportion of the actual positive cases did we correctly identify.</a:t>
            </a:r>
            <a:endParaRPr lang="en-CA" b="0">
              <a:effectLst/>
            </a:endParaRPr>
          </a:p>
          <a:p>
            <a:pPr rtl="0"/>
            <a:br>
              <a:rPr lang="en-CA" b="0">
                <a:effectLst/>
              </a:rPr>
            </a:br>
            <a:r>
              <a:rPr lang="en-CA" sz="1200" b="1" i="0" u="none" strike="noStrike" kern="1200">
                <a:solidFill>
                  <a:schemeClr val="tx1"/>
                </a:solidFill>
                <a:effectLst/>
                <a:latin typeface="+mn-lt"/>
                <a:ea typeface="+mn-ea"/>
                <a:cs typeface="+mn-cs"/>
              </a:rPr>
              <a:t>F1 Score</a:t>
            </a:r>
            <a:endParaRPr lang="en-CA" b="0">
              <a:effectLst/>
            </a:endParaRPr>
          </a:p>
          <a:p>
            <a:pPr rtl="0"/>
            <a:r>
              <a:rPr lang="en-CA" sz="1200" b="0" i="0" u="none" strike="noStrike" kern="1200">
                <a:solidFill>
                  <a:schemeClr val="tx1"/>
                </a:solidFill>
                <a:effectLst/>
                <a:latin typeface="+mn-lt"/>
                <a:ea typeface="+mn-ea"/>
                <a:cs typeface="+mn-cs"/>
              </a:rPr>
              <a:t>The F1 score provides a balance between precision and recall.</a:t>
            </a:r>
            <a:endParaRPr lang="en-CA" b="0">
              <a:effectLst/>
            </a:endParaRPr>
          </a:p>
          <a:p>
            <a:pPr rtl="0"/>
            <a:br>
              <a:rPr lang="en-CA" b="0">
                <a:effectLst/>
              </a:rPr>
            </a:br>
            <a:r>
              <a:rPr lang="en-CA" sz="1200" b="0" i="0" u="none" strike="noStrike" kern="1200">
                <a:solidFill>
                  <a:schemeClr val="tx1"/>
                </a:solidFill>
                <a:effectLst/>
                <a:latin typeface="+mn-lt"/>
                <a:ea typeface="+mn-ea"/>
                <a:cs typeface="+mn-cs"/>
              </a:rPr>
              <a:t>In this chapter, you’ll start to see that no model is perfect. Instead, we have to make decisions about what types of errors we want to minimize. These four metrics give us a good starting point to evaluate our model.</a:t>
            </a:r>
            <a:endParaRPr lang="en-CA" b="0">
              <a:effectLst/>
            </a:endParaRPr>
          </a:p>
        </p:txBody>
      </p:sp>
      <p:sp>
        <p:nvSpPr>
          <p:cNvPr id="4" name="Slide Number Placeholder 3"/>
          <p:cNvSpPr>
            <a:spLocks noGrp="1"/>
          </p:cNvSpPr>
          <p:nvPr>
            <p:ph type="sldNum" sz="quarter" idx="5"/>
          </p:nvPr>
        </p:nvSpPr>
        <p:spPr/>
        <p:txBody>
          <a:bodyPr/>
          <a:lstStyle/>
          <a:p>
            <a:fld id="{1AEA1A60-ADE3-7845-B69B-5D541BE3AF0C}" type="slidenum">
              <a:rPr lang="en-US" smtClean="0"/>
              <a:t>44</a:t>
            </a:fld>
            <a:endParaRPr lang="en-US"/>
          </a:p>
        </p:txBody>
      </p:sp>
    </p:spTree>
    <p:extLst>
      <p:ext uri="{BB962C8B-B14F-4D97-AF65-F5344CB8AC3E}">
        <p14:creationId xmlns:p14="http://schemas.microsoft.com/office/powerpoint/2010/main" val="1032843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45</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224247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46</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741677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48</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11383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Open Sans"/>
              <a:buNone/>
            </a:pPr>
            <a:endParaRPr>
              <a:latin typeface="Open Sans"/>
              <a:ea typeface="Open Sans"/>
              <a:cs typeface="Open Sans"/>
              <a:sym typeface="Open Sans"/>
            </a:endParaRPr>
          </a:p>
        </p:txBody>
      </p:sp>
      <p:sp>
        <p:nvSpPr>
          <p:cNvPr id="271" name="Google Shape;27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Open Sans"/>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Open Sans"/>
                <a:buNone/>
                <a:tabLst/>
                <a:defRPr/>
              </a:pPr>
              <a:t>3</a:t>
            </a:fld>
            <a:endParaRPr kumimoji="0" sz="12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75068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a:solidFill>
                  <a:schemeClr val="tx1"/>
                </a:solidFill>
                <a:effectLst/>
                <a:latin typeface="+mn-lt"/>
                <a:ea typeface="+mn-ea"/>
                <a:cs typeface="+mn-cs"/>
              </a:rPr>
              <a:t>In this video we’re going to introduce the ROC curve, which is a useful way to evaluate the results of a binary classification model. The ROC curve helps us see visually, how much better our model is than just guessing.</a:t>
            </a:r>
            <a:endParaRPr lang="en-CA" b="0">
              <a:effectLst/>
            </a:endParaRPr>
          </a:p>
          <a:p>
            <a:pPr rtl="0"/>
            <a:br>
              <a:rPr lang="en-CA" b="0">
                <a:effectLst/>
              </a:rPr>
            </a:br>
            <a:r>
              <a:rPr lang="en-CA" sz="1200" b="0" i="0" u="none" strike="noStrike" kern="1200">
                <a:solidFill>
                  <a:schemeClr val="tx1"/>
                </a:solidFill>
                <a:effectLst/>
                <a:latin typeface="+mn-lt"/>
                <a:ea typeface="+mn-ea"/>
                <a:cs typeface="+mn-cs"/>
              </a:rPr>
              <a:t>The ROC relies on two underlying variables called prediction percentages: The True Positive Rate and the False Positive Rate.</a:t>
            </a:r>
            <a:endParaRPr lang="en-CA" b="0">
              <a:effectLst/>
            </a:endParaRPr>
          </a:p>
          <a:p>
            <a:pPr rtl="0"/>
            <a:br>
              <a:rPr lang="en-CA" b="0">
                <a:effectLst/>
              </a:rPr>
            </a:br>
            <a:r>
              <a:rPr lang="en-CA" b="0">
                <a:effectLst/>
              </a:rPr>
              <a:t>-</a:t>
            </a:r>
            <a:r>
              <a:rPr lang="en-CA" sz="1200" b="0" i="0" u="none" strike="noStrike" kern="1200">
                <a:solidFill>
                  <a:schemeClr val="tx1"/>
                </a:solidFill>
                <a:effectLst/>
                <a:latin typeface="+mn-lt"/>
                <a:ea typeface="+mn-ea"/>
                <a:cs typeface="+mn-cs"/>
              </a:rPr>
              <a:t>The True Positive Rate  describes the proportion of ACTUAL positives that we correctly identified. It is the same formula as Recall.</a:t>
            </a:r>
            <a:br>
              <a:rPr lang="en-CA" b="0">
                <a:effectLst/>
              </a:rPr>
            </a:br>
            <a:r>
              <a:rPr lang="en-CA" b="0">
                <a:effectLst/>
              </a:rPr>
              <a:t>-</a:t>
            </a:r>
            <a:r>
              <a:rPr lang="en-CA" sz="1200" b="0" i="0" u="none" strike="noStrike" kern="1200">
                <a:solidFill>
                  <a:schemeClr val="tx1"/>
                </a:solidFill>
                <a:effectLst/>
                <a:latin typeface="+mn-lt"/>
                <a:ea typeface="+mn-ea"/>
                <a:cs typeface="+mn-cs"/>
              </a:rPr>
              <a:t>The False Positive Rate describes the proportion of ACTUAL negatives that we flagged as positive.</a:t>
            </a:r>
            <a:endParaRPr lang="en-CA" b="0">
              <a:effectLst/>
            </a:endParaRPr>
          </a:p>
        </p:txBody>
      </p:sp>
      <p:sp>
        <p:nvSpPr>
          <p:cNvPr id="4" name="Slide Number Placeholder 3"/>
          <p:cNvSpPr>
            <a:spLocks noGrp="1"/>
          </p:cNvSpPr>
          <p:nvPr>
            <p:ph type="sldNum" sz="quarter" idx="5"/>
          </p:nvPr>
        </p:nvSpPr>
        <p:spPr/>
        <p:txBody>
          <a:bodyPr/>
          <a:lstStyle/>
          <a:p>
            <a:fld id="{1AEA1A60-ADE3-7845-B69B-5D541BE3AF0C}" type="slidenum">
              <a:rPr lang="en-US" smtClean="0"/>
              <a:t>50</a:t>
            </a:fld>
            <a:endParaRPr lang="en-US"/>
          </a:p>
        </p:txBody>
      </p:sp>
    </p:spTree>
    <p:extLst>
      <p:ext uri="{BB962C8B-B14F-4D97-AF65-F5344CB8AC3E}">
        <p14:creationId xmlns:p14="http://schemas.microsoft.com/office/powerpoint/2010/main" val="2858455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51</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483919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Open Sans"/>
              <a:buNone/>
              <a:tabLst/>
              <a:defRPr/>
            </a:pPr>
            <a:r>
              <a:rPr lang="en-GB"/>
              <a:t>Most of the times building a great model is not very useful in itself.</a:t>
            </a:r>
          </a:p>
          <a:p>
            <a:endParaRPr lang="en-CA"/>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53</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571301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55</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767146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56</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119524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57</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345917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58</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938434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4</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477649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C0L04 – What is Regression?</a:t>
            </a:r>
          </a:p>
          <a:p>
            <a:pPr marL="0" lvl="0" indent="0" algn="l" rtl="0">
              <a:spcBef>
                <a:spcPts val="0"/>
              </a:spcBef>
              <a:spcAft>
                <a:spcPts val="0"/>
              </a:spcAft>
              <a:buNone/>
            </a:pPr>
            <a:r>
              <a:rPr lang="en-US"/>
              <a:t>Slide 3</a:t>
            </a:r>
            <a:endParaRPr/>
          </a:p>
        </p:txBody>
      </p:sp>
      <p:sp>
        <p:nvSpPr>
          <p:cNvPr id="218" name="Google Shape;2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9995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6</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72914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Open Sans"/>
              <a:buNone/>
            </a:pPr>
            <a:endParaRPr>
              <a:latin typeface="Open Sans"/>
              <a:ea typeface="Open Sans"/>
              <a:cs typeface="Open Sans"/>
              <a:sym typeface="Open Sans"/>
            </a:endParaRPr>
          </a:p>
        </p:txBody>
      </p:sp>
      <p:sp>
        <p:nvSpPr>
          <p:cNvPr id="271" name="Google Shape;27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Open Sans"/>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Open Sans"/>
                <a:buNone/>
                <a:tabLst/>
                <a:defRPr/>
              </a:pPr>
              <a:t>12</a:t>
            </a:fld>
            <a:endParaRPr kumimoji="0" sz="12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0" i="1"/>
              <a:t>This is for the course landing page and student handout PFD. The instructor does not need to record this slide.</a:t>
            </a:r>
            <a:endParaRPr/>
          </a:p>
        </p:txBody>
      </p:sp>
      <p:sp>
        <p:nvSpPr>
          <p:cNvPr id="280" name="Google Shape;280;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3217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Open Sans"/>
              <a:buNone/>
              <a:tabLst/>
              <a:defRPr/>
            </a:pPr>
            <a:r>
              <a:rPr lang="en-GB" b="1">
                <a:solidFill>
                  <a:srgbClr val="57595D"/>
                </a:solidFill>
              </a:rPr>
              <a:t>Probability</a:t>
            </a:r>
            <a:r>
              <a:rPr lang="en-GB">
                <a:solidFill>
                  <a:srgbClr val="57595D"/>
                </a:solidFill>
              </a:rPr>
              <a:t> is the term used to determine how likely is it for an outcome to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Open Sans"/>
              <a:buNone/>
              <a:tabLst/>
              <a:defRPr/>
            </a:pPr>
            <a:r>
              <a:rPr lang="en-GB" i="1">
                <a:solidFill>
                  <a:srgbClr val="57595D"/>
                </a:solidFill>
                <a:latin typeface="Open Sans"/>
              </a:rPr>
              <a:t>For instance, there is 1 in 6 </a:t>
            </a:r>
            <a:r>
              <a:rPr lang="en-GB" b="1" i="1">
                <a:solidFill>
                  <a:srgbClr val="57595D"/>
                </a:solidFill>
                <a:latin typeface="Open Sans"/>
              </a:rPr>
              <a:t>probability </a:t>
            </a:r>
            <a:r>
              <a:rPr lang="en-GB" i="1">
                <a:solidFill>
                  <a:srgbClr val="57595D"/>
                </a:solidFill>
                <a:latin typeface="Open Sans"/>
              </a:rPr>
              <a:t>that you will get a 2 when rolling a die</a:t>
            </a:r>
            <a:endParaRPr lang="en-GB"/>
          </a:p>
          <a:p>
            <a:pPr marL="457200" marR="0" lvl="0" indent="-228600" algn="l" defTabSz="914400" rtl="0" eaLnBrk="1" fontAlgn="auto" latinLnBrk="0" hangingPunct="1">
              <a:lnSpc>
                <a:spcPct val="100000"/>
              </a:lnSpc>
              <a:spcBef>
                <a:spcPts val="0"/>
              </a:spcBef>
              <a:spcAft>
                <a:spcPts val="0"/>
              </a:spcAft>
              <a:buClr>
                <a:srgbClr val="000000"/>
              </a:buClr>
              <a:buSzPts val="1400"/>
              <a:buFont typeface="Open Sans"/>
              <a:buNone/>
              <a:tabLst/>
              <a:defRPr/>
            </a:pPr>
            <a:endParaRPr lang="en-GB">
              <a:solidFill>
                <a:srgbClr val="57595D"/>
              </a:solidFill>
            </a:endParaRP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Open Sans"/>
                <a:ea typeface="Open Sans"/>
                <a:cs typeface="Open Sans"/>
                <a:sym typeface="Open Sans"/>
              </a:rPr>
              <a:t>15</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83624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ection Title">
  <p:cSld name="1_Section Title">
    <p:bg>
      <p:bgPr>
        <a:gradFill>
          <a:gsLst>
            <a:gs pos="0">
              <a:schemeClr val="lt2"/>
            </a:gs>
            <a:gs pos="100000">
              <a:schemeClr val="lt2"/>
            </a:gs>
          </a:gsLst>
          <a:lin ang="3599321" scaled="0"/>
        </a:gradFill>
        <a:effectLst/>
      </p:bgPr>
    </p:bg>
    <p:spTree>
      <p:nvGrpSpPr>
        <p:cNvPr id="1" name="Shape 19"/>
        <p:cNvGrpSpPr/>
        <p:nvPr/>
      </p:nvGrpSpPr>
      <p:grpSpPr>
        <a:xfrm>
          <a:off x="0" y="0"/>
          <a:ext cx="0" cy="0"/>
          <a:chOff x="0" y="0"/>
          <a:chExt cx="0" cy="0"/>
        </a:xfrm>
      </p:grpSpPr>
      <p:sp>
        <p:nvSpPr>
          <p:cNvPr id="2" name="Do not remove" hidden="1">
            <a:extLst>
              <a:ext uri="{FF2B5EF4-FFF2-40B4-BE49-F238E27FC236}">
                <a16:creationId xmlns:a16="http://schemas.microsoft.com/office/drawing/2014/main" id="{A9B153D0-3CE9-43A2-85CA-6573543EDA1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Google Shape;20;p97"/>
          <p:cNvSpPr txBox="1">
            <a:spLocks noGrp="1"/>
          </p:cNvSpPr>
          <p:nvPr>
            <p:ph type="title"/>
          </p:nvPr>
        </p:nvSpPr>
        <p:spPr>
          <a:xfrm>
            <a:off x="229022" y="3746500"/>
            <a:ext cx="11733900" cy="9948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000"/>
              <a:buFont typeface="Open Sans"/>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97" descr="A black and white logo&#10;&#10;Description automatically generated with low confidence"/>
          <p:cNvSpPr/>
          <p:nvPr/>
        </p:nvSpPr>
        <p:spPr>
          <a:xfrm>
            <a:off x="11049352" y="6380922"/>
            <a:ext cx="736359" cy="26031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97"/>
          <p:cNvSpPr/>
          <p:nvPr/>
        </p:nvSpPr>
        <p:spPr>
          <a:xfrm>
            <a:off x="5272255" y="1936414"/>
            <a:ext cx="1647431" cy="1647431"/>
          </a:xfrm>
          <a:prstGeom prst="ellipse">
            <a:avLst/>
          </a:prstGeom>
          <a:solidFill>
            <a:srgbClr val="255B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Open Sans"/>
              <a:buNone/>
            </a:pPr>
            <a:endParaRPr sz="1400" b="0" i="0" u="none" strike="noStrike" cap="none">
              <a:solidFill>
                <a:schemeClr val="lt1"/>
              </a:solidFill>
              <a:latin typeface="Open Sans"/>
              <a:ea typeface="Open Sans"/>
              <a:cs typeface="Open Sans"/>
              <a:sym typeface="Open Sans"/>
            </a:endParaRPr>
          </a:p>
        </p:txBody>
      </p:sp>
      <p:sp>
        <p:nvSpPr>
          <p:cNvPr id="23" name="Google Shape;23;p97"/>
          <p:cNvSpPr txBox="1"/>
          <p:nvPr/>
        </p:nvSpPr>
        <p:spPr>
          <a:xfrm>
            <a:off x="305653" y="6384932"/>
            <a:ext cx="315546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Open Sans"/>
              <a:buNone/>
            </a:pPr>
            <a:r>
              <a:rPr lang="en-US" sz="1000" b="0" i="0" u="none" strike="noStrike" cap="none">
                <a:solidFill>
                  <a:schemeClr val="lt1"/>
                </a:solidFill>
                <a:latin typeface="Open Sans"/>
                <a:ea typeface="Open Sans"/>
                <a:cs typeface="Open Sans"/>
                <a:sym typeface="Open Sans"/>
              </a:rPr>
              <a:t>BIDA </a:t>
            </a:r>
            <a:r>
              <a:rPr lang="en-US" sz="1000" b="0" i="0" u="none" strike="noStrike" cap="none" baseline="30000">
                <a:solidFill>
                  <a:schemeClr val="lt1"/>
                </a:solidFill>
                <a:latin typeface="Open Sans"/>
                <a:ea typeface="Open Sans"/>
                <a:cs typeface="Open Sans"/>
                <a:sym typeface="Open Sans"/>
              </a:rPr>
              <a:t>TM</a:t>
            </a:r>
            <a:r>
              <a:rPr lang="en-US" sz="1000" b="0" i="0" u="none" strike="noStrike" cap="none">
                <a:solidFill>
                  <a:schemeClr val="lt1"/>
                </a:solidFill>
                <a:latin typeface="Open Sans"/>
                <a:ea typeface="Open Sans"/>
                <a:cs typeface="Open Sans"/>
                <a:sym typeface="Open Sans"/>
              </a:rPr>
              <a:t> - Business Intelligence &amp; Data Analysis</a:t>
            </a:r>
            <a:endParaRPr sz="1400" b="0" i="0" u="none" strike="noStrike" cap="none">
              <a:solidFill>
                <a:schemeClr val="lt1"/>
              </a:solidFill>
              <a:latin typeface="Open Sans"/>
              <a:ea typeface="Open Sans"/>
              <a:cs typeface="Open Sans"/>
              <a:sym typeface="Open Sans"/>
            </a:endParaRPr>
          </a:p>
        </p:txBody>
      </p:sp>
      <p:pic>
        <p:nvPicPr>
          <p:cNvPr id="9" name="Google Shape;28;p117" descr="A black and white logo&#10;&#10;Description automatically generated with low confidence">
            <a:extLst>
              <a:ext uri="{FF2B5EF4-FFF2-40B4-BE49-F238E27FC236}">
                <a16:creationId xmlns:a16="http://schemas.microsoft.com/office/drawing/2014/main" id="{475CC418-EE4C-45EB-9BD7-0224B06D1801}"/>
              </a:ext>
            </a:extLst>
          </p:cNvPr>
          <p:cNvPicPr preferRelativeResize="0"/>
          <p:nvPr userDrawn="1"/>
        </p:nvPicPr>
        <p:blipFill rotWithShape="1">
          <a:blip r:embed="rId3">
            <a:alphaModFix/>
          </a:blip>
          <a:srcRect/>
          <a:stretch/>
        </p:blipFill>
        <p:spPr>
          <a:xfrm>
            <a:off x="11049351" y="6380922"/>
            <a:ext cx="736359" cy="2603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Objectives" preserve="1" userDrawn="1">
  <p:cSld name="2_Objectives">
    <p:bg>
      <p:bgPr>
        <a:gradFill>
          <a:gsLst>
            <a:gs pos="0">
              <a:schemeClr val="lt2"/>
            </a:gs>
            <a:gs pos="100000">
              <a:schemeClr val="lt2"/>
            </a:gs>
          </a:gsLst>
          <a:lin ang="3599321" scaled="0"/>
        </a:gradFill>
        <a:effectLst/>
      </p:bgPr>
    </p:bg>
    <p:spTree>
      <p:nvGrpSpPr>
        <p:cNvPr id="1" name="Shape 26"/>
        <p:cNvGrpSpPr/>
        <p:nvPr/>
      </p:nvGrpSpPr>
      <p:grpSpPr>
        <a:xfrm>
          <a:off x="0" y="0"/>
          <a:ext cx="0" cy="0"/>
          <a:chOff x="0" y="0"/>
          <a:chExt cx="0" cy="0"/>
        </a:xfrm>
      </p:grpSpPr>
      <p:sp>
        <p:nvSpPr>
          <p:cNvPr id="29" name="Google Shape;29;p72"/>
          <p:cNvSpPr txBox="1">
            <a:spLocks noGrp="1"/>
          </p:cNvSpPr>
          <p:nvPr>
            <p:ph type="body" idx="1"/>
          </p:nvPr>
        </p:nvSpPr>
        <p:spPr>
          <a:xfrm>
            <a:off x="767020" y="2240740"/>
            <a:ext cx="3362334" cy="1327471"/>
          </a:xfrm>
          <a:prstGeom prst="rect">
            <a:avLst/>
          </a:prstGeom>
          <a:noFill/>
          <a:ln>
            <a:noFill/>
          </a:ln>
        </p:spPr>
        <p:txBody>
          <a:bodyPr spcFirstLastPara="1" wrap="square" lIns="0" tIns="0" rIns="0" bIns="0" anchor="t" anchorCtr="0">
            <a:normAutofit/>
          </a:bodyPr>
          <a:lstStyle>
            <a:lvl1pPr marL="0" lvl="0" indent="0" algn="l" rtl="0">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rtl="0">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rtl="0">
              <a:lnSpc>
                <a:spcPct val="120000"/>
              </a:lnSpc>
              <a:spcBef>
                <a:spcPts val="1000"/>
              </a:spcBef>
              <a:spcAft>
                <a:spcPts val="0"/>
              </a:spcAft>
              <a:buClr>
                <a:schemeClr val="lt1"/>
              </a:buClr>
              <a:buSzPts val="1600"/>
              <a:buChar char="–"/>
              <a:defRPr>
                <a:solidFill>
                  <a:schemeClr val="lt1"/>
                </a:solidFill>
              </a:defRPr>
            </a:lvl3pPr>
            <a:lvl4pPr marL="1828800" lvl="3" indent="-330200" algn="l" rtl="0">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rtl="0">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rtl="0">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pPr lvl="0"/>
            <a:r>
              <a:rPr lang="en-US"/>
              <a:t>Click to edit Master text styles</a:t>
            </a:r>
          </a:p>
        </p:txBody>
      </p:sp>
      <p:sp>
        <p:nvSpPr>
          <p:cNvPr id="30" name="Google Shape;30;p72"/>
          <p:cNvSpPr txBox="1">
            <a:spLocks noGrp="1"/>
          </p:cNvSpPr>
          <p:nvPr>
            <p:ph type="title"/>
          </p:nvPr>
        </p:nvSpPr>
        <p:spPr>
          <a:xfrm>
            <a:off x="305650" y="351025"/>
            <a:ext cx="10615500" cy="701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2400"/>
              <a:buFont typeface="Open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pic>
        <p:nvPicPr>
          <p:cNvPr id="6" name="Picture 5" descr="A black and white logo&#10;&#10;Description automatically generated with low confidence">
            <a:extLst>
              <a:ext uri="{FF2B5EF4-FFF2-40B4-BE49-F238E27FC236}">
                <a16:creationId xmlns:a16="http://schemas.microsoft.com/office/drawing/2014/main" id="{4D74B01E-C074-5446-9F28-A735C8601F1D}"/>
              </a:ext>
            </a:extLst>
          </p:cNvPr>
          <p:cNvPicPr>
            <a:picLocks noChangeAspect="1"/>
          </p:cNvPicPr>
          <p:nvPr/>
        </p:nvPicPr>
        <p:blipFill>
          <a:blip r:embed="rId2"/>
          <a:stretch>
            <a:fillRect/>
          </a:stretch>
        </p:blipFill>
        <p:spPr>
          <a:xfrm>
            <a:off x="11049352" y="6380922"/>
            <a:ext cx="736359" cy="260315"/>
          </a:xfrm>
          <a:prstGeom prst="rect">
            <a:avLst/>
          </a:prstGeom>
        </p:spPr>
      </p:pic>
      <p:sp>
        <p:nvSpPr>
          <p:cNvPr id="7" name="Google Shape;12;p68">
            <a:extLst>
              <a:ext uri="{FF2B5EF4-FFF2-40B4-BE49-F238E27FC236}">
                <a16:creationId xmlns:a16="http://schemas.microsoft.com/office/drawing/2014/main" id="{8D3337AD-BBB9-AA42-BB16-C5E122CF0E78}"/>
              </a:ext>
            </a:extLst>
          </p:cNvPr>
          <p:cNvSpPr txBox="1"/>
          <p:nvPr/>
        </p:nvSpPr>
        <p:spPr>
          <a:xfrm>
            <a:off x="305653" y="6384932"/>
            <a:ext cx="3023216" cy="24618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000" b="0" i="0" u="none" strike="noStrike" cap="none">
                <a:solidFill>
                  <a:schemeClr val="bg1"/>
                </a:solidFill>
                <a:latin typeface="Open Sans"/>
                <a:ea typeface="Open Sans"/>
                <a:cs typeface="Open Sans"/>
                <a:sym typeface="Open Sans"/>
              </a:rPr>
              <a:t>BIDA</a:t>
            </a:r>
            <a:r>
              <a:rPr lang="en-US" sz="1000" b="0" i="0" u="none" strike="noStrike" cap="none">
                <a:solidFill>
                  <a:schemeClr val="bg1"/>
                </a:solidFill>
                <a:latin typeface="Open Sans"/>
                <a:ea typeface="Open Sans"/>
                <a:cs typeface="Open Sans"/>
                <a:sym typeface="Open Sans"/>
              </a:rPr>
              <a:t> </a:t>
            </a:r>
            <a:r>
              <a:rPr lang="en-US" sz="1000" b="0" i="0" u="none" strike="noStrike" cap="none" baseline="30000">
                <a:solidFill>
                  <a:schemeClr val="bg1"/>
                </a:solidFill>
                <a:latin typeface="Open Sans"/>
                <a:ea typeface="Open Sans"/>
                <a:cs typeface="Open Sans"/>
                <a:sym typeface="Open Sans"/>
              </a:rPr>
              <a:t>TM</a:t>
            </a:r>
            <a:r>
              <a:rPr lang="en-US" sz="1000" b="0" i="0" u="none" strike="noStrike" cap="none">
                <a:solidFill>
                  <a:schemeClr val="bg1"/>
                </a:solidFill>
                <a:latin typeface="Open Sans"/>
                <a:ea typeface="Open Sans"/>
                <a:cs typeface="Open Sans"/>
                <a:sym typeface="Open Sans"/>
              </a:rPr>
              <a:t> </a:t>
            </a:r>
            <a:r>
              <a:rPr lang="en-CA" sz="1000" b="0" i="0" u="none" strike="noStrike" cap="none">
                <a:solidFill>
                  <a:schemeClr val="bg1"/>
                </a:solidFill>
                <a:latin typeface="Open Sans"/>
                <a:ea typeface="Open Sans"/>
                <a:cs typeface="Open Sans"/>
                <a:sym typeface="Open Sans"/>
              </a:rPr>
              <a:t>- Business Intelligence &amp; Data Analysis</a:t>
            </a:r>
          </a:p>
        </p:txBody>
      </p:sp>
      <p:sp>
        <p:nvSpPr>
          <p:cNvPr id="12" name="Google Shape;29;p72">
            <a:extLst>
              <a:ext uri="{FF2B5EF4-FFF2-40B4-BE49-F238E27FC236}">
                <a16:creationId xmlns:a16="http://schemas.microsoft.com/office/drawing/2014/main" id="{3656DC21-C555-184F-A4A0-E343149594AC}"/>
              </a:ext>
            </a:extLst>
          </p:cNvPr>
          <p:cNvSpPr txBox="1">
            <a:spLocks noGrp="1"/>
          </p:cNvSpPr>
          <p:nvPr>
            <p:ph type="body" idx="10"/>
          </p:nvPr>
        </p:nvSpPr>
        <p:spPr>
          <a:xfrm>
            <a:off x="4414833" y="2240740"/>
            <a:ext cx="3362334" cy="1327471"/>
          </a:xfrm>
          <a:prstGeom prst="rect">
            <a:avLst/>
          </a:prstGeom>
          <a:noFill/>
          <a:ln>
            <a:noFill/>
          </a:ln>
        </p:spPr>
        <p:txBody>
          <a:bodyPr spcFirstLastPara="1" wrap="square" lIns="0" tIns="0" rIns="0" bIns="0" anchor="t" anchorCtr="0">
            <a:normAutofit/>
          </a:bodyPr>
          <a:lstStyle>
            <a:lvl1pPr marL="0" lvl="0" indent="0" algn="l" rtl="0">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rtl="0">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rtl="0">
              <a:lnSpc>
                <a:spcPct val="120000"/>
              </a:lnSpc>
              <a:spcBef>
                <a:spcPts val="1000"/>
              </a:spcBef>
              <a:spcAft>
                <a:spcPts val="0"/>
              </a:spcAft>
              <a:buClr>
                <a:schemeClr val="lt1"/>
              </a:buClr>
              <a:buSzPts val="1600"/>
              <a:buChar char="–"/>
              <a:defRPr>
                <a:solidFill>
                  <a:schemeClr val="lt1"/>
                </a:solidFill>
              </a:defRPr>
            </a:lvl3pPr>
            <a:lvl4pPr marL="1828800" lvl="3" indent="-330200" algn="l" rtl="0">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rtl="0">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rtl="0">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pPr lvl="0"/>
            <a:r>
              <a:rPr lang="en-US"/>
              <a:t>Click to edit Master text styles</a:t>
            </a:r>
          </a:p>
        </p:txBody>
      </p:sp>
      <p:sp>
        <p:nvSpPr>
          <p:cNvPr id="13" name="Google Shape;29;p72">
            <a:extLst>
              <a:ext uri="{FF2B5EF4-FFF2-40B4-BE49-F238E27FC236}">
                <a16:creationId xmlns:a16="http://schemas.microsoft.com/office/drawing/2014/main" id="{4F80F3A2-DBE5-3D4F-A4E6-82F582DD5563}"/>
              </a:ext>
            </a:extLst>
          </p:cNvPr>
          <p:cNvSpPr txBox="1">
            <a:spLocks noGrp="1"/>
          </p:cNvSpPr>
          <p:nvPr>
            <p:ph type="body" idx="11"/>
          </p:nvPr>
        </p:nvSpPr>
        <p:spPr>
          <a:xfrm>
            <a:off x="8062646" y="2240740"/>
            <a:ext cx="3362334" cy="1327471"/>
          </a:xfrm>
          <a:prstGeom prst="rect">
            <a:avLst/>
          </a:prstGeom>
          <a:noFill/>
          <a:ln>
            <a:noFill/>
          </a:ln>
        </p:spPr>
        <p:txBody>
          <a:bodyPr spcFirstLastPara="1" wrap="square" lIns="0" tIns="0" rIns="0" bIns="0" anchor="t" anchorCtr="0">
            <a:normAutofit/>
          </a:bodyPr>
          <a:lstStyle>
            <a:lvl1pPr marL="0" lvl="0" indent="0" algn="l" rtl="0">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rtl="0">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rtl="0">
              <a:lnSpc>
                <a:spcPct val="120000"/>
              </a:lnSpc>
              <a:spcBef>
                <a:spcPts val="1000"/>
              </a:spcBef>
              <a:spcAft>
                <a:spcPts val="0"/>
              </a:spcAft>
              <a:buClr>
                <a:schemeClr val="lt1"/>
              </a:buClr>
              <a:buSzPts val="1600"/>
              <a:buChar char="–"/>
              <a:defRPr>
                <a:solidFill>
                  <a:schemeClr val="lt1"/>
                </a:solidFill>
              </a:defRPr>
            </a:lvl3pPr>
            <a:lvl4pPr marL="1828800" lvl="3" indent="-330200" algn="l" rtl="0">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rtl="0">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rtl="0">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pPr lvl="0"/>
            <a:r>
              <a:rPr lang="en-US"/>
              <a:t>Click to edit Master text styles</a:t>
            </a:r>
          </a:p>
        </p:txBody>
      </p:sp>
      <p:sp>
        <p:nvSpPr>
          <p:cNvPr id="23" name="Google Shape;29;p72">
            <a:extLst>
              <a:ext uri="{FF2B5EF4-FFF2-40B4-BE49-F238E27FC236}">
                <a16:creationId xmlns:a16="http://schemas.microsoft.com/office/drawing/2014/main" id="{52BA0BF6-9B41-F345-93F7-CB32445DE511}"/>
              </a:ext>
            </a:extLst>
          </p:cNvPr>
          <p:cNvSpPr txBox="1">
            <a:spLocks noGrp="1"/>
          </p:cNvSpPr>
          <p:nvPr>
            <p:ph type="body" idx="18"/>
          </p:nvPr>
        </p:nvSpPr>
        <p:spPr>
          <a:xfrm>
            <a:off x="767020" y="4777042"/>
            <a:ext cx="3362334" cy="1327471"/>
          </a:xfrm>
          <a:prstGeom prst="rect">
            <a:avLst/>
          </a:prstGeom>
          <a:noFill/>
          <a:ln>
            <a:noFill/>
          </a:ln>
        </p:spPr>
        <p:txBody>
          <a:bodyPr spcFirstLastPara="1" wrap="square" lIns="0" tIns="0" rIns="0" bIns="0" anchor="t" anchorCtr="0">
            <a:normAutofit/>
          </a:bodyPr>
          <a:lstStyle>
            <a:lvl1pPr marL="0" lvl="0" indent="0" algn="l" rtl="0">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rtl="0">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rtl="0">
              <a:lnSpc>
                <a:spcPct val="120000"/>
              </a:lnSpc>
              <a:spcBef>
                <a:spcPts val="1000"/>
              </a:spcBef>
              <a:spcAft>
                <a:spcPts val="0"/>
              </a:spcAft>
              <a:buClr>
                <a:schemeClr val="lt1"/>
              </a:buClr>
              <a:buSzPts val="1600"/>
              <a:buChar char="–"/>
              <a:defRPr>
                <a:solidFill>
                  <a:schemeClr val="lt1"/>
                </a:solidFill>
              </a:defRPr>
            </a:lvl3pPr>
            <a:lvl4pPr marL="1828800" lvl="3" indent="-330200" algn="l" rtl="0">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rtl="0">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rtl="0">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pPr lvl="0"/>
            <a:r>
              <a:rPr lang="en-US"/>
              <a:t>Click to edit Master text styles</a:t>
            </a:r>
          </a:p>
        </p:txBody>
      </p:sp>
      <p:sp>
        <p:nvSpPr>
          <p:cNvPr id="24" name="Google Shape;29;p72">
            <a:extLst>
              <a:ext uri="{FF2B5EF4-FFF2-40B4-BE49-F238E27FC236}">
                <a16:creationId xmlns:a16="http://schemas.microsoft.com/office/drawing/2014/main" id="{0B0C64EB-AF65-BA45-9A67-3FD4E3CD1DF5}"/>
              </a:ext>
            </a:extLst>
          </p:cNvPr>
          <p:cNvSpPr txBox="1">
            <a:spLocks noGrp="1"/>
          </p:cNvSpPr>
          <p:nvPr>
            <p:ph type="body" idx="19"/>
          </p:nvPr>
        </p:nvSpPr>
        <p:spPr>
          <a:xfrm>
            <a:off x="4414833" y="4777042"/>
            <a:ext cx="3362334" cy="1327471"/>
          </a:xfrm>
          <a:prstGeom prst="rect">
            <a:avLst/>
          </a:prstGeom>
          <a:noFill/>
          <a:ln>
            <a:noFill/>
          </a:ln>
        </p:spPr>
        <p:txBody>
          <a:bodyPr spcFirstLastPara="1" wrap="square" lIns="0" tIns="0" rIns="0" bIns="0" anchor="t" anchorCtr="0">
            <a:normAutofit/>
          </a:bodyPr>
          <a:lstStyle>
            <a:lvl1pPr marL="0" lvl="0" indent="0" algn="l" rtl="0">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rtl="0">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rtl="0">
              <a:lnSpc>
                <a:spcPct val="120000"/>
              </a:lnSpc>
              <a:spcBef>
                <a:spcPts val="1000"/>
              </a:spcBef>
              <a:spcAft>
                <a:spcPts val="0"/>
              </a:spcAft>
              <a:buClr>
                <a:schemeClr val="lt1"/>
              </a:buClr>
              <a:buSzPts val="1600"/>
              <a:buChar char="–"/>
              <a:defRPr>
                <a:solidFill>
                  <a:schemeClr val="lt1"/>
                </a:solidFill>
              </a:defRPr>
            </a:lvl3pPr>
            <a:lvl4pPr marL="1828800" lvl="3" indent="-330200" algn="l" rtl="0">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rtl="0">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rtl="0">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pPr lvl="0"/>
            <a:r>
              <a:rPr lang="en-US"/>
              <a:t>Click to edit Master text styles</a:t>
            </a:r>
          </a:p>
        </p:txBody>
      </p:sp>
      <p:sp>
        <p:nvSpPr>
          <p:cNvPr id="25" name="Google Shape;29;p72">
            <a:extLst>
              <a:ext uri="{FF2B5EF4-FFF2-40B4-BE49-F238E27FC236}">
                <a16:creationId xmlns:a16="http://schemas.microsoft.com/office/drawing/2014/main" id="{041E5E9A-4D9A-ED42-980F-BE69BF934DD4}"/>
              </a:ext>
            </a:extLst>
          </p:cNvPr>
          <p:cNvSpPr txBox="1">
            <a:spLocks noGrp="1"/>
          </p:cNvSpPr>
          <p:nvPr>
            <p:ph type="body" idx="20"/>
          </p:nvPr>
        </p:nvSpPr>
        <p:spPr>
          <a:xfrm>
            <a:off x="8062646" y="4777042"/>
            <a:ext cx="3362334" cy="1327471"/>
          </a:xfrm>
          <a:prstGeom prst="rect">
            <a:avLst/>
          </a:prstGeom>
          <a:noFill/>
          <a:ln>
            <a:noFill/>
          </a:ln>
        </p:spPr>
        <p:txBody>
          <a:bodyPr spcFirstLastPara="1" wrap="square" lIns="0" tIns="0" rIns="0" bIns="0" anchor="t" anchorCtr="0">
            <a:normAutofit/>
          </a:bodyPr>
          <a:lstStyle>
            <a:lvl1pPr marL="0" lvl="0" indent="0" algn="l" rtl="0">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rtl="0">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rtl="0">
              <a:lnSpc>
                <a:spcPct val="120000"/>
              </a:lnSpc>
              <a:spcBef>
                <a:spcPts val="1000"/>
              </a:spcBef>
              <a:spcAft>
                <a:spcPts val="0"/>
              </a:spcAft>
              <a:buClr>
                <a:schemeClr val="lt1"/>
              </a:buClr>
              <a:buSzPts val="1600"/>
              <a:buChar char="–"/>
              <a:defRPr>
                <a:solidFill>
                  <a:schemeClr val="lt1"/>
                </a:solidFill>
              </a:defRPr>
            </a:lvl3pPr>
            <a:lvl4pPr marL="1828800" lvl="3" indent="-330200" algn="l" rtl="0">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rtl="0">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rtl="0">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pPr lvl="0"/>
            <a:r>
              <a:rPr lang="en-US"/>
              <a:t>Click to edit Master text styles</a:t>
            </a:r>
          </a:p>
        </p:txBody>
      </p:sp>
      <p:grpSp>
        <p:nvGrpSpPr>
          <p:cNvPr id="31" name="Group 30">
            <a:extLst>
              <a:ext uri="{FF2B5EF4-FFF2-40B4-BE49-F238E27FC236}">
                <a16:creationId xmlns:a16="http://schemas.microsoft.com/office/drawing/2014/main" id="{825FE098-CD15-5441-BBB6-3B5B3ED28C84}"/>
              </a:ext>
            </a:extLst>
          </p:cNvPr>
          <p:cNvGrpSpPr/>
          <p:nvPr/>
        </p:nvGrpSpPr>
        <p:grpSpPr>
          <a:xfrm>
            <a:off x="408600" y="896094"/>
            <a:ext cx="727435" cy="54174"/>
            <a:chOff x="408600" y="896094"/>
            <a:chExt cx="727435" cy="54174"/>
          </a:xfrm>
        </p:grpSpPr>
        <p:sp>
          <p:nvSpPr>
            <p:cNvPr id="32" name="Alternate Process 31">
              <a:extLst>
                <a:ext uri="{FF2B5EF4-FFF2-40B4-BE49-F238E27FC236}">
                  <a16:creationId xmlns:a16="http://schemas.microsoft.com/office/drawing/2014/main" id="{FF5E315F-254A-8447-91F8-160B54571F4A}"/>
                </a:ext>
              </a:extLst>
            </p:cNvPr>
            <p:cNvSpPr/>
            <p:nvPr/>
          </p:nvSpPr>
          <p:spPr>
            <a:xfrm>
              <a:off x="421332" y="897674"/>
              <a:ext cx="691376" cy="52594"/>
            </a:xfrm>
            <a:prstGeom prst="flowChartAlternateProcess">
              <a:avLst/>
            </a:prstGeom>
            <a:solidFill>
              <a:srgbClr val="25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955F071-4F0A-244A-A8D3-FB62AFF54B51}"/>
                </a:ext>
              </a:extLst>
            </p:cNvPr>
            <p:cNvSpPr/>
            <p:nvPr/>
          </p:nvSpPr>
          <p:spPr>
            <a:xfrm>
              <a:off x="408600" y="896094"/>
              <a:ext cx="52594" cy="52594"/>
            </a:xfrm>
            <a:prstGeom prst="ellipse">
              <a:avLst/>
            </a:prstGeom>
            <a:solidFill>
              <a:srgbClr val="25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4C2165C-76C0-E443-90B9-1F0E1EF3A7A6}"/>
                </a:ext>
              </a:extLst>
            </p:cNvPr>
            <p:cNvSpPr/>
            <p:nvPr/>
          </p:nvSpPr>
          <p:spPr>
            <a:xfrm>
              <a:off x="1083441" y="896094"/>
              <a:ext cx="52594" cy="52594"/>
            </a:xfrm>
            <a:prstGeom prst="ellipse">
              <a:avLst/>
            </a:prstGeom>
            <a:solidFill>
              <a:srgbClr val="25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170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23"/>
        <p:cNvGrpSpPr/>
        <p:nvPr/>
      </p:nvGrpSpPr>
      <p:grpSpPr>
        <a:xfrm>
          <a:off x="0" y="0"/>
          <a:ext cx="0" cy="0"/>
          <a:chOff x="0" y="0"/>
          <a:chExt cx="0" cy="0"/>
        </a:xfrm>
      </p:grpSpPr>
      <p:sp>
        <p:nvSpPr>
          <p:cNvPr id="25" name="Google Shape;25;p71"/>
          <p:cNvSpPr txBox="1">
            <a:spLocks noGrp="1"/>
          </p:cNvSpPr>
          <p:nvPr>
            <p:ph type="title"/>
          </p:nvPr>
        </p:nvSpPr>
        <p:spPr>
          <a:xfrm>
            <a:off x="305650" y="351025"/>
            <a:ext cx="10615800" cy="701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sp>
        <p:nvSpPr>
          <p:cNvPr id="5" name="Google Shape;11;p68">
            <a:extLst>
              <a:ext uri="{FF2B5EF4-FFF2-40B4-BE49-F238E27FC236}">
                <a16:creationId xmlns:a16="http://schemas.microsoft.com/office/drawing/2014/main" id="{823BB16C-913B-4572-BEB6-38FF8FAC04DB}"/>
              </a:ext>
            </a:extLst>
          </p:cNvPr>
          <p:cNvSpPr txBox="1">
            <a:spLocks noGrp="1"/>
          </p:cNvSpPr>
          <p:nvPr>
            <p:ph idx="10"/>
          </p:nvPr>
        </p:nvSpPr>
        <p:spPr>
          <a:xfrm>
            <a:off x="6096000" y="1160463"/>
            <a:ext cx="5577516" cy="5148262"/>
          </a:xfrm>
          <a:prstGeom prst="rect">
            <a:avLst/>
          </a:prstGeom>
          <a:noFill/>
          <a:ln>
            <a:noFill/>
          </a:ln>
        </p:spPr>
        <p:txBody>
          <a:bodyPr spcFirstLastPara="1" wrap="square" lIns="0" tIns="0" rIns="0" bIns="0" anchor="t" anchorCtr="0">
            <a:normAutofit/>
          </a:bodyPr>
          <a:lstStyle>
            <a:lvl1pPr marL="45720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2"/>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3" name="Content Placeholder 2">
            <a:extLst>
              <a:ext uri="{FF2B5EF4-FFF2-40B4-BE49-F238E27FC236}">
                <a16:creationId xmlns:a16="http://schemas.microsoft.com/office/drawing/2014/main" id="{276E8777-3142-4873-A25A-0F16C9C102AA}"/>
              </a:ext>
            </a:extLst>
          </p:cNvPr>
          <p:cNvSpPr>
            <a:spLocks noGrp="1"/>
          </p:cNvSpPr>
          <p:nvPr>
            <p:ph sz="quarter" idx="11" hasCustomPrompt="1"/>
          </p:nvPr>
        </p:nvSpPr>
        <p:spPr>
          <a:xfrm>
            <a:off x="515938" y="1160463"/>
            <a:ext cx="5576887" cy="5148262"/>
          </a:xfrm>
        </p:spPr>
        <p:txBody>
          <a:bodyPr/>
          <a:lstStyle>
            <a:lvl1pPr>
              <a:defRPr/>
            </a:lvl1pPr>
          </a:lstStyle>
          <a:p>
            <a:pPr lvl="0"/>
            <a:r>
              <a:rPr lang="en-US"/>
              <a:t>Insert Diagram or Shapes</a:t>
            </a:r>
          </a:p>
        </p:txBody>
      </p:sp>
    </p:spTree>
    <p:extLst>
      <p:ext uri="{BB962C8B-B14F-4D97-AF65-F5344CB8AC3E}">
        <p14:creationId xmlns:p14="http://schemas.microsoft.com/office/powerpoint/2010/main" val="3488923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23"/>
        <p:cNvGrpSpPr/>
        <p:nvPr/>
      </p:nvGrpSpPr>
      <p:grpSpPr>
        <a:xfrm>
          <a:off x="0" y="0"/>
          <a:ext cx="0" cy="0"/>
          <a:chOff x="0" y="0"/>
          <a:chExt cx="0" cy="0"/>
        </a:xfrm>
      </p:grpSpPr>
      <p:sp>
        <p:nvSpPr>
          <p:cNvPr id="25" name="Google Shape;25;p71"/>
          <p:cNvSpPr txBox="1">
            <a:spLocks noGrp="1"/>
          </p:cNvSpPr>
          <p:nvPr>
            <p:ph type="title"/>
          </p:nvPr>
        </p:nvSpPr>
        <p:spPr>
          <a:xfrm>
            <a:off x="305650" y="351025"/>
            <a:ext cx="10615800" cy="701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sp>
        <p:nvSpPr>
          <p:cNvPr id="3" name="Arrow: Right 2">
            <a:extLst>
              <a:ext uri="{FF2B5EF4-FFF2-40B4-BE49-F238E27FC236}">
                <a16:creationId xmlns:a16="http://schemas.microsoft.com/office/drawing/2014/main" id="{BAC1F627-3149-411A-B9B7-36E24737B588}"/>
              </a:ext>
            </a:extLst>
          </p:cNvPr>
          <p:cNvSpPr/>
          <p:nvPr userDrawn="1"/>
        </p:nvSpPr>
        <p:spPr>
          <a:xfrm>
            <a:off x="3489079" y="3069000"/>
            <a:ext cx="1080000" cy="720000"/>
          </a:xfrm>
          <a:prstGeom prst="rightArrow">
            <a:avLst/>
          </a:prstGeom>
          <a:no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Right 7">
            <a:extLst>
              <a:ext uri="{FF2B5EF4-FFF2-40B4-BE49-F238E27FC236}">
                <a16:creationId xmlns:a16="http://schemas.microsoft.com/office/drawing/2014/main" id="{26CCBD55-D41E-470E-9BF5-CDFB245AC978}"/>
              </a:ext>
            </a:extLst>
          </p:cNvPr>
          <p:cNvSpPr/>
          <p:nvPr userDrawn="1"/>
        </p:nvSpPr>
        <p:spPr>
          <a:xfrm>
            <a:off x="7626031" y="3062380"/>
            <a:ext cx="1080000" cy="720000"/>
          </a:xfrm>
          <a:prstGeom prst="rightArrow">
            <a:avLst/>
          </a:prstGeom>
          <a:no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3" name="Group 32">
            <a:extLst>
              <a:ext uri="{FF2B5EF4-FFF2-40B4-BE49-F238E27FC236}">
                <a16:creationId xmlns:a16="http://schemas.microsoft.com/office/drawing/2014/main" id="{258EFD5F-3B9B-43AB-AF04-C92EF896E5B0}"/>
              </a:ext>
            </a:extLst>
          </p:cNvPr>
          <p:cNvGrpSpPr/>
          <p:nvPr userDrawn="1"/>
        </p:nvGrpSpPr>
        <p:grpSpPr>
          <a:xfrm>
            <a:off x="522159" y="2342380"/>
            <a:ext cx="2880000" cy="2160000"/>
            <a:chOff x="522309" y="2342380"/>
            <a:chExt cx="2880000" cy="2160000"/>
          </a:xfrm>
        </p:grpSpPr>
        <p:sp>
          <p:nvSpPr>
            <p:cNvPr id="2" name="Rectangle: Rounded Corners 1">
              <a:extLst>
                <a:ext uri="{FF2B5EF4-FFF2-40B4-BE49-F238E27FC236}">
                  <a16:creationId xmlns:a16="http://schemas.microsoft.com/office/drawing/2014/main" id="{2CD56D97-2A68-4A71-B347-2C13B759781C}"/>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53FF3F80-5B1B-4596-8F8A-7DE6D52D6D6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4" name="Text Placeholder 23">
            <a:extLst>
              <a:ext uri="{FF2B5EF4-FFF2-40B4-BE49-F238E27FC236}">
                <a16:creationId xmlns:a16="http://schemas.microsoft.com/office/drawing/2014/main" id="{CA418C88-457C-454C-911B-157EDC3DE6F8}"/>
              </a:ext>
            </a:extLst>
          </p:cNvPr>
          <p:cNvSpPr>
            <a:spLocks noGrp="1"/>
          </p:cNvSpPr>
          <p:nvPr userDrawn="1">
            <p:ph type="body" sz="quarter" idx="10" hasCustomPrompt="1"/>
          </p:nvPr>
        </p:nvSpPr>
        <p:spPr>
          <a:xfrm>
            <a:off x="882159" y="2552953"/>
            <a:ext cx="2160000" cy="423706"/>
          </a:xfrm>
          <a:noFill/>
          <a:ln>
            <a:noFill/>
          </a:ln>
        </p:spPr>
        <p:txBody>
          <a:bodyPr wrap="square" anchor="ctr">
            <a:noAutofit/>
          </a:bodyPr>
          <a:lstStyle>
            <a:lvl1pPr marL="0" algn="ctr">
              <a:defRPr>
                <a:solidFill>
                  <a:schemeClr val="tx2"/>
                </a:solidFill>
              </a:defRPr>
            </a:lvl1pPr>
          </a:lstStyle>
          <a:p>
            <a:pPr lvl="0"/>
            <a:r>
              <a:rPr lang="en-US"/>
              <a:t>Process Step One</a:t>
            </a:r>
            <a:endParaRPr lang="en-CA"/>
          </a:p>
        </p:txBody>
      </p:sp>
      <p:sp>
        <p:nvSpPr>
          <p:cNvPr id="26" name="Text Placeholder 23">
            <a:extLst>
              <a:ext uri="{FF2B5EF4-FFF2-40B4-BE49-F238E27FC236}">
                <a16:creationId xmlns:a16="http://schemas.microsoft.com/office/drawing/2014/main" id="{44733915-D6CC-4924-BAFD-1EF7EC59A267}"/>
              </a:ext>
            </a:extLst>
          </p:cNvPr>
          <p:cNvSpPr>
            <a:spLocks noGrp="1"/>
          </p:cNvSpPr>
          <p:nvPr userDrawn="1">
            <p:ph type="body" sz="quarter" idx="11" hasCustomPrompt="1"/>
          </p:nvPr>
        </p:nvSpPr>
        <p:spPr>
          <a:xfrm>
            <a:off x="882159" y="3055760"/>
            <a:ext cx="2160000" cy="1366714"/>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grpSp>
        <p:nvGrpSpPr>
          <p:cNvPr id="37" name="Group 36">
            <a:extLst>
              <a:ext uri="{FF2B5EF4-FFF2-40B4-BE49-F238E27FC236}">
                <a16:creationId xmlns:a16="http://schemas.microsoft.com/office/drawing/2014/main" id="{9E672CDA-729D-41D7-8644-FB00F750B02F}"/>
              </a:ext>
            </a:extLst>
          </p:cNvPr>
          <p:cNvGrpSpPr/>
          <p:nvPr userDrawn="1"/>
        </p:nvGrpSpPr>
        <p:grpSpPr>
          <a:xfrm>
            <a:off x="4656000" y="2342380"/>
            <a:ext cx="2880000" cy="2160000"/>
            <a:chOff x="522309" y="2342380"/>
            <a:chExt cx="2880000" cy="2160000"/>
          </a:xfrm>
        </p:grpSpPr>
        <p:sp>
          <p:nvSpPr>
            <p:cNvPr id="38" name="Rectangle: Rounded Corners 37">
              <a:extLst>
                <a:ext uri="{FF2B5EF4-FFF2-40B4-BE49-F238E27FC236}">
                  <a16:creationId xmlns:a16="http://schemas.microsoft.com/office/drawing/2014/main" id="{F2BF6CA1-16D2-49A5-B3E1-B74CDF889960}"/>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9" name="Straight Connector 38">
              <a:extLst>
                <a:ext uri="{FF2B5EF4-FFF2-40B4-BE49-F238E27FC236}">
                  <a16:creationId xmlns:a16="http://schemas.microsoft.com/office/drawing/2014/main" id="{FC2A7E7B-F835-4866-8610-BBB97244B1A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C682D7D-8091-47B0-9833-B330ABB0E3F3}"/>
              </a:ext>
            </a:extLst>
          </p:cNvPr>
          <p:cNvGrpSpPr/>
          <p:nvPr userDrawn="1"/>
        </p:nvGrpSpPr>
        <p:grpSpPr>
          <a:xfrm>
            <a:off x="8796063" y="2342380"/>
            <a:ext cx="2880000" cy="2160000"/>
            <a:chOff x="522309" y="2342380"/>
            <a:chExt cx="2880000" cy="2160000"/>
          </a:xfrm>
        </p:grpSpPr>
        <p:sp>
          <p:nvSpPr>
            <p:cNvPr id="41" name="Rectangle: Rounded Corners 40">
              <a:extLst>
                <a:ext uri="{FF2B5EF4-FFF2-40B4-BE49-F238E27FC236}">
                  <a16:creationId xmlns:a16="http://schemas.microsoft.com/office/drawing/2014/main" id="{2A21F261-7711-4B1F-B1BD-D7785A18AF45}"/>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2" name="Straight Connector 41">
              <a:extLst>
                <a:ext uri="{FF2B5EF4-FFF2-40B4-BE49-F238E27FC236}">
                  <a16:creationId xmlns:a16="http://schemas.microsoft.com/office/drawing/2014/main" id="{03AEED4A-1965-4B6A-A0B4-B6B43A3CB981}"/>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8" name="Text Placeholder 23">
            <a:extLst>
              <a:ext uri="{FF2B5EF4-FFF2-40B4-BE49-F238E27FC236}">
                <a16:creationId xmlns:a16="http://schemas.microsoft.com/office/drawing/2014/main" id="{C1BA2923-05BB-45BE-B75A-45BDC67B7A6E}"/>
              </a:ext>
            </a:extLst>
          </p:cNvPr>
          <p:cNvSpPr>
            <a:spLocks noGrp="1"/>
          </p:cNvSpPr>
          <p:nvPr>
            <p:ph type="body" sz="quarter" idx="15" hasCustomPrompt="1"/>
          </p:nvPr>
        </p:nvSpPr>
        <p:spPr>
          <a:xfrm>
            <a:off x="5016000" y="2550101"/>
            <a:ext cx="2160000" cy="423706"/>
          </a:xfrm>
          <a:noFill/>
          <a:ln>
            <a:noFill/>
          </a:ln>
        </p:spPr>
        <p:txBody>
          <a:bodyPr wrap="square" anchor="ctr">
            <a:noAutofit/>
          </a:bodyPr>
          <a:lstStyle>
            <a:lvl1pPr marL="0" algn="ctr">
              <a:defRPr>
                <a:solidFill>
                  <a:schemeClr val="tx2"/>
                </a:solidFill>
              </a:defRPr>
            </a:lvl1pPr>
          </a:lstStyle>
          <a:p>
            <a:pPr lvl="0"/>
            <a:r>
              <a:rPr lang="en-US"/>
              <a:t>Process Step Two</a:t>
            </a:r>
            <a:endParaRPr lang="en-CA"/>
          </a:p>
        </p:txBody>
      </p:sp>
      <p:sp>
        <p:nvSpPr>
          <p:cNvPr id="49" name="Text Placeholder 23">
            <a:extLst>
              <a:ext uri="{FF2B5EF4-FFF2-40B4-BE49-F238E27FC236}">
                <a16:creationId xmlns:a16="http://schemas.microsoft.com/office/drawing/2014/main" id="{849CA20E-D394-4054-A19E-A3501224A887}"/>
              </a:ext>
            </a:extLst>
          </p:cNvPr>
          <p:cNvSpPr>
            <a:spLocks noGrp="1"/>
          </p:cNvSpPr>
          <p:nvPr>
            <p:ph type="body" sz="quarter" idx="16" hasCustomPrompt="1"/>
          </p:nvPr>
        </p:nvSpPr>
        <p:spPr>
          <a:xfrm>
            <a:off x="9156063" y="2550101"/>
            <a:ext cx="2160000" cy="423706"/>
          </a:xfrm>
          <a:noFill/>
          <a:ln>
            <a:noFill/>
          </a:ln>
        </p:spPr>
        <p:txBody>
          <a:bodyPr wrap="square" anchor="ctr">
            <a:noAutofit/>
          </a:bodyPr>
          <a:lstStyle>
            <a:lvl1pPr marL="0" algn="ctr">
              <a:defRPr>
                <a:solidFill>
                  <a:schemeClr val="tx2"/>
                </a:solidFill>
              </a:defRPr>
            </a:lvl1pPr>
          </a:lstStyle>
          <a:p>
            <a:pPr lvl="0"/>
            <a:r>
              <a:rPr lang="en-US"/>
              <a:t>Process Step Three</a:t>
            </a:r>
            <a:endParaRPr lang="en-CA"/>
          </a:p>
        </p:txBody>
      </p:sp>
      <p:sp>
        <p:nvSpPr>
          <p:cNvPr id="50" name="Text Placeholder 23">
            <a:extLst>
              <a:ext uri="{FF2B5EF4-FFF2-40B4-BE49-F238E27FC236}">
                <a16:creationId xmlns:a16="http://schemas.microsoft.com/office/drawing/2014/main" id="{5540FC58-D66E-4B81-9EE4-4B6ACF027FBE}"/>
              </a:ext>
            </a:extLst>
          </p:cNvPr>
          <p:cNvSpPr>
            <a:spLocks noGrp="1"/>
          </p:cNvSpPr>
          <p:nvPr>
            <p:ph type="body" sz="quarter" idx="17" hasCustomPrompt="1"/>
          </p:nvPr>
        </p:nvSpPr>
        <p:spPr>
          <a:xfrm>
            <a:off x="5016000" y="3054736"/>
            <a:ext cx="2160001" cy="1366714"/>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sp>
        <p:nvSpPr>
          <p:cNvPr id="51" name="Text Placeholder 23">
            <a:extLst>
              <a:ext uri="{FF2B5EF4-FFF2-40B4-BE49-F238E27FC236}">
                <a16:creationId xmlns:a16="http://schemas.microsoft.com/office/drawing/2014/main" id="{CE953E26-D2CE-4457-B019-BE650C8E49B2}"/>
              </a:ext>
            </a:extLst>
          </p:cNvPr>
          <p:cNvSpPr>
            <a:spLocks noGrp="1"/>
          </p:cNvSpPr>
          <p:nvPr>
            <p:ph type="body" sz="quarter" idx="18" hasCustomPrompt="1"/>
          </p:nvPr>
        </p:nvSpPr>
        <p:spPr>
          <a:xfrm>
            <a:off x="9156063" y="3054736"/>
            <a:ext cx="2160001" cy="1366714"/>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sp>
        <p:nvSpPr>
          <p:cNvPr id="20" name="Google Shape;11;p68">
            <a:extLst>
              <a:ext uri="{FF2B5EF4-FFF2-40B4-BE49-F238E27FC236}">
                <a16:creationId xmlns:a16="http://schemas.microsoft.com/office/drawing/2014/main" id="{03FC736A-5630-4CB7-9FBC-9F0D62D7543F}"/>
              </a:ext>
            </a:extLst>
          </p:cNvPr>
          <p:cNvSpPr txBox="1">
            <a:spLocks noGrp="1"/>
          </p:cNvSpPr>
          <p:nvPr>
            <p:ph idx="1"/>
          </p:nvPr>
        </p:nvSpPr>
        <p:spPr>
          <a:xfrm>
            <a:off x="407988" y="1160464"/>
            <a:ext cx="11376612" cy="1181916"/>
          </a:xfrm>
          <a:prstGeom prst="rect">
            <a:avLst/>
          </a:prstGeom>
          <a:noFill/>
          <a:ln>
            <a:noFill/>
          </a:ln>
        </p:spPr>
        <p:txBody>
          <a:bodyPr spcFirstLastPara="1" wrap="square" lIns="0" tIns="0" rIns="0" bIns="0" anchor="t" anchorCtr="0">
            <a:normAutofit/>
          </a:bodyPr>
          <a:lstStyle>
            <a:lvl1pPr marL="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Google Shape;11;p68">
            <a:extLst>
              <a:ext uri="{FF2B5EF4-FFF2-40B4-BE49-F238E27FC236}">
                <a16:creationId xmlns:a16="http://schemas.microsoft.com/office/drawing/2014/main" id="{24730A20-1123-466E-9A8C-05CC1AA7BAEF}"/>
              </a:ext>
            </a:extLst>
          </p:cNvPr>
          <p:cNvSpPr txBox="1">
            <a:spLocks noGrp="1"/>
          </p:cNvSpPr>
          <p:nvPr>
            <p:ph idx="19"/>
          </p:nvPr>
        </p:nvSpPr>
        <p:spPr>
          <a:xfrm>
            <a:off x="407988" y="5126809"/>
            <a:ext cx="11376000" cy="1181916"/>
          </a:xfrm>
          <a:prstGeom prst="rect">
            <a:avLst/>
          </a:prstGeom>
          <a:noFill/>
          <a:ln>
            <a:noFill/>
          </a:ln>
        </p:spPr>
        <p:txBody>
          <a:bodyPr spcFirstLastPara="1" wrap="square" lIns="0" tIns="0" rIns="0" bIns="0" anchor="t" anchorCtr="0">
            <a:normAutofit/>
          </a:bodyPr>
          <a:lstStyle>
            <a:lvl1pPr marL="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346981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1000"/>
                                        <p:tgtEl>
                                          <p:spTgt spid="24">
                                            <p:txEl>
                                              <p:pRg st="0" end="0"/>
                                            </p:txEl>
                                          </p:spTgt>
                                        </p:tgtEl>
                                      </p:cBhvr>
                                    </p:animEffect>
                                    <p:anim calcmode="lin" valueType="num">
                                      <p:cBhvr>
                                        <p:cTn id="1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fade">
                                      <p:cBhvr>
                                        <p:cTn id="22" dur="1000"/>
                                        <p:tgtEl>
                                          <p:spTgt spid="26">
                                            <p:txEl>
                                              <p:pRg st="0" end="0"/>
                                            </p:txEl>
                                          </p:spTgt>
                                        </p:tgtEl>
                                      </p:cBhvr>
                                    </p:animEffect>
                                    <p:anim calcmode="lin" valueType="num">
                                      <p:cBhvr>
                                        <p:cTn id="2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1000"/>
                                        <p:tgtEl>
                                          <p:spTgt spid="26">
                                            <p:txEl>
                                              <p:pRg st="1" end="1"/>
                                            </p:txEl>
                                          </p:spTgt>
                                        </p:tgtEl>
                                      </p:cBhvr>
                                    </p:animEffect>
                                    <p:anim calcmode="lin" valueType="num">
                                      <p:cBhvr>
                                        <p:cTn id="28"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xEl>
                                              <p:pRg st="2" end="2"/>
                                            </p:txEl>
                                          </p:spTgt>
                                        </p:tgtEl>
                                        <p:attrNameLst>
                                          <p:attrName>style.visibility</p:attrName>
                                        </p:attrNameLst>
                                      </p:cBhvr>
                                      <p:to>
                                        <p:strVal val="visible"/>
                                      </p:to>
                                    </p:set>
                                    <p:animEffect transition="in" filter="fade">
                                      <p:cBhvr>
                                        <p:cTn id="32" dur="1000"/>
                                        <p:tgtEl>
                                          <p:spTgt spid="26">
                                            <p:txEl>
                                              <p:pRg st="2" end="2"/>
                                            </p:txEl>
                                          </p:spTgt>
                                        </p:tgtEl>
                                      </p:cBhvr>
                                    </p:animEffect>
                                    <p:anim calcmode="lin" valueType="num">
                                      <p:cBhvr>
                                        <p:cTn id="33"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500"/>
                            </p:stCondLst>
                            <p:childTnLst>
                              <p:par>
                                <p:cTn id="41" presetID="42"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1000"/>
                                        <p:tgtEl>
                                          <p:spTgt spid="48">
                                            <p:txEl>
                                              <p:pRg st="0" end="0"/>
                                            </p:txEl>
                                          </p:spTgt>
                                        </p:tgtEl>
                                      </p:cBhvr>
                                    </p:animEffect>
                                    <p:anim calcmode="lin" valueType="num">
                                      <p:cBhvr>
                                        <p:cTn id="49"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48">
                                            <p:txEl>
                                              <p:pRg st="0" end="0"/>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0">
                                            <p:txEl>
                                              <p:pRg st="0" end="0"/>
                                            </p:txEl>
                                          </p:spTgt>
                                        </p:tgtEl>
                                        <p:attrNameLst>
                                          <p:attrName>style.visibility</p:attrName>
                                        </p:attrNameLst>
                                      </p:cBhvr>
                                      <p:to>
                                        <p:strVal val="visible"/>
                                      </p:to>
                                    </p:set>
                                    <p:animEffect transition="in" filter="fade">
                                      <p:cBhvr>
                                        <p:cTn id="53" dur="1000"/>
                                        <p:tgtEl>
                                          <p:spTgt spid="50">
                                            <p:txEl>
                                              <p:pRg st="0" end="0"/>
                                            </p:txEl>
                                          </p:spTgt>
                                        </p:tgtEl>
                                      </p:cBhvr>
                                    </p:animEffect>
                                    <p:anim calcmode="lin" valueType="num">
                                      <p:cBhvr>
                                        <p:cTn id="54"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50">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0">
                                            <p:txEl>
                                              <p:pRg st="1" end="1"/>
                                            </p:txEl>
                                          </p:spTgt>
                                        </p:tgtEl>
                                        <p:attrNameLst>
                                          <p:attrName>style.visibility</p:attrName>
                                        </p:attrNameLst>
                                      </p:cBhvr>
                                      <p:to>
                                        <p:strVal val="visible"/>
                                      </p:to>
                                    </p:set>
                                    <p:animEffect transition="in" filter="fade">
                                      <p:cBhvr>
                                        <p:cTn id="58" dur="1000"/>
                                        <p:tgtEl>
                                          <p:spTgt spid="50">
                                            <p:txEl>
                                              <p:pRg st="1" end="1"/>
                                            </p:txEl>
                                          </p:spTgt>
                                        </p:tgtEl>
                                      </p:cBhvr>
                                    </p:animEffect>
                                    <p:anim calcmode="lin" valueType="num">
                                      <p:cBhvr>
                                        <p:cTn id="59" dur="1000" fill="hold"/>
                                        <p:tgtEl>
                                          <p:spTgt spid="50">
                                            <p:txEl>
                                              <p:pRg st="1" end="1"/>
                                            </p:txEl>
                                          </p:spTgt>
                                        </p:tgtEl>
                                        <p:attrNameLst>
                                          <p:attrName>ppt_x</p:attrName>
                                        </p:attrNameLst>
                                      </p:cBhvr>
                                      <p:tavLst>
                                        <p:tav tm="0">
                                          <p:val>
                                            <p:strVal val="#ppt_x"/>
                                          </p:val>
                                        </p:tav>
                                        <p:tav tm="100000">
                                          <p:val>
                                            <p:strVal val="#ppt_x"/>
                                          </p:val>
                                        </p:tav>
                                      </p:tavLst>
                                    </p:anim>
                                    <p:anim calcmode="lin" valueType="num">
                                      <p:cBhvr>
                                        <p:cTn id="60" dur="1000" fill="hold"/>
                                        <p:tgtEl>
                                          <p:spTgt spid="50">
                                            <p:txEl>
                                              <p:pRg st="1" end="1"/>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0">
                                            <p:txEl>
                                              <p:pRg st="2" end="2"/>
                                            </p:txEl>
                                          </p:spTgt>
                                        </p:tgtEl>
                                        <p:attrNameLst>
                                          <p:attrName>style.visibility</p:attrName>
                                        </p:attrNameLst>
                                      </p:cBhvr>
                                      <p:to>
                                        <p:strVal val="visible"/>
                                      </p:to>
                                    </p:set>
                                    <p:animEffect transition="in" filter="fade">
                                      <p:cBhvr>
                                        <p:cTn id="63" dur="1000"/>
                                        <p:tgtEl>
                                          <p:spTgt spid="50">
                                            <p:txEl>
                                              <p:pRg st="2" end="2"/>
                                            </p:txEl>
                                          </p:spTgt>
                                        </p:tgtEl>
                                      </p:cBhvr>
                                    </p:animEffect>
                                    <p:anim calcmode="lin" valueType="num">
                                      <p:cBhvr>
                                        <p:cTn id="64" dur="10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left)">
                                      <p:cBhvr>
                                        <p:cTn id="70" dur="500"/>
                                        <p:tgtEl>
                                          <p:spTgt spid="8"/>
                                        </p:tgtEl>
                                      </p:cBhvr>
                                    </p:animEffect>
                                  </p:childTnLst>
                                </p:cTn>
                              </p:par>
                            </p:childTnLst>
                          </p:cTn>
                        </p:par>
                        <p:par>
                          <p:cTn id="71" fill="hold">
                            <p:stCondLst>
                              <p:cond delay="500"/>
                            </p:stCondLst>
                            <p:childTnLst>
                              <p:par>
                                <p:cTn id="72" presetID="42" presetClass="entr" presetSubtype="0"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9">
                                            <p:txEl>
                                              <p:pRg st="0" end="0"/>
                                            </p:txEl>
                                          </p:spTgt>
                                        </p:tgtEl>
                                        <p:attrNameLst>
                                          <p:attrName>style.visibility</p:attrName>
                                        </p:attrNameLst>
                                      </p:cBhvr>
                                      <p:to>
                                        <p:strVal val="visible"/>
                                      </p:to>
                                    </p:set>
                                    <p:animEffect transition="in" filter="fade">
                                      <p:cBhvr>
                                        <p:cTn id="79" dur="1000"/>
                                        <p:tgtEl>
                                          <p:spTgt spid="49">
                                            <p:txEl>
                                              <p:pRg st="0" end="0"/>
                                            </p:txEl>
                                          </p:spTgt>
                                        </p:tgtEl>
                                      </p:cBhvr>
                                    </p:animEffect>
                                    <p:anim calcmode="lin" valueType="num">
                                      <p:cBhvr>
                                        <p:cTn id="80" dur="10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49">
                                            <p:txEl>
                                              <p:pRg st="0" end="0"/>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1">
                                            <p:txEl>
                                              <p:pRg st="0" end="0"/>
                                            </p:txEl>
                                          </p:spTgt>
                                        </p:tgtEl>
                                        <p:attrNameLst>
                                          <p:attrName>style.visibility</p:attrName>
                                        </p:attrNameLst>
                                      </p:cBhvr>
                                      <p:to>
                                        <p:strVal val="visible"/>
                                      </p:to>
                                    </p:set>
                                    <p:animEffect transition="in" filter="fade">
                                      <p:cBhvr>
                                        <p:cTn id="84" dur="1000"/>
                                        <p:tgtEl>
                                          <p:spTgt spid="51">
                                            <p:txEl>
                                              <p:pRg st="0" end="0"/>
                                            </p:txEl>
                                          </p:spTgt>
                                        </p:tgtEl>
                                      </p:cBhvr>
                                    </p:animEffect>
                                    <p:anim calcmode="lin" valueType="num">
                                      <p:cBhvr>
                                        <p:cTn id="85"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51">
                                            <p:txEl>
                                              <p:pRg st="0" end="0"/>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51">
                                            <p:txEl>
                                              <p:pRg st="1" end="1"/>
                                            </p:txEl>
                                          </p:spTgt>
                                        </p:tgtEl>
                                        <p:attrNameLst>
                                          <p:attrName>style.visibility</p:attrName>
                                        </p:attrNameLst>
                                      </p:cBhvr>
                                      <p:to>
                                        <p:strVal val="visible"/>
                                      </p:to>
                                    </p:set>
                                    <p:animEffect transition="in" filter="fade">
                                      <p:cBhvr>
                                        <p:cTn id="89" dur="1000"/>
                                        <p:tgtEl>
                                          <p:spTgt spid="51">
                                            <p:txEl>
                                              <p:pRg st="1" end="1"/>
                                            </p:txEl>
                                          </p:spTgt>
                                        </p:tgtEl>
                                      </p:cBhvr>
                                    </p:animEffect>
                                    <p:anim calcmode="lin" valueType="num">
                                      <p:cBhvr>
                                        <p:cTn id="90" dur="1000" fill="hold"/>
                                        <p:tgtEl>
                                          <p:spTgt spid="51">
                                            <p:txEl>
                                              <p:pRg st="1" end="1"/>
                                            </p:txEl>
                                          </p:spTgt>
                                        </p:tgtEl>
                                        <p:attrNameLst>
                                          <p:attrName>ppt_x</p:attrName>
                                        </p:attrNameLst>
                                      </p:cBhvr>
                                      <p:tavLst>
                                        <p:tav tm="0">
                                          <p:val>
                                            <p:strVal val="#ppt_x"/>
                                          </p:val>
                                        </p:tav>
                                        <p:tav tm="100000">
                                          <p:val>
                                            <p:strVal val="#ppt_x"/>
                                          </p:val>
                                        </p:tav>
                                      </p:tavLst>
                                    </p:anim>
                                    <p:anim calcmode="lin" valueType="num">
                                      <p:cBhvr>
                                        <p:cTn id="91" dur="1000" fill="hold"/>
                                        <p:tgtEl>
                                          <p:spTgt spid="51">
                                            <p:txEl>
                                              <p:pRg st="1" end="1"/>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51">
                                            <p:txEl>
                                              <p:pRg st="2" end="2"/>
                                            </p:txEl>
                                          </p:spTgt>
                                        </p:tgtEl>
                                        <p:attrNameLst>
                                          <p:attrName>style.visibility</p:attrName>
                                        </p:attrNameLst>
                                      </p:cBhvr>
                                      <p:to>
                                        <p:strVal val="visible"/>
                                      </p:to>
                                    </p:set>
                                    <p:animEffect transition="in" filter="fade">
                                      <p:cBhvr>
                                        <p:cTn id="94" dur="1000"/>
                                        <p:tgtEl>
                                          <p:spTgt spid="51">
                                            <p:txEl>
                                              <p:pRg st="2" end="2"/>
                                            </p:txEl>
                                          </p:spTgt>
                                        </p:tgtEl>
                                      </p:cBhvr>
                                    </p:animEffect>
                                    <p:anim calcmode="lin" valueType="num">
                                      <p:cBhvr>
                                        <p:cTn id="95" dur="1000" fill="hold"/>
                                        <p:tgtEl>
                                          <p:spTgt spid="51">
                                            <p:txEl>
                                              <p:pRg st="2" end="2"/>
                                            </p:txEl>
                                          </p:spTgt>
                                        </p:tgtEl>
                                        <p:attrNameLst>
                                          <p:attrName>ppt_x</p:attrName>
                                        </p:attrNameLst>
                                      </p:cBhvr>
                                      <p:tavLst>
                                        <p:tav tm="0">
                                          <p:val>
                                            <p:strVal val="#ppt_x"/>
                                          </p:val>
                                        </p:tav>
                                        <p:tav tm="100000">
                                          <p:val>
                                            <p:strVal val="#ppt_x"/>
                                          </p:val>
                                        </p:tav>
                                      </p:tavLst>
                                    </p:anim>
                                    <p:anim calcmode="lin" valueType="num">
                                      <p:cBhvr>
                                        <p:cTn id="96" dur="1000" fill="hold"/>
                                        <p:tgtEl>
                                          <p:spTgt spid="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Effect transition="in" filter="wipe(left)">
                                      <p:cBhvr>
                                        <p:cTn id="101"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4" grpId="0" build="p">
        <p:tmplLst>
          <p:tmpl lvl="1">
            <p:tnLst>
              <p:par>
                <p:cTn presetID="42"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anim calcmode="lin" valueType="num">
                      <p:cBhvr>
                        <p:cTn dur="1000" fill="hold"/>
                        <p:tgtEl>
                          <p:spTgt spid="24"/>
                        </p:tgtEl>
                        <p:attrNameLst>
                          <p:attrName>ppt_x</p:attrName>
                        </p:attrNameLst>
                      </p:cBhvr>
                      <p:tavLst>
                        <p:tav tm="0">
                          <p:val>
                            <p:strVal val="#ppt_x"/>
                          </p:val>
                        </p:tav>
                        <p:tav tm="100000">
                          <p:val>
                            <p:strVal val="#ppt_x"/>
                          </p:val>
                        </p:tav>
                      </p:tavLst>
                    </p:anim>
                    <p:anim calcmode="lin" valueType="num">
                      <p:cBhvr>
                        <p:cTn dur="1000" fill="hold"/>
                        <p:tgtEl>
                          <p:spTgt spid="24"/>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42"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1000"/>
                        <p:tgtEl>
                          <p:spTgt spid="48"/>
                        </p:tgtEl>
                      </p:cBhvr>
                    </p:animEffect>
                    <p:anim calcmode="lin" valueType="num">
                      <p:cBhvr>
                        <p:cTn dur="1000" fill="hold"/>
                        <p:tgtEl>
                          <p:spTgt spid="48"/>
                        </p:tgtEl>
                        <p:attrNameLst>
                          <p:attrName>ppt_x</p:attrName>
                        </p:attrNameLst>
                      </p:cBhvr>
                      <p:tavLst>
                        <p:tav tm="0">
                          <p:val>
                            <p:strVal val="#ppt_x"/>
                          </p:val>
                        </p:tav>
                        <p:tav tm="100000">
                          <p:val>
                            <p:strVal val="#ppt_x"/>
                          </p:val>
                        </p:tav>
                      </p:tavLst>
                    </p:anim>
                    <p:anim calcmode="lin" valueType="num">
                      <p:cBhvr>
                        <p:cTn dur="10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42"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1000"/>
                        <p:tgtEl>
                          <p:spTgt spid="49"/>
                        </p:tgtEl>
                      </p:cBhvr>
                    </p:animEffect>
                    <p:anim calcmode="lin" valueType="num">
                      <p:cBhvr>
                        <p:cTn dur="1000" fill="hold"/>
                        <p:tgtEl>
                          <p:spTgt spid="49"/>
                        </p:tgtEl>
                        <p:attrNameLst>
                          <p:attrName>ppt_x</p:attrName>
                        </p:attrNameLst>
                      </p:cBhvr>
                      <p:tavLst>
                        <p:tav tm="0">
                          <p:val>
                            <p:strVal val="#ppt_x"/>
                          </p:val>
                        </p:tav>
                        <p:tav tm="100000">
                          <p:val>
                            <p:strVal val="#ppt_x"/>
                          </p:val>
                        </p:tav>
                      </p:tavLst>
                    </p:anim>
                    <p:anim calcmode="lin" valueType="num">
                      <p:cBhvr>
                        <p:cTn dur="10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42"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1000"/>
                        <p:tgtEl>
                          <p:spTgt spid="50"/>
                        </p:tgtEl>
                      </p:cBhvr>
                    </p:animEffect>
                    <p:anim calcmode="lin" valueType="num">
                      <p:cBhvr>
                        <p:cTn dur="1000" fill="hold"/>
                        <p:tgtEl>
                          <p:spTgt spid="50"/>
                        </p:tgtEl>
                        <p:attrNameLst>
                          <p:attrName>ppt_x</p:attrName>
                        </p:attrNameLst>
                      </p:cBhvr>
                      <p:tavLst>
                        <p:tav tm="0">
                          <p:val>
                            <p:strVal val="#ppt_x"/>
                          </p:val>
                        </p:tav>
                        <p:tav tm="100000">
                          <p:val>
                            <p:strVal val="#ppt_x"/>
                          </p:val>
                        </p:tav>
                      </p:tavLst>
                    </p:anim>
                    <p:anim calcmode="lin" valueType="num">
                      <p:cBhvr>
                        <p:cTn dur="10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42"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22" presetClass="entr" presetSubtype="8"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click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23"/>
        <p:cNvGrpSpPr/>
        <p:nvPr/>
      </p:nvGrpSpPr>
      <p:grpSpPr>
        <a:xfrm>
          <a:off x="0" y="0"/>
          <a:ext cx="0" cy="0"/>
          <a:chOff x="0" y="0"/>
          <a:chExt cx="0" cy="0"/>
        </a:xfrm>
      </p:grpSpPr>
      <p:sp>
        <p:nvSpPr>
          <p:cNvPr id="25" name="Google Shape;25;p71"/>
          <p:cNvSpPr txBox="1">
            <a:spLocks noGrp="1"/>
          </p:cNvSpPr>
          <p:nvPr>
            <p:ph type="title"/>
          </p:nvPr>
        </p:nvSpPr>
        <p:spPr>
          <a:xfrm>
            <a:off x="305650" y="351025"/>
            <a:ext cx="10615800" cy="701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sp>
        <p:nvSpPr>
          <p:cNvPr id="3" name="Arrow: Right 2">
            <a:extLst>
              <a:ext uri="{FF2B5EF4-FFF2-40B4-BE49-F238E27FC236}">
                <a16:creationId xmlns:a16="http://schemas.microsoft.com/office/drawing/2014/main" id="{BAC1F627-3149-411A-B9B7-36E24737B588}"/>
              </a:ext>
            </a:extLst>
          </p:cNvPr>
          <p:cNvSpPr>
            <a:spLocks noChangeAspect="1"/>
          </p:cNvSpPr>
          <p:nvPr userDrawn="1"/>
        </p:nvSpPr>
        <p:spPr>
          <a:xfrm>
            <a:off x="2825958" y="3261166"/>
            <a:ext cx="540000" cy="360000"/>
          </a:xfrm>
          <a:prstGeom prst="rightArrow">
            <a:avLst/>
          </a:prstGeom>
          <a:no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3" name="Group 32">
            <a:extLst>
              <a:ext uri="{FF2B5EF4-FFF2-40B4-BE49-F238E27FC236}">
                <a16:creationId xmlns:a16="http://schemas.microsoft.com/office/drawing/2014/main" id="{258EFD5F-3B9B-43AB-AF04-C92EF896E5B0}"/>
              </a:ext>
            </a:extLst>
          </p:cNvPr>
          <p:cNvGrpSpPr>
            <a:grpSpLocks noChangeAspect="1"/>
          </p:cNvGrpSpPr>
          <p:nvPr userDrawn="1"/>
        </p:nvGrpSpPr>
        <p:grpSpPr>
          <a:xfrm>
            <a:off x="515937" y="2625083"/>
            <a:ext cx="2160000" cy="1620000"/>
            <a:chOff x="522309" y="2434245"/>
            <a:chExt cx="2880000" cy="2160000"/>
          </a:xfrm>
        </p:grpSpPr>
        <p:sp>
          <p:nvSpPr>
            <p:cNvPr id="2" name="Rectangle: Rounded Corners 1">
              <a:extLst>
                <a:ext uri="{FF2B5EF4-FFF2-40B4-BE49-F238E27FC236}">
                  <a16:creationId xmlns:a16="http://schemas.microsoft.com/office/drawing/2014/main" id="{2CD56D97-2A68-4A71-B347-2C13B759781C}"/>
                </a:ext>
              </a:extLst>
            </p:cNvPr>
            <p:cNvSpPr/>
            <p:nvPr userDrawn="1"/>
          </p:nvSpPr>
          <p:spPr>
            <a:xfrm>
              <a:off x="522309" y="2434245"/>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53FF3F80-5B1B-4596-8F8A-7DE6D52D6D6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4" name="Text Placeholder 23">
            <a:extLst>
              <a:ext uri="{FF2B5EF4-FFF2-40B4-BE49-F238E27FC236}">
                <a16:creationId xmlns:a16="http://schemas.microsoft.com/office/drawing/2014/main" id="{CA418C88-457C-454C-911B-157EDC3DE6F8}"/>
              </a:ext>
            </a:extLst>
          </p:cNvPr>
          <p:cNvSpPr>
            <a:spLocks noGrp="1"/>
          </p:cNvSpPr>
          <p:nvPr userDrawn="1">
            <p:ph type="body" sz="quarter" idx="10" hasCustomPrompt="1"/>
          </p:nvPr>
        </p:nvSpPr>
        <p:spPr>
          <a:xfrm>
            <a:off x="772335" y="2625083"/>
            <a:ext cx="1629628" cy="423706"/>
          </a:xfrm>
          <a:noFill/>
          <a:ln>
            <a:noFill/>
          </a:ln>
        </p:spPr>
        <p:txBody>
          <a:bodyPr wrap="square" anchor="ctr">
            <a:noAutofit/>
          </a:bodyPr>
          <a:lstStyle>
            <a:lvl1pPr marL="0" algn="ctr">
              <a:defRPr>
                <a:solidFill>
                  <a:schemeClr val="tx2"/>
                </a:solidFill>
              </a:defRPr>
            </a:lvl1pPr>
          </a:lstStyle>
          <a:p>
            <a:pPr lvl="0"/>
            <a:r>
              <a:rPr lang="en-US"/>
              <a:t>Step One</a:t>
            </a:r>
            <a:endParaRPr lang="en-CA"/>
          </a:p>
        </p:txBody>
      </p:sp>
      <p:sp>
        <p:nvSpPr>
          <p:cNvPr id="26" name="Text Placeholder 23">
            <a:extLst>
              <a:ext uri="{FF2B5EF4-FFF2-40B4-BE49-F238E27FC236}">
                <a16:creationId xmlns:a16="http://schemas.microsoft.com/office/drawing/2014/main" id="{44733915-D6CC-4924-BAFD-1EF7EC59A267}"/>
              </a:ext>
            </a:extLst>
          </p:cNvPr>
          <p:cNvSpPr>
            <a:spLocks noGrp="1"/>
          </p:cNvSpPr>
          <p:nvPr userDrawn="1">
            <p:ph type="body" sz="quarter" idx="11" hasCustomPrompt="1"/>
          </p:nvPr>
        </p:nvSpPr>
        <p:spPr>
          <a:xfrm>
            <a:off x="772335" y="3111397"/>
            <a:ext cx="1629628" cy="1048880"/>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grpSp>
        <p:nvGrpSpPr>
          <p:cNvPr id="20" name="Group 19">
            <a:extLst>
              <a:ext uri="{FF2B5EF4-FFF2-40B4-BE49-F238E27FC236}">
                <a16:creationId xmlns:a16="http://schemas.microsoft.com/office/drawing/2014/main" id="{DE96BE42-4D11-4FE1-8715-E42677ED2774}"/>
              </a:ext>
            </a:extLst>
          </p:cNvPr>
          <p:cNvGrpSpPr>
            <a:grpSpLocks noChangeAspect="1"/>
          </p:cNvGrpSpPr>
          <p:nvPr userDrawn="1"/>
        </p:nvGrpSpPr>
        <p:grpSpPr>
          <a:xfrm>
            <a:off x="9516063" y="2619000"/>
            <a:ext cx="2160000" cy="1620000"/>
            <a:chOff x="522309" y="2434245"/>
            <a:chExt cx="2880000" cy="2160000"/>
          </a:xfrm>
        </p:grpSpPr>
        <p:sp>
          <p:nvSpPr>
            <p:cNvPr id="21" name="Rectangle: Rounded Corners 20">
              <a:extLst>
                <a:ext uri="{FF2B5EF4-FFF2-40B4-BE49-F238E27FC236}">
                  <a16:creationId xmlns:a16="http://schemas.microsoft.com/office/drawing/2014/main" id="{FBDC3ABC-2285-4ED5-A521-C6F52AE07E76}"/>
                </a:ext>
              </a:extLst>
            </p:cNvPr>
            <p:cNvSpPr/>
            <p:nvPr userDrawn="1"/>
          </p:nvSpPr>
          <p:spPr>
            <a:xfrm>
              <a:off x="522309" y="2434245"/>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Connector 21">
              <a:extLst>
                <a:ext uri="{FF2B5EF4-FFF2-40B4-BE49-F238E27FC236}">
                  <a16:creationId xmlns:a16="http://schemas.microsoft.com/office/drawing/2014/main" id="{B24CAC1A-670D-4373-9237-C131FE5D718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3" name="Text Placeholder 23">
            <a:extLst>
              <a:ext uri="{FF2B5EF4-FFF2-40B4-BE49-F238E27FC236}">
                <a16:creationId xmlns:a16="http://schemas.microsoft.com/office/drawing/2014/main" id="{64B450D2-C40F-4CA6-AE9D-2972EF06A4F4}"/>
              </a:ext>
            </a:extLst>
          </p:cNvPr>
          <p:cNvSpPr>
            <a:spLocks noGrp="1"/>
          </p:cNvSpPr>
          <p:nvPr>
            <p:ph type="body" sz="quarter" idx="12" hasCustomPrompt="1"/>
          </p:nvPr>
        </p:nvSpPr>
        <p:spPr>
          <a:xfrm>
            <a:off x="9772461" y="2625083"/>
            <a:ext cx="1629628" cy="423706"/>
          </a:xfrm>
          <a:noFill/>
          <a:ln>
            <a:noFill/>
          </a:ln>
        </p:spPr>
        <p:txBody>
          <a:bodyPr wrap="square" anchor="ctr">
            <a:noAutofit/>
          </a:bodyPr>
          <a:lstStyle>
            <a:lvl1pPr marL="0" algn="ctr">
              <a:defRPr>
                <a:solidFill>
                  <a:schemeClr val="tx2"/>
                </a:solidFill>
              </a:defRPr>
            </a:lvl1pPr>
          </a:lstStyle>
          <a:p>
            <a:pPr lvl="0"/>
            <a:r>
              <a:rPr lang="en-US"/>
              <a:t>Step Four</a:t>
            </a:r>
            <a:endParaRPr lang="en-CA"/>
          </a:p>
        </p:txBody>
      </p:sp>
      <p:sp>
        <p:nvSpPr>
          <p:cNvPr id="27" name="Text Placeholder 23">
            <a:extLst>
              <a:ext uri="{FF2B5EF4-FFF2-40B4-BE49-F238E27FC236}">
                <a16:creationId xmlns:a16="http://schemas.microsoft.com/office/drawing/2014/main" id="{4FDF1E15-F7ED-4334-BD65-1BF118ACEED6}"/>
              </a:ext>
            </a:extLst>
          </p:cNvPr>
          <p:cNvSpPr>
            <a:spLocks noGrp="1"/>
          </p:cNvSpPr>
          <p:nvPr>
            <p:ph type="body" sz="quarter" idx="13" hasCustomPrompt="1"/>
          </p:nvPr>
        </p:nvSpPr>
        <p:spPr>
          <a:xfrm>
            <a:off x="9768257" y="3106896"/>
            <a:ext cx="1629628" cy="1048880"/>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grpSp>
        <p:nvGrpSpPr>
          <p:cNvPr id="34" name="Group 33">
            <a:extLst>
              <a:ext uri="{FF2B5EF4-FFF2-40B4-BE49-F238E27FC236}">
                <a16:creationId xmlns:a16="http://schemas.microsoft.com/office/drawing/2014/main" id="{69412E3D-30BD-4961-AB1A-2A0C1F64E7F9}"/>
              </a:ext>
            </a:extLst>
          </p:cNvPr>
          <p:cNvGrpSpPr>
            <a:grpSpLocks noChangeAspect="1"/>
          </p:cNvGrpSpPr>
          <p:nvPr userDrawn="1"/>
        </p:nvGrpSpPr>
        <p:grpSpPr>
          <a:xfrm>
            <a:off x="3515979" y="2625083"/>
            <a:ext cx="2160000" cy="1620000"/>
            <a:chOff x="522309" y="2434245"/>
            <a:chExt cx="2880000" cy="2160000"/>
          </a:xfrm>
        </p:grpSpPr>
        <p:sp>
          <p:nvSpPr>
            <p:cNvPr id="35" name="Rectangle: Rounded Corners 34">
              <a:extLst>
                <a:ext uri="{FF2B5EF4-FFF2-40B4-BE49-F238E27FC236}">
                  <a16:creationId xmlns:a16="http://schemas.microsoft.com/office/drawing/2014/main" id="{DE1F1065-7C9A-47D2-A71F-D837CD1A9877}"/>
                </a:ext>
              </a:extLst>
            </p:cNvPr>
            <p:cNvSpPr/>
            <p:nvPr userDrawn="1"/>
          </p:nvSpPr>
          <p:spPr>
            <a:xfrm>
              <a:off x="522309" y="2434245"/>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6" name="Straight Connector 35">
              <a:extLst>
                <a:ext uri="{FF2B5EF4-FFF2-40B4-BE49-F238E27FC236}">
                  <a16:creationId xmlns:a16="http://schemas.microsoft.com/office/drawing/2014/main" id="{E6B47C93-44B5-45C6-A65B-FBC55C65EDEA}"/>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E25A161-F692-4DC8-8E05-AA03EFD06ABC}"/>
              </a:ext>
            </a:extLst>
          </p:cNvPr>
          <p:cNvGrpSpPr>
            <a:grpSpLocks noChangeAspect="1"/>
          </p:cNvGrpSpPr>
          <p:nvPr userDrawn="1"/>
        </p:nvGrpSpPr>
        <p:grpSpPr>
          <a:xfrm>
            <a:off x="6516021" y="2625083"/>
            <a:ext cx="2160000" cy="1620000"/>
            <a:chOff x="522309" y="2434245"/>
            <a:chExt cx="2880000" cy="2160000"/>
          </a:xfrm>
        </p:grpSpPr>
        <p:sp>
          <p:nvSpPr>
            <p:cNvPr id="46" name="Rectangle: Rounded Corners 45">
              <a:extLst>
                <a:ext uri="{FF2B5EF4-FFF2-40B4-BE49-F238E27FC236}">
                  <a16:creationId xmlns:a16="http://schemas.microsoft.com/office/drawing/2014/main" id="{B04E48B2-1A34-4E05-9F6F-7592FEFB23FD}"/>
                </a:ext>
              </a:extLst>
            </p:cNvPr>
            <p:cNvSpPr/>
            <p:nvPr userDrawn="1"/>
          </p:nvSpPr>
          <p:spPr>
            <a:xfrm>
              <a:off x="522309" y="2434245"/>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7" name="Straight Connector 46">
              <a:extLst>
                <a:ext uri="{FF2B5EF4-FFF2-40B4-BE49-F238E27FC236}">
                  <a16:creationId xmlns:a16="http://schemas.microsoft.com/office/drawing/2014/main" id="{7D60E087-7316-4FA9-85C4-95B16ACC45E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4" name="Text Placeholder 23">
            <a:extLst>
              <a:ext uri="{FF2B5EF4-FFF2-40B4-BE49-F238E27FC236}">
                <a16:creationId xmlns:a16="http://schemas.microsoft.com/office/drawing/2014/main" id="{BC535A8D-E10A-4DE9-B5B9-4670914A1CF4}"/>
              </a:ext>
            </a:extLst>
          </p:cNvPr>
          <p:cNvSpPr>
            <a:spLocks noGrp="1"/>
          </p:cNvSpPr>
          <p:nvPr>
            <p:ph type="body" sz="quarter" idx="14" hasCustomPrompt="1"/>
          </p:nvPr>
        </p:nvSpPr>
        <p:spPr>
          <a:xfrm>
            <a:off x="3776351" y="2619000"/>
            <a:ext cx="1629628" cy="423706"/>
          </a:xfrm>
          <a:noFill/>
          <a:ln>
            <a:noFill/>
          </a:ln>
        </p:spPr>
        <p:txBody>
          <a:bodyPr wrap="square" anchor="ctr">
            <a:noAutofit/>
          </a:bodyPr>
          <a:lstStyle>
            <a:lvl1pPr marL="0" algn="ctr">
              <a:defRPr>
                <a:solidFill>
                  <a:schemeClr val="tx2"/>
                </a:solidFill>
              </a:defRPr>
            </a:lvl1pPr>
          </a:lstStyle>
          <a:p>
            <a:pPr lvl="0"/>
            <a:r>
              <a:rPr lang="en-US"/>
              <a:t>Step Two</a:t>
            </a:r>
            <a:endParaRPr lang="en-CA"/>
          </a:p>
        </p:txBody>
      </p:sp>
      <p:sp>
        <p:nvSpPr>
          <p:cNvPr id="55" name="Text Placeholder 23">
            <a:extLst>
              <a:ext uri="{FF2B5EF4-FFF2-40B4-BE49-F238E27FC236}">
                <a16:creationId xmlns:a16="http://schemas.microsoft.com/office/drawing/2014/main" id="{932E7847-58E9-4D45-A562-2304FA7F6C9B}"/>
              </a:ext>
            </a:extLst>
          </p:cNvPr>
          <p:cNvSpPr>
            <a:spLocks noGrp="1"/>
          </p:cNvSpPr>
          <p:nvPr>
            <p:ph type="body" sz="quarter" idx="15" hasCustomPrompt="1"/>
          </p:nvPr>
        </p:nvSpPr>
        <p:spPr>
          <a:xfrm>
            <a:off x="3776351" y="3105314"/>
            <a:ext cx="1629628" cy="1048880"/>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sp>
        <p:nvSpPr>
          <p:cNvPr id="56" name="Text Placeholder 23">
            <a:extLst>
              <a:ext uri="{FF2B5EF4-FFF2-40B4-BE49-F238E27FC236}">
                <a16:creationId xmlns:a16="http://schemas.microsoft.com/office/drawing/2014/main" id="{8AAEF4AE-0EBD-4F50-989D-D7CE75D0F5F3}"/>
              </a:ext>
            </a:extLst>
          </p:cNvPr>
          <p:cNvSpPr>
            <a:spLocks noGrp="1"/>
          </p:cNvSpPr>
          <p:nvPr>
            <p:ph type="body" sz="quarter" idx="16" hasCustomPrompt="1"/>
          </p:nvPr>
        </p:nvSpPr>
        <p:spPr>
          <a:xfrm>
            <a:off x="6776393" y="2619000"/>
            <a:ext cx="1629628" cy="423706"/>
          </a:xfrm>
          <a:noFill/>
          <a:ln>
            <a:noFill/>
          </a:ln>
        </p:spPr>
        <p:txBody>
          <a:bodyPr wrap="square" anchor="ctr">
            <a:noAutofit/>
          </a:bodyPr>
          <a:lstStyle>
            <a:lvl1pPr marL="0" algn="ctr">
              <a:defRPr>
                <a:solidFill>
                  <a:schemeClr val="tx2"/>
                </a:solidFill>
              </a:defRPr>
            </a:lvl1pPr>
          </a:lstStyle>
          <a:p>
            <a:pPr lvl="0"/>
            <a:r>
              <a:rPr lang="en-US"/>
              <a:t>Step Three</a:t>
            </a:r>
            <a:endParaRPr lang="en-CA"/>
          </a:p>
        </p:txBody>
      </p:sp>
      <p:sp>
        <p:nvSpPr>
          <p:cNvPr id="57" name="Text Placeholder 23">
            <a:extLst>
              <a:ext uri="{FF2B5EF4-FFF2-40B4-BE49-F238E27FC236}">
                <a16:creationId xmlns:a16="http://schemas.microsoft.com/office/drawing/2014/main" id="{52FCEF39-CDD1-469B-8704-C5E37EB99C06}"/>
              </a:ext>
            </a:extLst>
          </p:cNvPr>
          <p:cNvSpPr>
            <a:spLocks noGrp="1"/>
          </p:cNvSpPr>
          <p:nvPr>
            <p:ph type="body" sz="quarter" idx="17" hasCustomPrompt="1"/>
          </p:nvPr>
        </p:nvSpPr>
        <p:spPr>
          <a:xfrm>
            <a:off x="6776393" y="3105314"/>
            <a:ext cx="1629628" cy="1048880"/>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sp>
        <p:nvSpPr>
          <p:cNvPr id="58" name="Arrow: Right 57">
            <a:extLst>
              <a:ext uri="{FF2B5EF4-FFF2-40B4-BE49-F238E27FC236}">
                <a16:creationId xmlns:a16="http://schemas.microsoft.com/office/drawing/2014/main" id="{E98EB9CF-0C45-4011-A870-B2A27AF45836}"/>
              </a:ext>
            </a:extLst>
          </p:cNvPr>
          <p:cNvSpPr>
            <a:spLocks noChangeAspect="1"/>
          </p:cNvSpPr>
          <p:nvPr userDrawn="1"/>
        </p:nvSpPr>
        <p:spPr>
          <a:xfrm>
            <a:off x="5825611" y="3249000"/>
            <a:ext cx="540000" cy="360000"/>
          </a:xfrm>
          <a:prstGeom prst="rightArrow">
            <a:avLst/>
          </a:prstGeom>
          <a:no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Arrow: Right 58">
            <a:extLst>
              <a:ext uri="{FF2B5EF4-FFF2-40B4-BE49-F238E27FC236}">
                <a16:creationId xmlns:a16="http://schemas.microsoft.com/office/drawing/2014/main" id="{D04273EB-8D33-42E9-AFF8-3A4C2B2DE059}"/>
              </a:ext>
            </a:extLst>
          </p:cNvPr>
          <p:cNvSpPr>
            <a:spLocks noChangeAspect="1"/>
          </p:cNvSpPr>
          <p:nvPr userDrawn="1"/>
        </p:nvSpPr>
        <p:spPr>
          <a:xfrm>
            <a:off x="8824886" y="3249000"/>
            <a:ext cx="540000" cy="360000"/>
          </a:xfrm>
          <a:prstGeom prst="rightArrow">
            <a:avLst/>
          </a:prstGeom>
          <a:no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Google Shape;11;p68">
            <a:extLst>
              <a:ext uri="{FF2B5EF4-FFF2-40B4-BE49-F238E27FC236}">
                <a16:creationId xmlns:a16="http://schemas.microsoft.com/office/drawing/2014/main" id="{D0C554EF-E85E-4FBE-AC87-414636C8224E}"/>
              </a:ext>
            </a:extLst>
          </p:cNvPr>
          <p:cNvSpPr txBox="1">
            <a:spLocks noGrp="1"/>
          </p:cNvSpPr>
          <p:nvPr>
            <p:ph idx="1"/>
          </p:nvPr>
        </p:nvSpPr>
        <p:spPr>
          <a:xfrm>
            <a:off x="408600" y="1160464"/>
            <a:ext cx="11376000" cy="1181916"/>
          </a:xfrm>
          <a:prstGeom prst="rect">
            <a:avLst/>
          </a:prstGeom>
          <a:noFill/>
          <a:ln>
            <a:noFill/>
          </a:ln>
        </p:spPr>
        <p:txBody>
          <a:bodyPr spcFirstLastPara="1" wrap="square" lIns="0" tIns="0" rIns="0" bIns="0" anchor="t" anchorCtr="0">
            <a:normAutofit/>
          </a:bodyPr>
          <a:lstStyle>
            <a:lvl1pPr marL="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9" name="Google Shape;11;p68">
            <a:extLst>
              <a:ext uri="{FF2B5EF4-FFF2-40B4-BE49-F238E27FC236}">
                <a16:creationId xmlns:a16="http://schemas.microsoft.com/office/drawing/2014/main" id="{03AFB689-6272-4DB3-9CA0-D07F18D9B493}"/>
              </a:ext>
            </a:extLst>
          </p:cNvPr>
          <p:cNvSpPr txBox="1">
            <a:spLocks noGrp="1"/>
          </p:cNvSpPr>
          <p:nvPr>
            <p:ph idx="18"/>
          </p:nvPr>
        </p:nvSpPr>
        <p:spPr>
          <a:xfrm>
            <a:off x="408600" y="5126809"/>
            <a:ext cx="11376000" cy="1181916"/>
          </a:xfrm>
          <a:prstGeom prst="rect">
            <a:avLst/>
          </a:prstGeom>
          <a:noFill/>
          <a:ln>
            <a:noFill/>
          </a:ln>
        </p:spPr>
        <p:txBody>
          <a:bodyPr spcFirstLastPara="1" wrap="square" lIns="0" tIns="0" rIns="0" bIns="0" anchor="t" anchorCtr="0">
            <a:normAutofit/>
          </a:bodyPr>
          <a:lstStyle>
            <a:lvl1pPr marL="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105293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wipe(left)">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1000"/>
                                        <p:tgtEl>
                                          <p:spTgt spid="24">
                                            <p:txEl>
                                              <p:pRg st="0" end="0"/>
                                            </p:txEl>
                                          </p:spTgt>
                                        </p:tgtEl>
                                      </p:cBhvr>
                                    </p:animEffect>
                                    <p:anim calcmode="lin" valueType="num">
                                      <p:cBhvr>
                                        <p:cTn id="1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fade">
                                      <p:cBhvr>
                                        <p:cTn id="22" dur="1000"/>
                                        <p:tgtEl>
                                          <p:spTgt spid="26">
                                            <p:txEl>
                                              <p:pRg st="0" end="0"/>
                                            </p:txEl>
                                          </p:spTgt>
                                        </p:tgtEl>
                                      </p:cBhvr>
                                    </p:animEffect>
                                    <p:anim calcmode="lin" valueType="num">
                                      <p:cBhvr>
                                        <p:cTn id="2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1000"/>
                                        <p:tgtEl>
                                          <p:spTgt spid="26">
                                            <p:txEl>
                                              <p:pRg st="1" end="1"/>
                                            </p:txEl>
                                          </p:spTgt>
                                        </p:tgtEl>
                                      </p:cBhvr>
                                    </p:animEffect>
                                    <p:anim calcmode="lin" valueType="num">
                                      <p:cBhvr>
                                        <p:cTn id="28"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xEl>
                                              <p:pRg st="2" end="2"/>
                                            </p:txEl>
                                          </p:spTgt>
                                        </p:tgtEl>
                                        <p:attrNameLst>
                                          <p:attrName>style.visibility</p:attrName>
                                        </p:attrNameLst>
                                      </p:cBhvr>
                                      <p:to>
                                        <p:strVal val="visible"/>
                                      </p:to>
                                    </p:set>
                                    <p:animEffect transition="in" filter="fade">
                                      <p:cBhvr>
                                        <p:cTn id="32" dur="1000"/>
                                        <p:tgtEl>
                                          <p:spTgt spid="26">
                                            <p:txEl>
                                              <p:pRg st="2" end="2"/>
                                            </p:txEl>
                                          </p:spTgt>
                                        </p:tgtEl>
                                      </p:cBhvr>
                                    </p:animEffect>
                                    <p:anim calcmode="lin" valueType="num">
                                      <p:cBhvr>
                                        <p:cTn id="33"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500"/>
                            </p:stCondLst>
                            <p:childTnLst>
                              <p:par>
                                <p:cTn id="41" presetID="42" presetClass="entr" presetSubtype="0"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anim calcmode="lin" valueType="num">
                                      <p:cBhvr>
                                        <p:cTn id="44" dur="1000" fill="hold"/>
                                        <p:tgtEl>
                                          <p:spTgt spid="34"/>
                                        </p:tgtEl>
                                        <p:attrNameLst>
                                          <p:attrName>ppt_x</p:attrName>
                                        </p:attrNameLst>
                                      </p:cBhvr>
                                      <p:tavLst>
                                        <p:tav tm="0">
                                          <p:val>
                                            <p:strVal val="#ppt_x"/>
                                          </p:val>
                                        </p:tav>
                                        <p:tav tm="100000">
                                          <p:val>
                                            <p:strVal val="#ppt_x"/>
                                          </p:val>
                                        </p:tav>
                                      </p:tavLst>
                                    </p:anim>
                                    <p:anim calcmode="lin" valueType="num">
                                      <p:cBhvr>
                                        <p:cTn id="45" dur="1000" fill="hold"/>
                                        <p:tgtEl>
                                          <p:spTgt spid="3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4">
                                            <p:txEl>
                                              <p:pRg st="0" end="0"/>
                                            </p:txEl>
                                          </p:spTgt>
                                        </p:tgtEl>
                                        <p:attrNameLst>
                                          <p:attrName>style.visibility</p:attrName>
                                        </p:attrNameLst>
                                      </p:cBhvr>
                                      <p:to>
                                        <p:strVal val="visible"/>
                                      </p:to>
                                    </p:set>
                                    <p:animEffect transition="in" filter="fade">
                                      <p:cBhvr>
                                        <p:cTn id="48" dur="1000"/>
                                        <p:tgtEl>
                                          <p:spTgt spid="54">
                                            <p:txEl>
                                              <p:pRg st="0" end="0"/>
                                            </p:txEl>
                                          </p:spTgt>
                                        </p:tgtEl>
                                      </p:cBhvr>
                                    </p:animEffect>
                                    <p:anim calcmode="lin" valueType="num">
                                      <p:cBhvr>
                                        <p:cTn id="49"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54">
                                            <p:txEl>
                                              <p:pRg st="0" end="0"/>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5">
                                            <p:txEl>
                                              <p:pRg st="0" end="0"/>
                                            </p:txEl>
                                          </p:spTgt>
                                        </p:tgtEl>
                                        <p:attrNameLst>
                                          <p:attrName>style.visibility</p:attrName>
                                        </p:attrNameLst>
                                      </p:cBhvr>
                                      <p:to>
                                        <p:strVal val="visible"/>
                                      </p:to>
                                    </p:set>
                                    <p:animEffect transition="in" filter="fade">
                                      <p:cBhvr>
                                        <p:cTn id="53" dur="1000"/>
                                        <p:tgtEl>
                                          <p:spTgt spid="55">
                                            <p:txEl>
                                              <p:pRg st="0" end="0"/>
                                            </p:txEl>
                                          </p:spTgt>
                                        </p:tgtEl>
                                      </p:cBhvr>
                                    </p:animEffect>
                                    <p:anim calcmode="lin" valueType="num">
                                      <p:cBhvr>
                                        <p:cTn id="54"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55">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5">
                                            <p:txEl>
                                              <p:pRg st="1" end="1"/>
                                            </p:txEl>
                                          </p:spTgt>
                                        </p:tgtEl>
                                        <p:attrNameLst>
                                          <p:attrName>style.visibility</p:attrName>
                                        </p:attrNameLst>
                                      </p:cBhvr>
                                      <p:to>
                                        <p:strVal val="visible"/>
                                      </p:to>
                                    </p:set>
                                    <p:animEffect transition="in" filter="fade">
                                      <p:cBhvr>
                                        <p:cTn id="58" dur="1000"/>
                                        <p:tgtEl>
                                          <p:spTgt spid="55">
                                            <p:txEl>
                                              <p:pRg st="1" end="1"/>
                                            </p:txEl>
                                          </p:spTgt>
                                        </p:tgtEl>
                                      </p:cBhvr>
                                    </p:animEffect>
                                    <p:anim calcmode="lin" valueType="num">
                                      <p:cBhvr>
                                        <p:cTn id="59" dur="10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60" dur="1000" fill="hold"/>
                                        <p:tgtEl>
                                          <p:spTgt spid="55">
                                            <p:txEl>
                                              <p:pRg st="1" end="1"/>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5">
                                            <p:txEl>
                                              <p:pRg st="2" end="2"/>
                                            </p:txEl>
                                          </p:spTgt>
                                        </p:tgtEl>
                                        <p:attrNameLst>
                                          <p:attrName>style.visibility</p:attrName>
                                        </p:attrNameLst>
                                      </p:cBhvr>
                                      <p:to>
                                        <p:strVal val="visible"/>
                                      </p:to>
                                    </p:set>
                                    <p:animEffect transition="in" filter="fade">
                                      <p:cBhvr>
                                        <p:cTn id="63" dur="1000"/>
                                        <p:tgtEl>
                                          <p:spTgt spid="55">
                                            <p:txEl>
                                              <p:pRg st="2" end="2"/>
                                            </p:txEl>
                                          </p:spTgt>
                                        </p:tgtEl>
                                      </p:cBhvr>
                                    </p:animEffect>
                                    <p:anim calcmode="lin" valueType="num">
                                      <p:cBhvr>
                                        <p:cTn id="64" dur="1000" fill="hold"/>
                                        <p:tgtEl>
                                          <p:spTgt spid="55">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wipe(left)">
                                      <p:cBhvr>
                                        <p:cTn id="70" dur="500"/>
                                        <p:tgtEl>
                                          <p:spTgt spid="58"/>
                                        </p:tgtEl>
                                      </p:cBhvr>
                                    </p:animEffect>
                                  </p:childTnLst>
                                </p:cTn>
                              </p:par>
                            </p:childTnLst>
                          </p:cTn>
                        </p:par>
                        <p:par>
                          <p:cTn id="71" fill="hold">
                            <p:stCondLst>
                              <p:cond delay="500"/>
                            </p:stCondLst>
                            <p:childTnLst>
                              <p:par>
                                <p:cTn id="72" presetID="42" presetClass="entr" presetSubtype="0" fill="hold" nodeType="after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1000"/>
                                        <p:tgtEl>
                                          <p:spTgt spid="45"/>
                                        </p:tgtEl>
                                      </p:cBhvr>
                                    </p:animEffect>
                                    <p:anim calcmode="lin" valueType="num">
                                      <p:cBhvr>
                                        <p:cTn id="75" dur="1000" fill="hold"/>
                                        <p:tgtEl>
                                          <p:spTgt spid="45"/>
                                        </p:tgtEl>
                                        <p:attrNameLst>
                                          <p:attrName>ppt_x</p:attrName>
                                        </p:attrNameLst>
                                      </p:cBhvr>
                                      <p:tavLst>
                                        <p:tav tm="0">
                                          <p:val>
                                            <p:strVal val="#ppt_x"/>
                                          </p:val>
                                        </p:tav>
                                        <p:tav tm="100000">
                                          <p:val>
                                            <p:strVal val="#ppt_x"/>
                                          </p:val>
                                        </p:tav>
                                      </p:tavLst>
                                    </p:anim>
                                    <p:anim calcmode="lin" valueType="num">
                                      <p:cBhvr>
                                        <p:cTn id="76" dur="1000" fill="hold"/>
                                        <p:tgtEl>
                                          <p:spTgt spid="4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56">
                                            <p:txEl>
                                              <p:pRg st="0" end="0"/>
                                            </p:txEl>
                                          </p:spTgt>
                                        </p:tgtEl>
                                        <p:attrNameLst>
                                          <p:attrName>style.visibility</p:attrName>
                                        </p:attrNameLst>
                                      </p:cBhvr>
                                      <p:to>
                                        <p:strVal val="visible"/>
                                      </p:to>
                                    </p:set>
                                    <p:animEffect transition="in" filter="fade">
                                      <p:cBhvr>
                                        <p:cTn id="79" dur="1000"/>
                                        <p:tgtEl>
                                          <p:spTgt spid="56">
                                            <p:txEl>
                                              <p:pRg st="0" end="0"/>
                                            </p:txEl>
                                          </p:spTgt>
                                        </p:tgtEl>
                                      </p:cBhvr>
                                    </p:animEffect>
                                    <p:anim calcmode="lin" valueType="num">
                                      <p:cBhvr>
                                        <p:cTn id="80" dur="10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56">
                                            <p:txEl>
                                              <p:pRg st="0" end="0"/>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7">
                                            <p:txEl>
                                              <p:pRg st="0" end="0"/>
                                            </p:txEl>
                                          </p:spTgt>
                                        </p:tgtEl>
                                        <p:attrNameLst>
                                          <p:attrName>style.visibility</p:attrName>
                                        </p:attrNameLst>
                                      </p:cBhvr>
                                      <p:to>
                                        <p:strVal val="visible"/>
                                      </p:to>
                                    </p:set>
                                    <p:animEffect transition="in" filter="fade">
                                      <p:cBhvr>
                                        <p:cTn id="84" dur="1000"/>
                                        <p:tgtEl>
                                          <p:spTgt spid="57">
                                            <p:txEl>
                                              <p:pRg st="0" end="0"/>
                                            </p:txEl>
                                          </p:spTgt>
                                        </p:tgtEl>
                                      </p:cBhvr>
                                    </p:animEffect>
                                    <p:anim calcmode="lin" valueType="num">
                                      <p:cBhvr>
                                        <p:cTn id="85"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57">
                                            <p:txEl>
                                              <p:pRg st="0" end="0"/>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57">
                                            <p:txEl>
                                              <p:pRg st="1" end="1"/>
                                            </p:txEl>
                                          </p:spTgt>
                                        </p:tgtEl>
                                        <p:attrNameLst>
                                          <p:attrName>style.visibility</p:attrName>
                                        </p:attrNameLst>
                                      </p:cBhvr>
                                      <p:to>
                                        <p:strVal val="visible"/>
                                      </p:to>
                                    </p:set>
                                    <p:animEffect transition="in" filter="fade">
                                      <p:cBhvr>
                                        <p:cTn id="89" dur="1000"/>
                                        <p:tgtEl>
                                          <p:spTgt spid="57">
                                            <p:txEl>
                                              <p:pRg st="1" end="1"/>
                                            </p:txEl>
                                          </p:spTgt>
                                        </p:tgtEl>
                                      </p:cBhvr>
                                    </p:animEffect>
                                    <p:anim calcmode="lin" valueType="num">
                                      <p:cBhvr>
                                        <p:cTn id="90" dur="1000" fill="hold"/>
                                        <p:tgtEl>
                                          <p:spTgt spid="57">
                                            <p:txEl>
                                              <p:pRg st="1" end="1"/>
                                            </p:txEl>
                                          </p:spTgt>
                                        </p:tgtEl>
                                        <p:attrNameLst>
                                          <p:attrName>ppt_x</p:attrName>
                                        </p:attrNameLst>
                                      </p:cBhvr>
                                      <p:tavLst>
                                        <p:tav tm="0">
                                          <p:val>
                                            <p:strVal val="#ppt_x"/>
                                          </p:val>
                                        </p:tav>
                                        <p:tav tm="100000">
                                          <p:val>
                                            <p:strVal val="#ppt_x"/>
                                          </p:val>
                                        </p:tav>
                                      </p:tavLst>
                                    </p:anim>
                                    <p:anim calcmode="lin" valueType="num">
                                      <p:cBhvr>
                                        <p:cTn id="91" dur="1000" fill="hold"/>
                                        <p:tgtEl>
                                          <p:spTgt spid="57">
                                            <p:txEl>
                                              <p:pRg st="1" end="1"/>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57">
                                            <p:txEl>
                                              <p:pRg st="2" end="2"/>
                                            </p:txEl>
                                          </p:spTgt>
                                        </p:tgtEl>
                                        <p:attrNameLst>
                                          <p:attrName>style.visibility</p:attrName>
                                        </p:attrNameLst>
                                      </p:cBhvr>
                                      <p:to>
                                        <p:strVal val="visible"/>
                                      </p:to>
                                    </p:set>
                                    <p:animEffect transition="in" filter="fade">
                                      <p:cBhvr>
                                        <p:cTn id="94" dur="1000"/>
                                        <p:tgtEl>
                                          <p:spTgt spid="57">
                                            <p:txEl>
                                              <p:pRg st="2" end="2"/>
                                            </p:txEl>
                                          </p:spTgt>
                                        </p:tgtEl>
                                      </p:cBhvr>
                                    </p:animEffect>
                                    <p:anim calcmode="lin" valueType="num">
                                      <p:cBhvr>
                                        <p:cTn id="95" dur="1000" fill="hold"/>
                                        <p:tgtEl>
                                          <p:spTgt spid="57">
                                            <p:txEl>
                                              <p:pRg st="2" end="2"/>
                                            </p:txEl>
                                          </p:spTgt>
                                        </p:tgtEl>
                                        <p:attrNameLst>
                                          <p:attrName>ppt_x</p:attrName>
                                        </p:attrNameLst>
                                      </p:cBhvr>
                                      <p:tavLst>
                                        <p:tav tm="0">
                                          <p:val>
                                            <p:strVal val="#ppt_x"/>
                                          </p:val>
                                        </p:tav>
                                        <p:tav tm="100000">
                                          <p:val>
                                            <p:strVal val="#ppt_x"/>
                                          </p:val>
                                        </p:tav>
                                      </p:tavLst>
                                    </p:anim>
                                    <p:anim calcmode="lin" valueType="num">
                                      <p:cBhvr>
                                        <p:cTn id="96" dur="1000" fill="hold"/>
                                        <p:tgtEl>
                                          <p:spTgt spid="5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wipe(left)">
                                      <p:cBhvr>
                                        <p:cTn id="101" dur="500"/>
                                        <p:tgtEl>
                                          <p:spTgt spid="59"/>
                                        </p:tgtEl>
                                      </p:cBhvr>
                                    </p:animEffect>
                                  </p:childTnLst>
                                </p:cTn>
                              </p:par>
                            </p:childTnLst>
                          </p:cTn>
                        </p:par>
                        <p:par>
                          <p:cTn id="102" fill="hold">
                            <p:stCondLst>
                              <p:cond delay="500"/>
                            </p:stCondLst>
                            <p:childTnLst>
                              <p:par>
                                <p:cTn id="103" presetID="42"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3">
                                            <p:txEl>
                                              <p:pRg st="0" end="0"/>
                                            </p:txEl>
                                          </p:spTgt>
                                        </p:tgtEl>
                                        <p:attrNameLst>
                                          <p:attrName>style.visibility</p:attrName>
                                        </p:attrNameLst>
                                      </p:cBhvr>
                                      <p:to>
                                        <p:strVal val="visible"/>
                                      </p:to>
                                    </p:set>
                                    <p:animEffect transition="in" filter="fade">
                                      <p:cBhvr>
                                        <p:cTn id="110" dur="1000"/>
                                        <p:tgtEl>
                                          <p:spTgt spid="23">
                                            <p:txEl>
                                              <p:pRg st="0" end="0"/>
                                            </p:txEl>
                                          </p:spTgt>
                                        </p:tgtEl>
                                      </p:cBhvr>
                                    </p:animEffect>
                                    <p:anim calcmode="lin" valueType="num">
                                      <p:cBhvr>
                                        <p:cTn id="111"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12"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7">
                                            <p:txEl>
                                              <p:pRg st="0" end="0"/>
                                            </p:txEl>
                                          </p:spTgt>
                                        </p:tgtEl>
                                        <p:attrNameLst>
                                          <p:attrName>style.visibility</p:attrName>
                                        </p:attrNameLst>
                                      </p:cBhvr>
                                      <p:to>
                                        <p:strVal val="visible"/>
                                      </p:to>
                                    </p:set>
                                    <p:animEffect transition="in" filter="fade">
                                      <p:cBhvr>
                                        <p:cTn id="115" dur="1000"/>
                                        <p:tgtEl>
                                          <p:spTgt spid="27">
                                            <p:txEl>
                                              <p:pRg st="0" end="0"/>
                                            </p:txEl>
                                          </p:spTgt>
                                        </p:tgtEl>
                                      </p:cBhvr>
                                    </p:animEffect>
                                    <p:anim calcmode="lin" valueType="num">
                                      <p:cBhvr>
                                        <p:cTn id="116"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17" dur="1000" fill="hold"/>
                                        <p:tgtEl>
                                          <p:spTgt spid="27">
                                            <p:txEl>
                                              <p:pRg st="0" end="0"/>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7">
                                            <p:txEl>
                                              <p:pRg st="1" end="1"/>
                                            </p:txEl>
                                          </p:spTgt>
                                        </p:tgtEl>
                                        <p:attrNameLst>
                                          <p:attrName>style.visibility</p:attrName>
                                        </p:attrNameLst>
                                      </p:cBhvr>
                                      <p:to>
                                        <p:strVal val="visible"/>
                                      </p:to>
                                    </p:set>
                                    <p:animEffect transition="in" filter="fade">
                                      <p:cBhvr>
                                        <p:cTn id="120" dur="1000"/>
                                        <p:tgtEl>
                                          <p:spTgt spid="27">
                                            <p:txEl>
                                              <p:pRg st="1" end="1"/>
                                            </p:txEl>
                                          </p:spTgt>
                                        </p:tgtEl>
                                      </p:cBhvr>
                                    </p:animEffect>
                                    <p:anim calcmode="lin" valueType="num">
                                      <p:cBhvr>
                                        <p:cTn id="121" dur="1000" fill="hold"/>
                                        <p:tgtEl>
                                          <p:spTgt spid="27">
                                            <p:txEl>
                                              <p:pRg st="1" end="1"/>
                                            </p:txEl>
                                          </p:spTgt>
                                        </p:tgtEl>
                                        <p:attrNameLst>
                                          <p:attrName>ppt_x</p:attrName>
                                        </p:attrNameLst>
                                      </p:cBhvr>
                                      <p:tavLst>
                                        <p:tav tm="0">
                                          <p:val>
                                            <p:strVal val="#ppt_x"/>
                                          </p:val>
                                        </p:tav>
                                        <p:tav tm="100000">
                                          <p:val>
                                            <p:strVal val="#ppt_x"/>
                                          </p:val>
                                        </p:tav>
                                      </p:tavLst>
                                    </p:anim>
                                    <p:anim calcmode="lin" valueType="num">
                                      <p:cBhvr>
                                        <p:cTn id="122" dur="1000" fill="hold"/>
                                        <p:tgtEl>
                                          <p:spTgt spid="27">
                                            <p:txEl>
                                              <p:pRg st="1" end="1"/>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27">
                                            <p:txEl>
                                              <p:pRg st="2" end="2"/>
                                            </p:txEl>
                                          </p:spTgt>
                                        </p:tgtEl>
                                        <p:attrNameLst>
                                          <p:attrName>style.visibility</p:attrName>
                                        </p:attrNameLst>
                                      </p:cBhvr>
                                      <p:to>
                                        <p:strVal val="visible"/>
                                      </p:to>
                                    </p:set>
                                    <p:animEffect transition="in" filter="fade">
                                      <p:cBhvr>
                                        <p:cTn id="125" dur="1000"/>
                                        <p:tgtEl>
                                          <p:spTgt spid="27">
                                            <p:txEl>
                                              <p:pRg st="2" end="2"/>
                                            </p:txEl>
                                          </p:spTgt>
                                        </p:tgtEl>
                                      </p:cBhvr>
                                    </p:animEffect>
                                    <p:anim calcmode="lin" valueType="num">
                                      <p:cBhvr>
                                        <p:cTn id="126" dur="1000" fill="hold"/>
                                        <p:tgtEl>
                                          <p:spTgt spid="27">
                                            <p:txEl>
                                              <p:pRg st="2" end="2"/>
                                            </p:txEl>
                                          </p:spTgt>
                                        </p:tgtEl>
                                        <p:attrNameLst>
                                          <p:attrName>ppt_x</p:attrName>
                                        </p:attrNameLst>
                                      </p:cBhvr>
                                      <p:tavLst>
                                        <p:tav tm="0">
                                          <p:val>
                                            <p:strVal val="#ppt_x"/>
                                          </p:val>
                                        </p:tav>
                                        <p:tav tm="100000">
                                          <p:val>
                                            <p:strVal val="#ppt_x"/>
                                          </p:val>
                                        </p:tav>
                                      </p:tavLst>
                                    </p:anim>
                                    <p:anim calcmode="lin" valueType="num">
                                      <p:cBhvr>
                                        <p:cTn id="127" dur="1000" fill="hold"/>
                                        <p:tgtEl>
                                          <p:spTgt spid="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9">
                                            <p:txEl>
                                              <p:pRg st="0" end="0"/>
                                            </p:txEl>
                                          </p:spTgt>
                                        </p:tgtEl>
                                        <p:attrNameLst>
                                          <p:attrName>style.visibility</p:attrName>
                                        </p:attrNameLst>
                                      </p:cBhvr>
                                      <p:to>
                                        <p:strVal val="visible"/>
                                      </p:to>
                                    </p:set>
                                    <p:animEffect transition="in" filter="wipe(left)">
                                      <p:cBhvr>
                                        <p:cTn id="13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build="p">
        <p:tmplLst>
          <p:tmpl lvl="1">
            <p:tnLst>
              <p:par>
                <p:cTn presetID="42"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anim calcmode="lin" valueType="num">
                      <p:cBhvr>
                        <p:cTn dur="1000" fill="hold"/>
                        <p:tgtEl>
                          <p:spTgt spid="24"/>
                        </p:tgtEl>
                        <p:attrNameLst>
                          <p:attrName>ppt_x</p:attrName>
                        </p:attrNameLst>
                      </p:cBhvr>
                      <p:tavLst>
                        <p:tav tm="0">
                          <p:val>
                            <p:strVal val="#ppt_x"/>
                          </p:val>
                        </p:tav>
                        <p:tav tm="100000">
                          <p:val>
                            <p:strVal val="#ppt_x"/>
                          </p:val>
                        </p:tav>
                      </p:tavLst>
                    </p:anim>
                    <p:anim calcmode="lin" valueType="num">
                      <p:cBhvr>
                        <p:cTn dur="1000" fill="hold"/>
                        <p:tgtEl>
                          <p:spTgt spid="24"/>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42"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anim calcmode="lin" valueType="num">
                      <p:cBhvr>
                        <p:cTn dur="1000" fill="hold"/>
                        <p:tgtEl>
                          <p:spTgt spid="27"/>
                        </p:tgtEl>
                        <p:attrNameLst>
                          <p:attrName>ppt_x</p:attrName>
                        </p:attrNameLst>
                      </p:cBhvr>
                      <p:tavLst>
                        <p:tav tm="0">
                          <p:val>
                            <p:strVal val="#ppt_x"/>
                          </p:val>
                        </p:tav>
                        <p:tav tm="100000">
                          <p:val>
                            <p:strVal val="#ppt_x"/>
                          </p:val>
                        </p:tav>
                      </p:tavLst>
                    </p:anim>
                    <p:anim calcmode="lin" valueType="num">
                      <p:cBhvr>
                        <p:cTn dur="1000" fill="hold"/>
                        <p:tgtEl>
                          <p:spTgt spid="27"/>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1000"/>
                        <p:tgtEl>
                          <p:spTgt spid="54"/>
                        </p:tgtEl>
                      </p:cBhvr>
                    </p:animEffect>
                    <p:anim calcmode="lin" valueType="num">
                      <p:cBhvr>
                        <p:cTn dur="1000" fill="hold"/>
                        <p:tgtEl>
                          <p:spTgt spid="54"/>
                        </p:tgtEl>
                        <p:attrNameLst>
                          <p:attrName>ppt_x</p:attrName>
                        </p:attrNameLst>
                      </p:cBhvr>
                      <p:tavLst>
                        <p:tav tm="0">
                          <p:val>
                            <p:strVal val="#ppt_x"/>
                          </p:val>
                        </p:tav>
                        <p:tav tm="100000">
                          <p:val>
                            <p:strVal val="#ppt_x"/>
                          </p:val>
                        </p:tav>
                      </p:tavLst>
                    </p:anim>
                    <p:anim calcmode="lin" valueType="num">
                      <p:cBhvr>
                        <p:cTn dur="1000" fill="hold"/>
                        <p:tgtEl>
                          <p:spTgt spid="54"/>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anim calcmode="lin" valueType="num">
                      <p:cBhvr>
                        <p:cTn dur="1000" fill="hold"/>
                        <p:tgtEl>
                          <p:spTgt spid="55"/>
                        </p:tgtEl>
                        <p:attrNameLst>
                          <p:attrName>ppt_x</p:attrName>
                        </p:attrNameLst>
                      </p:cBhvr>
                      <p:tavLst>
                        <p:tav tm="0">
                          <p:val>
                            <p:strVal val="#ppt_x"/>
                          </p:val>
                        </p:tav>
                        <p:tav tm="100000">
                          <p:val>
                            <p:strVal val="#ppt_x"/>
                          </p:val>
                        </p:tav>
                      </p:tavLst>
                    </p:anim>
                    <p:anim calcmode="lin" valueType="num">
                      <p:cBhvr>
                        <p:cTn dur="10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42"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1000"/>
                        <p:tgtEl>
                          <p:spTgt spid="56"/>
                        </p:tgtEl>
                      </p:cBhvr>
                    </p:animEffect>
                    <p:anim calcmode="lin" valueType="num">
                      <p:cBhvr>
                        <p:cTn dur="1000" fill="hold"/>
                        <p:tgtEl>
                          <p:spTgt spid="56"/>
                        </p:tgtEl>
                        <p:attrNameLst>
                          <p:attrName>ppt_x</p:attrName>
                        </p:attrNameLst>
                      </p:cBhvr>
                      <p:tavLst>
                        <p:tav tm="0">
                          <p:val>
                            <p:strVal val="#ppt_x"/>
                          </p:val>
                        </p:tav>
                        <p:tav tm="100000">
                          <p:val>
                            <p:strVal val="#ppt_x"/>
                          </p:val>
                        </p:tav>
                      </p:tavLst>
                    </p:anim>
                    <p:anim calcmode="lin" valueType="num">
                      <p:cBhvr>
                        <p:cTn dur="1000" fill="hold"/>
                        <p:tgtEl>
                          <p:spTgt spid="56"/>
                        </p:tgtEl>
                        <p:attrNameLst>
                          <p:attrName>ppt_y</p:attrName>
                        </p:attrNameLst>
                      </p:cBhvr>
                      <p:tavLst>
                        <p:tav tm="0">
                          <p:val>
                            <p:strVal val="#ppt_y+.1"/>
                          </p:val>
                        </p:tav>
                        <p:tav tm="100000">
                          <p:val>
                            <p:strVal val="#ppt_y"/>
                          </p:val>
                        </p:tav>
                      </p:tavLst>
                    </p:anim>
                  </p:childTnLst>
                </p:cTn>
              </p:par>
            </p:tnLst>
          </p:tmpl>
        </p:tmplLst>
      </p:bldP>
      <p:bldP spid="57" grpId="0" build="p">
        <p:tmplLst>
          <p:tmpl lvl="1">
            <p:tnLst>
              <p:par>
                <p:cTn presetID="42"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anim calcmode="lin" valueType="num">
                      <p:cBhvr>
                        <p:cTn dur="1000" fill="hold"/>
                        <p:tgtEl>
                          <p:spTgt spid="57"/>
                        </p:tgtEl>
                        <p:attrNameLst>
                          <p:attrName>ppt_x</p:attrName>
                        </p:attrNameLst>
                      </p:cBhvr>
                      <p:tavLst>
                        <p:tav tm="0">
                          <p:val>
                            <p:strVal val="#ppt_x"/>
                          </p:val>
                        </p:tav>
                        <p:tav tm="100000">
                          <p:val>
                            <p:strVal val="#ppt_x"/>
                          </p:val>
                        </p:tav>
                      </p:tavLst>
                    </p:anim>
                    <p:anim calcmode="lin" valueType="num">
                      <p:cBhvr>
                        <p:cTn dur="1000" fill="hold"/>
                        <p:tgtEl>
                          <p:spTgt spid="57"/>
                        </p:tgtEl>
                        <p:attrNameLst>
                          <p:attrName>ppt_y</p:attrName>
                        </p:attrNameLst>
                      </p:cBhvr>
                      <p:tavLst>
                        <p:tav tm="0">
                          <p:val>
                            <p:strVal val="#ppt_y+.1"/>
                          </p:val>
                        </p:tav>
                        <p:tav tm="100000">
                          <p:val>
                            <p:strVal val="#ppt_y"/>
                          </p:val>
                        </p:tav>
                      </p:tavLst>
                    </p:anim>
                  </p:childTnLst>
                </p:cTn>
              </p:par>
            </p:tnLst>
          </p:tmpl>
        </p:tmplLst>
      </p:bldP>
      <p:bldP spid="58" grpId="0" animBg="1"/>
      <p:bldP spid="59" grpId="0" animBg="1"/>
      <p:bldP spid="28" grpId="0" build="p">
        <p:tmplLst>
          <p:tmpl lvl="1">
            <p:tnLst>
              <p:par>
                <p:cTn presetID="22" presetClass="entr" presetSubtype="8" fill="hold" nodeType="click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build="p">
        <p:tmplLst>
          <p:tmpl lvl="1">
            <p:tnLst>
              <p:par>
                <p:cTn presetID="22" presetClass="entr" presetSubtype="8" fill="hold" nodeType="click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23"/>
        <p:cNvGrpSpPr/>
        <p:nvPr/>
      </p:nvGrpSpPr>
      <p:grpSpPr>
        <a:xfrm>
          <a:off x="0" y="0"/>
          <a:ext cx="0" cy="0"/>
          <a:chOff x="0" y="0"/>
          <a:chExt cx="0" cy="0"/>
        </a:xfrm>
      </p:grpSpPr>
      <p:sp>
        <p:nvSpPr>
          <p:cNvPr id="25" name="Google Shape;25;p71"/>
          <p:cNvSpPr txBox="1">
            <a:spLocks noGrp="1"/>
          </p:cNvSpPr>
          <p:nvPr>
            <p:ph type="title"/>
          </p:nvPr>
        </p:nvSpPr>
        <p:spPr>
          <a:xfrm>
            <a:off x="305650" y="351025"/>
            <a:ext cx="10615800" cy="701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grpSp>
        <p:nvGrpSpPr>
          <p:cNvPr id="33" name="Group 32">
            <a:extLst>
              <a:ext uri="{FF2B5EF4-FFF2-40B4-BE49-F238E27FC236}">
                <a16:creationId xmlns:a16="http://schemas.microsoft.com/office/drawing/2014/main" id="{258EFD5F-3B9B-43AB-AF04-C92EF896E5B0}"/>
              </a:ext>
            </a:extLst>
          </p:cNvPr>
          <p:cNvGrpSpPr>
            <a:grpSpLocks noChangeAspect="1"/>
          </p:cNvGrpSpPr>
          <p:nvPr userDrawn="1"/>
        </p:nvGrpSpPr>
        <p:grpSpPr>
          <a:xfrm>
            <a:off x="515937" y="2625083"/>
            <a:ext cx="2160000" cy="1620000"/>
            <a:chOff x="522309" y="2434245"/>
            <a:chExt cx="2880000" cy="2160000"/>
          </a:xfrm>
        </p:grpSpPr>
        <p:sp>
          <p:nvSpPr>
            <p:cNvPr id="2" name="Rectangle: Rounded Corners 1">
              <a:extLst>
                <a:ext uri="{FF2B5EF4-FFF2-40B4-BE49-F238E27FC236}">
                  <a16:creationId xmlns:a16="http://schemas.microsoft.com/office/drawing/2014/main" id="{2CD56D97-2A68-4A71-B347-2C13B759781C}"/>
                </a:ext>
              </a:extLst>
            </p:cNvPr>
            <p:cNvSpPr/>
            <p:nvPr userDrawn="1"/>
          </p:nvSpPr>
          <p:spPr>
            <a:xfrm>
              <a:off x="522309" y="2434245"/>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53FF3F80-5B1B-4596-8F8A-7DE6D52D6D6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4" name="Text Placeholder 23">
            <a:extLst>
              <a:ext uri="{FF2B5EF4-FFF2-40B4-BE49-F238E27FC236}">
                <a16:creationId xmlns:a16="http://schemas.microsoft.com/office/drawing/2014/main" id="{CA418C88-457C-454C-911B-157EDC3DE6F8}"/>
              </a:ext>
            </a:extLst>
          </p:cNvPr>
          <p:cNvSpPr>
            <a:spLocks noGrp="1"/>
          </p:cNvSpPr>
          <p:nvPr userDrawn="1">
            <p:ph type="body" sz="quarter" idx="10" hasCustomPrompt="1"/>
          </p:nvPr>
        </p:nvSpPr>
        <p:spPr>
          <a:xfrm>
            <a:off x="772335" y="2625083"/>
            <a:ext cx="1629628" cy="423706"/>
          </a:xfrm>
          <a:noFill/>
          <a:ln>
            <a:noFill/>
          </a:ln>
        </p:spPr>
        <p:txBody>
          <a:bodyPr wrap="square" anchor="ctr">
            <a:noAutofit/>
          </a:bodyPr>
          <a:lstStyle>
            <a:lvl1pPr marL="0" algn="ctr">
              <a:defRPr>
                <a:solidFill>
                  <a:schemeClr val="tx2"/>
                </a:solidFill>
              </a:defRPr>
            </a:lvl1pPr>
          </a:lstStyle>
          <a:p>
            <a:pPr lvl="0"/>
            <a:r>
              <a:rPr lang="en-US"/>
              <a:t>Step One</a:t>
            </a:r>
            <a:endParaRPr lang="en-CA"/>
          </a:p>
        </p:txBody>
      </p:sp>
      <p:sp>
        <p:nvSpPr>
          <p:cNvPr id="26" name="Text Placeholder 23">
            <a:extLst>
              <a:ext uri="{FF2B5EF4-FFF2-40B4-BE49-F238E27FC236}">
                <a16:creationId xmlns:a16="http://schemas.microsoft.com/office/drawing/2014/main" id="{44733915-D6CC-4924-BAFD-1EF7EC59A267}"/>
              </a:ext>
            </a:extLst>
          </p:cNvPr>
          <p:cNvSpPr>
            <a:spLocks noGrp="1"/>
          </p:cNvSpPr>
          <p:nvPr userDrawn="1">
            <p:ph type="body" sz="quarter" idx="11" hasCustomPrompt="1"/>
          </p:nvPr>
        </p:nvSpPr>
        <p:spPr>
          <a:xfrm>
            <a:off x="772335" y="3111397"/>
            <a:ext cx="1629628" cy="1048880"/>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grpSp>
        <p:nvGrpSpPr>
          <p:cNvPr id="20" name="Group 19">
            <a:extLst>
              <a:ext uri="{FF2B5EF4-FFF2-40B4-BE49-F238E27FC236}">
                <a16:creationId xmlns:a16="http://schemas.microsoft.com/office/drawing/2014/main" id="{DE96BE42-4D11-4FE1-8715-E42677ED2774}"/>
              </a:ext>
            </a:extLst>
          </p:cNvPr>
          <p:cNvGrpSpPr>
            <a:grpSpLocks noChangeAspect="1"/>
          </p:cNvGrpSpPr>
          <p:nvPr userDrawn="1"/>
        </p:nvGrpSpPr>
        <p:grpSpPr>
          <a:xfrm>
            <a:off x="9516063" y="2619000"/>
            <a:ext cx="2160000" cy="1620000"/>
            <a:chOff x="522309" y="2434245"/>
            <a:chExt cx="2880000" cy="2160000"/>
          </a:xfrm>
        </p:grpSpPr>
        <p:sp>
          <p:nvSpPr>
            <p:cNvPr id="21" name="Rectangle: Rounded Corners 20">
              <a:extLst>
                <a:ext uri="{FF2B5EF4-FFF2-40B4-BE49-F238E27FC236}">
                  <a16:creationId xmlns:a16="http://schemas.microsoft.com/office/drawing/2014/main" id="{FBDC3ABC-2285-4ED5-A521-C6F52AE07E76}"/>
                </a:ext>
              </a:extLst>
            </p:cNvPr>
            <p:cNvSpPr/>
            <p:nvPr userDrawn="1"/>
          </p:nvSpPr>
          <p:spPr>
            <a:xfrm>
              <a:off x="522309" y="2434245"/>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Connector 21">
              <a:extLst>
                <a:ext uri="{FF2B5EF4-FFF2-40B4-BE49-F238E27FC236}">
                  <a16:creationId xmlns:a16="http://schemas.microsoft.com/office/drawing/2014/main" id="{B24CAC1A-670D-4373-9237-C131FE5D718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3" name="Text Placeholder 23">
            <a:extLst>
              <a:ext uri="{FF2B5EF4-FFF2-40B4-BE49-F238E27FC236}">
                <a16:creationId xmlns:a16="http://schemas.microsoft.com/office/drawing/2014/main" id="{64B450D2-C40F-4CA6-AE9D-2972EF06A4F4}"/>
              </a:ext>
            </a:extLst>
          </p:cNvPr>
          <p:cNvSpPr>
            <a:spLocks noGrp="1"/>
          </p:cNvSpPr>
          <p:nvPr>
            <p:ph type="body" sz="quarter" idx="12" hasCustomPrompt="1"/>
          </p:nvPr>
        </p:nvSpPr>
        <p:spPr>
          <a:xfrm>
            <a:off x="9772461" y="2625083"/>
            <a:ext cx="1629628" cy="423706"/>
          </a:xfrm>
          <a:noFill/>
          <a:ln>
            <a:noFill/>
          </a:ln>
        </p:spPr>
        <p:txBody>
          <a:bodyPr wrap="square" anchor="ctr">
            <a:noAutofit/>
          </a:bodyPr>
          <a:lstStyle>
            <a:lvl1pPr marL="0" algn="ctr">
              <a:defRPr>
                <a:solidFill>
                  <a:schemeClr val="tx2"/>
                </a:solidFill>
              </a:defRPr>
            </a:lvl1pPr>
          </a:lstStyle>
          <a:p>
            <a:pPr lvl="0"/>
            <a:r>
              <a:rPr lang="en-US"/>
              <a:t>Step Five</a:t>
            </a:r>
            <a:endParaRPr lang="en-CA"/>
          </a:p>
        </p:txBody>
      </p:sp>
      <p:sp>
        <p:nvSpPr>
          <p:cNvPr id="27" name="Text Placeholder 23">
            <a:extLst>
              <a:ext uri="{FF2B5EF4-FFF2-40B4-BE49-F238E27FC236}">
                <a16:creationId xmlns:a16="http://schemas.microsoft.com/office/drawing/2014/main" id="{4FDF1E15-F7ED-4334-BD65-1BF118ACEED6}"/>
              </a:ext>
            </a:extLst>
          </p:cNvPr>
          <p:cNvSpPr>
            <a:spLocks noGrp="1"/>
          </p:cNvSpPr>
          <p:nvPr>
            <p:ph type="body" sz="quarter" idx="13" hasCustomPrompt="1"/>
          </p:nvPr>
        </p:nvSpPr>
        <p:spPr>
          <a:xfrm>
            <a:off x="9768257" y="3106896"/>
            <a:ext cx="1629628" cy="1048880"/>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grpSp>
        <p:nvGrpSpPr>
          <p:cNvPr id="34" name="Group 33">
            <a:extLst>
              <a:ext uri="{FF2B5EF4-FFF2-40B4-BE49-F238E27FC236}">
                <a16:creationId xmlns:a16="http://schemas.microsoft.com/office/drawing/2014/main" id="{69412E3D-30BD-4961-AB1A-2A0C1F64E7F9}"/>
              </a:ext>
            </a:extLst>
          </p:cNvPr>
          <p:cNvGrpSpPr>
            <a:grpSpLocks noChangeAspect="1"/>
          </p:cNvGrpSpPr>
          <p:nvPr userDrawn="1"/>
        </p:nvGrpSpPr>
        <p:grpSpPr>
          <a:xfrm>
            <a:off x="2765968" y="2658949"/>
            <a:ext cx="2160000" cy="1620000"/>
            <a:chOff x="522309" y="2434245"/>
            <a:chExt cx="2880000" cy="2160000"/>
          </a:xfrm>
        </p:grpSpPr>
        <p:sp>
          <p:nvSpPr>
            <p:cNvPr id="35" name="Rectangle: Rounded Corners 34">
              <a:extLst>
                <a:ext uri="{FF2B5EF4-FFF2-40B4-BE49-F238E27FC236}">
                  <a16:creationId xmlns:a16="http://schemas.microsoft.com/office/drawing/2014/main" id="{DE1F1065-7C9A-47D2-A71F-D837CD1A9877}"/>
                </a:ext>
              </a:extLst>
            </p:cNvPr>
            <p:cNvSpPr/>
            <p:nvPr userDrawn="1"/>
          </p:nvSpPr>
          <p:spPr>
            <a:xfrm>
              <a:off x="522309" y="2434245"/>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6" name="Straight Connector 35">
              <a:extLst>
                <a:ext uri="{FF2B5EF4-FFF2-40B4-BE49-F238E27FC236}">
                  <a16:creationId xmlns:a16="http://schemas.microsoft.com/office/drawing/2014/main" id="{E6B47C93-44B5-45C6-A65B-FBC55C65EDEA}"/>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E25A161-F692-4DC8-8E05-AA03EFD06ABC}"/>
              </a:ext>
            </a:extLst>
          </p:cNvPr>
          <p:cNvGrpSpPr>
            <a:grpSpLocks noChangeAspect="1"/>
          </p:cNvGrpSpPr>
          <p:nvPr userDrawn="1"/>
        </p:nvGrpSpPr>
        <p:grpSpPr>
          <a:xfrm>
            <a:off x="5015999" y="2652866"/>
            <a:ext cx="2160000" cy="1620000"/>
            <a:chOff x="522309" y="2434245"/>
            <a:chExt cx="2880000" cy="2160000"/>
          </a:xfrm>
        </p:grpSpPr>
        <p:sp>
          <p:nvSpPr>
            <p:cNvPr id="46" name="Rectangle: Rounded Corners 45">
              <a:extLst>
                <a:ext uri="{FF2B5EF4-FFF2-40B4-BE49-F238E27FC236}">
                  <a16:creationId xmlns:a16="http://schemas.microsoft.com/office/drawing/2014/main" id="{B04E48B2-1A34-4E05-9F6F-7592FEFB23FD}"/>
                </a:ext>
              </a:extLst>
            </p:cNvPr>
            <p:cNvSpPr/>
            <p:nvPr userDrawn="1"/>
          </p:nvSpPr>
          <p:spPr>
            <a:xfrm>
              <a:off x="522309" y="2434245"/>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7" name="Straight Connector 46">
              <a:extLst>
                <a:ext uri="{FF2B5EF4-FFF2-40B4-BE49-F238E27FC236}">
                  <a16:creationId xmlns:a16="http://schemas.microsoft.com/office/drawing/2014/main" id="{7D60E087-7316-4FA9-85C4-95B16ACC45E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1472420-8A96-4C87-A519-A8C5CAB85B04}"/>
              </a:ext>
            </a:extLst>
          </p:cNvPr>
          <p:cNvGrpSpPr>
            <a:grpSpLocks noChangeAspect="1"/>
          </p:cNvGrpSpPr>
          <p:nvPr userDrawn="1"/>
        </p:nvGrpSpPr>
        <p:grpSpPr>
          <a:xfrm>
            <a:off x="7266030" y="2619000"/>
            <a:ext cx="2160000" cy="1620000"/>
            <a:chOff x="522309" y="2434245"/>
            <a:chExt cx="2880000" cy="2160000"/>
          </a:xfrm>
        </p:grpSpPr>
        <p:sp>
          <p:nvSpPr>
            <p:cNvPr id="29" name="Rectangle: Rounded Corners 28">
              <a:extLst>
                <a:ext uri="{FF2B5EF4-FFF2-40B4-BE49-F238E27FC236}">
                  <a16:creationId xmlns:a16="http://schemas.microsoft.com/office/drawing/2014/main" id="{1C5EF1C8-9209-428E-A6E9-BFD5A8242298}"/>
                </a:ext>
              </a:extLst>
            </p:cNvPr>
            <p:cNvSpPr/>
            <p:nvPr userDrawn="1"/>
          </p:nvSpPr>
          <p:spPr>
            <a:xfrm>
              <a:off x="522309" y="2434245"/>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0" name="Straight Connector 29">
              <a:extLst>
                <a:ext uri="{FF2B5EF4-FFF2-40B4-BE49-F238E27FC236}">
                  <a16:creationId xmlns:a16="http://schemas.microsoft.com/office/drawing/2014/main" id="{664AC972-31E0-42AD-A6D5-C62E320CD7B4}"/>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7" name="Text Placeholder 23">
            <a:extLst>
              <a:ext uri="{FF2B5EF4-FFF2-40B4-BE49-F238E27FC236}">
                <a16:creationId xmlns:a16="http://schemas.microsoft.com/office/drawing/2014/main" id="{32006776-18F9-473C-BF0D-F644C4343AE9}"/>
              </a:ext>
            </a:extLst>
          </p:cNvPr>
          <p:cNvSpPr>
            <a:spLocks noGrp="1"/>
          </p:cNvSpPr>
          <p:nvPr>
            <p:ph type="body" sz="quarter" idx="14" hasCustomPrompt="1"/>
          </p:nvPr>
        </p:nvSpPr>
        <p:spPr>
          <a:xfrm>
            <a:off x="7526402" y="2629577"/>
            <a:ext cx="1629628" cy="423706"/>
          </a:xfrm>
          <a:noFill/>
          <a:ln>
            <a:noFill/>
          </a:ln>
        </p:spPr>
        <p:txBody>
          <a:bodyPr wrap="square" anchor="ctr">
            <a:noAutofit/>
          </a:bodyPr>
          <a:lstStyle>
            <a:lvl1pPr marL="0" algn="ctr">
              <a:defRPr>
                <a:solidFill>
                  <a:schemeClr val="tx2"/>
                </a:solidFill>
              </a:defRPr>
            </a:lvl1pPr>
          </a:lstStyle>
          <a:p>
            <a:pPr lvl="0"/>
            <a:r>
              <a:rPr lang="en-US"/>
              <a:t>Step Four</a:t>
            </a:r>
            <a:endParaRPr lang="en-CA"/>
          </a:p>
        </p:txBody>
      </p:sp>
      <p:sp>
        <p:nvSpPr>
          <p:cNvPr id="38" name="Text Placeholder 23">
            <a:extLst>
              <a:ext uri="{FF2B5EF4-FFF2-40B4-BE49-F238E27FC236}">
                <a16:creationId xmlns:a16="http://schemas.microsoft.com/office/drawing/2014/main" id="{1C48AFBA-5D4B-4EFB-933E-B52B22F6870D}"/>
              </a:ext>
            </a:extLst>
          </p:cNvPr>
          <p:cNvSpPr>
            <a:spLocks noGrp="1"/>
          </p:cNvSpPr>
          <p:nvPr>
            <p:ph type="body" sz="quarter" idx="15" hasCustomPrompt="1"/>
          </p:nvPr>
        </p:nvSpPr>
        <p:spPr>
          <a:xfrm>
            <a:off x="7522198" y="3111390"/>
            <a:ext cx="1629628" cy="1048880"/>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sp>
        <p:nvSpPr>
          <p:cNvPr id="41" name="Text Placeholder 23">
            <a:extLst>
              <a:ext uri="{FF2B5EF4-FFF2-40B4-BE49-F238E27FC236}">
                <a16:creationId xmlns:a16="http://schemas.microsoft.com/office/drawing/2014/main" id="{3876DEE8-5453-4DF8-8435-9BE3FAD66321}"/>
              </a:ext>
            </a:extLst>
          </p:cNvPr>
          <p:cNvSpPr>
            <a:spLocks noGrp="1"/>
          </p:cNvSpPr>
          <p:nvPr>
            <p:ph type="body" sz="quarter" idx="16" hasCustomPrompt="1"/>
          </p:nvPr>
        </p:nvSpPr>
        <p:spPr>
          <a:xfrm>
            <a:off x="5276256" y="2619000"/>
            <a:ext cx="1629628" cy="423706"/>
          </a:xfrm>
          <a:noFill/>
          <a:ln>
            <a:noFill/>
          </a:ln>
        </p:spPr>
        <p:txBody>
          <a:bodyPr wrap="square" anchor="ctr">
            <a:noAutofit/>
          </a:bodyPr>
          <a:lstStyle>
            <a:lvl1pPr marL="0" algn="ctr">
              <a:defRPr>
                <a:solidFill>
                  <a:schemeClr val="tx2"/>
                </a:solidFill>
              </a:defRPr>
            </a:lvl1pPr>
          </a:lstStyle>
          <a:p>
            <a:pPr lvl="0"/>
            <a:r>
              <a:rPr lang="en-US"/>
              <a:t>Step Three</a:t>
            </a:r>
            <a:endParaRPr lang="en-CA"/>
          </a:p>
        </p:txBody>
      </p:sp>
      <p:sp>
        <p:nvSpPr>
          <p:cNvPr id="42" name="Text Placeholder 23">
            <a:extLst>
              <a:ext uri="{FF2B5EF4-FFF2-40B4-BE49-F238E27FC236}">
                <a16:creationId xmlns:a16="http://schemas.microsoft.com/office/drawing/2014/main" id="{6F0EE67F-9072-4640-B85E-66C7234E70A9}"/>
              </a:ext>
            </a:extLst>
          </p:cNvPr>
          <p:cNvSpPr>
            <a:spLocks noGrp="1"/>
          </p:cNvSpPr>
          <p:nvPr>
            <p:ph type="body" sz="quarter" idx="17" hasCustomPrompt="1"/>
          </p:nvPr>
        </p:nvSpPr>
        <p:spPr>
          <a:xfrm>
            <a:off x="5272052" y="3100813"/>
            <a:ext cx="1629628" cy="1048880"/>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sp>
        <p:nvSpPr>
          <p:cNvPr id="43" name="Text Placeholder 23">
            <a:extLst>
              <a:ext uri="{FF2B5EF4-FFF2-40B4-BE49-F238E27FC236}">
                <a16:creationId xmlns:a16="http://schemas.microsoft.com/office/drawing/2014/main" id="{2436900C-328A-4918-90B3-BB9CC5AB2A7C}"/>
              </a:ext>
            </a:extLst>
          </p:cNvPr>
          <p:cNvSpPr>
            <a:spLocks noGrp="1"/>
          </p:cNvSpPr>
          <p:nvPr>
            <p:ph type="body" sz="quarter" idx="18" hasCustomPrompt="1"/>
          </p:nvPr>
        </p:nvSpPr>
        <p:spPr>
          <a:xfrm>
            <a:off x="3035968" y="2629577"/>
            <a:ext cx="1629628" cy="423706"/>
          </a:xfrm>
          <a:noFill/>
          <a:ln>
            <a:noFill/>
          </a:ln>
        </p:spPr>
        <p:txBody>
          <a:bodyPr wrap="square" anchor="ctr">
            <a:noAutofit/>
          </a:bodyPr>
          <a:lstStyle>
            <a:lvl1pPr marL="0" algn="ctr">
              <a:defRPr>
                <a:solidFill>
                  <a:schemeClr val="tx2"/>
                </a:solidFill>
              </a:defRPr>
            </a:lvl1pPr>
          </a:lstStyle>
          <a:p>
            <a:pPr lvl="0"/>
            <a:r>
              <a:rPr lang="en-US"/>
              <a:t>Step Two</a:t>
            </a:r>
            <a:endParaRPr lang="en-CA"/>
          </a:p>
        </p:txBody>
      </p:sp>
      <p:sp>
        <p:nvSpPr>
          <p:cNvPr id="44" name="Text Placeholder 23">
            <a:extLst>
              <a:ext uri="{FF2B5EF4-FFF2-40B4-BE49-F238E27FC236}">
                <a16:creationId xmlns:a16="http://schemas.microsoft.com/office/drawing/2014/main" id="{6DAA9DA1-6E7D-45AC-B10A-E0BF67FA1544}"/>
              </a:ext>
            </a:extLst>
          </p:cNvPr>
          <p:cNvSpPr>
            <a:spLocks noGrp="1"/>
          </p:cNvSpPr>
          <p:nvPr>
            <p:ph type="body" sz="quarter" idx="19" hasCustomPrompt="1"/>
          </p:nvPr>
        </p:nvSpPr>
        <p:spPr>
          <a:xfrm>
            <a:off x="3031764" y="3111390"/>
            <a:ext cx="1629628" cy="1048880"/>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Process Item One</a:t>
            </a:r>
          </a:p>
          <a:p>
            <a:pPr lvl="0"/>
            <a:r>
              <a:rPr lang="en-US"/>
              <a:t>Process Item Two</a:t>
            </a:r>
          </a:p>
          <a:p>
            <a:pPr lvl="0"/>
            <a:r>
              <a:rPr lang="en-US"/>
              <a:t>Process Item Three</a:t>
            </a:r>
            <a:endParaRPr lang="en-CA"/>
          </a:p>
        </p:txBody>
      </p:sp>
      <p:sp>
        <p:nvSpPr>
          <p:cNvPr id="31" name="Google Shape;11;p68">
            <a:extLst>
              <a:ext uri="{FF2B5EF4-FFF2-40B4-BE49-F238E27FC236}">
                <a16:creationId xmlns:a16="http://schemas.microsoft.com/office/drawing/2014/main" id="{95D6D249-619C-411A-AA6C-013320D8D5D0}"/>
              </a:ext>
            </a:extLst>
          </p:cNvPr>
          <p:cNvSpPr txBox="1">
            <a:spLocks noGrp="1"/>
          </p:cNvSpPr>
          <p:nvPr>
            <p:ph idx="1"/>
          </p:nvPr>
        </p:nvSpPr>
        <p:spPr>
          <a:xfrm>
            <a:off x="407988" y="1160463"/>
            <a:ext cx="11376000" cy="1181916"/>
          </a:xfrm>
          <a:prstGeom prst="rect">
            <a:avLst/>
          </a:prstGeom>
          <a:noFill/>
          <a:ln>
            <a:noFill/>
          </a:ln>
        </p:spPr>
        <p:txBody>
          <a:bodyPr spcFirstLastPara="1" wrap="square" lIns="0" tIns="0" rIns="0" bIns="0" anchor="t" anchorCtr="0">
            <a:normAutofit/>
          </a:bodyPr>
          <a:lstStyle>
            <a:lvl1pPr marL="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32" name="Google Shape;11;p68">
            <a:extLst>
              <a:ext uri="{FF2B5EF4-FFF2-40B4-BE49-F238E27FC236}">
                <a16:creationId xmlns:a16="http://schemas.microsoft.com/office/drawing/2014/main" id="{D6910358-90CA-43CF-90B9-1BC559E4922A}"/>
              </a:ext>
            </a:extLst>
          </p:cNvPr>
          <p:cNvSpPr txBox="1">
            <a:spLocks noGrp="1"/>
          </p:cNvSpPr>
          <p:nvPr>
            <p:ph idx="20"/>
          </p:nvPr>
        </p:nvSpPr>
        <p:spPr>
          <a:xfrm>
            <a:off x="408600" y="5126809"/>
            <a:ext cx="11376000" cy="1181916"/>
          </a:xfrm>
          <a:prstGeom prst="rect">
            <a:avLst/>
          </a:prstGeom>
          <a:noFill/>
          <a:ln>
            <a:noFill/>
          </a:ln>
        </p:spPr>
        <p:txBody>
          <a:bodyPr spcFirstLastPara="1" wrap="square" lIns="0" tIns="0" rIns="0" bIns="0" anchor="t" anchorCtr="0">
            <a:normAutofit/>
          </a:bodyPr>
          <a:lstStyle>
            <a:lvl1pPr marL="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261413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left)">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1000"/>
                                        <p:tgtEl>
                                          <p:spTgt spid="24">
                                            <p:txEl>
                                              <p:pRg st="0" end="0"/>
                                            </p:txEl>
                                          </p:spTgt>
                                        </p:tgtEl>
                                      </p:cBhvr>
                                    </p:animEffect>
                                    <p:anim calcmode="lin" valueType="num">
                                      <p:cBhvr>
                                        <p:cTn id="1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fade">
                                      <p:cBhvr>
                                        <p:cTn id="22" dur="1000"/>
                                        <p:tgtEl>
                                          <p:spTgt spid="26">
                                            <p:txEl>
                                              <p:pRg st="0" end="0"/>
                                            </p:txEl>
                                          </p:spTgt>
                                        </p:tgtEl>
                                      </p:cBhvr>
                                    </p:animEffect>
                                    <p:anim calcmode="lin" valueType="num">
                                      <p:cBhvr>
                                        <p:cTn id="2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1000"/>
                                        <p:tgtEl>
                                          <p:spTgt spid="26">
                                            <p:txEl>
                                              <p:pRg st="1" end="1"/>
                                            </p:txEl>
                                          </p:spTgt>
                                        </p:tgtEl>
                                      </p:cBhvr>
                                    </p:animEffect>
                                    <p:anim calcmode="lin" valueType="num">
                                      <p:cBhvr>
                                        <p:cTn id="28"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xEl>
                                              <p:pRg st="2" end="2"/>
                                            </p:txEl>
                                          </p:spTgt>
                                        </p:tgtEl>
                                        <p:attrNameLst>
                                          <p:attrName>style.visibility</p:attrName>
                                        </p:attrNameLst>
                                      </p:cBhvr>
                                      <p:to>
                                        <p:strVal val="visible"/>
                                      </p:to>
                                    </p:set>
                                    <p:animEffect transition="in" filter="fade">
                                      <p:cBhvr>
                                        <p:cTn id="32" dur="1000"/>
                                        <p:tgtEl>
                                          <p:spTgt spid="26">
                                            <p:txEl>
                                              <p:pRg st="2" end="2"/>
                                            </p:txEl>
                                          </p:spTgt>
                                        </p:tgtEl>
                                      </p:cBhvr>
                                    </p:animEffect>
                                    <p:anim calcmode="lin" valueType="num">
                                      <p:cBhvr>
                                        <p:cTn id="33"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3">
                                            <p:txEl>
                                              <p:pRg st="0" end="0"/>
                                            </p:txEl>
                                          </p:spTgt>
                                        </p:tgtEl>
                                        <p:attrNameLst>
                                          <p:attrName>style.visibility</p:attrName>
                                        </p:attrNameLst>
                                      </p:cBhvr>
                                      <p:to>
                                        <p:strVal val="visible"/>
                                      </p:to>
                                    </p:set>
                                    <p:animEffect transition="in" filter="fade">
                                      <p:cBhvr>
                                        <p:cTn id="44" dur="1000"/>
                                        <p:tgtEl>
                                          <p:spTgt spid="43">
                                            <p:txEl>
                                              <p:pRg st="0" end="0"/>
                                            </p:txEl>
                                          </p:spTgt>
                                        </p:tgtEl>
                                      </p:cBhvr>
                                    </p:animEffect>
                                    <p:anim calcmode="lin" valueType="num">
                                      <p:cBhvr>
                                        <p:cTn id="45"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43">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1000"/>
                                        <p:tgtEl>
                                          <p:spTgt spid="44">
                                            <p:txEl>
                                              <p:pRg st="0" end="0"/>
                                            </p:txEl>
                                          </p:spTgt>
                                        </p:tgtEl>
                                      </p:cBhvr>
                                    </p:animEffect>
                                    <p:anim calcmode="lin" valueType="num">
                                      <p:cBhvr>
                                        <p:cTn id="50"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44">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4">
                                            <p:txEl>
                                              <p:pRg st="1" end="1"/>
                                            </p:txEl>
                                          </p:spTgt>
                                        </p:tgtEl>
                                        <p:attrNameLst>
                                          <p:attrName>style.visibility</p:attrName>
                                        </p:attrNameLst>
                                      </p:cBhvr>
                                      <p:to>
                                        <p:strVal val="visible"/>
                                      </p:to>
                                    </p:set>
                                    <p:animEffect transition="in" filter="fade">
                                      <p:cBhvr>
                                        <p:cTn id="54" dur="1000"/>
                                        <p:tgtEl>
                                          <p:spTgt spid="44">
                                            <p:txEl>
                                              <p:pRg st="1" end="1"/>
                                            </p:txEl>
                                          </p:spTgt>
                                        </p:tgtEl>
                                      </p:cBhvr>
                                    </p:animEffect>
                                    <p:anim calcmode="lin" valueType="num">
                                      <p:cBhvr>
                                        <p:cTn id="55" dur="1000" fill="hold"/>
                                        <p:tgtEl>
                                          <p:spTgt spid="44">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44">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xEl>
                                              <p:pRg st="2" end="2"/>
                                            </p:txEl>
                                          </p:spTgt>
                                        </p:tgtEl>
                                        <p:attrNameLst>
                                          <p:attrName>style.visibility</p:attrName>
                                        </p:attrNameLst>
                                      </p:cBhvr>
                                      <p:to>
                                        <p:strVal val="visible"/>
                                      </p:to>
                                    </p:set>
                                    <p:animEffect transition="in" filter="fade">
                                      <p:cBhvr>
                                        <p:cTn id="59" dur="1000"/>
                                        <p:tgtEl>
                                          <p:spTgt spid="44">
                                            <p:txEl>
                                              <p:pRg st="2" end="2"/>
                                            </p:txEl>
                                          </p:spTgt>
                                        </p:tgtEl>
                                      </p:cBhvr>
                                    </p:animEffect>
                                    <p:anim calcmode="lin" valueType="num">
                                      <p:cBhvr>
                                        <p:cTn id="60" dur="1000" fill="hold"/>
                                        <p:tgtEl>
                                          <p:spTgt spid="44">
                                            <p:txEl>
                                              <p:pRg st="2" end="2"/>
                                            </p:txEl>
                                          </p:spTgt>
                                        </p:tgtEl>
                                        <p:attrNameLst>
                                          <p:attrName>ppt_x</p:attrName>
                                        </p:attrNameLst>
                                      </p:cBhvr>
                                      <p:tavLst>
                                        <p:tav tm="0">
                                          <p:val>
                                            <p:strVal val="#ppt_x"/>
                                          </p:val>
                                        </p:tav>
                                        <p:tav tm="100000">
                                          <p:val>
                                            <p:strVal val="#ppt_x"/>
                                          </p:val>
                                        </p:tav>
                                      </p:tavLst>
                                    </p:anim>
                                    <p:anim calcmode="lin" valueType="num">
                                      <p:cBhvr>
                                        <p:cTn id="61" dur="1000" fill="hold"/>
                                        <p:tgtEl>
                                          <p:spTgt spid="4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1000"/>
                                        <p:tgtEl>
                                          <p:spTgt spid="45"/>
                                        </p:tgtEl>
                                      </p:cBhvr>
                                    </p:animEffect>
                                    <p:anim calcmode="lin" valueType="num">
                                      <p:cBhvr>
                                        <p:cTn id="67" dur="1000" fill="hold"/>
                                        <p:tgtEl>
                                          <p:spTgt spid="45"/>
                                        </p:tgtEl>
                                        <p:attrNameLst>
                                          <p:attrName>ppt_x</p:attrName>
                                        </p:attrNameLst>
                                      </p:cBhvr>
                                      <p:tavLst>
                                        <p:tav tm="0">
                                          <p:val>
                                            <p:strVal val="#ppt_x"/>
                                          </p:val>
                                        </p:tav>
                                        <p:tav tm="100000">
                                          <p:val>
                                            <p:strVal val="#ppt_x"/>
                                          </p:val>
                                        </p:tav>
                                      </p:tavLst>
                                    </p:anim>
                                    <p:anim calcmode="lin" valueType="num">
                                      <p:cBhvr>
                                        <p:cTn id="68" dur="1000" fill="hold"/>
                                        <p:tgtEl>
                                          <p:spTgt spid="45"/>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41">
                                            <p:txEl>
                                              <p:pRg st="0" end="0"/>
                                            </p:txEl>
                                          </p:spTgt>
                                        </p:tgtEl>
                                        <p:attrNameLst>
                                          <p:attrName>style.visibility</p:attrName>
                                        </p:attrNameLst>
                                      </p:cBhvr>
                                      <p:to>
                                        <p:strVal val="visible"/>
                                      </p:to>
                                    </p:set>
                                    <p:animEffect transition="in" filter="fade">
                                      <p:cBhvr>
                                        <p:cTn id="71" dur="1000"/>
                                        <p:tgtEl>
                                          <p:spTgt spid="41">
                                            <p:txEl>
                                              <p:pRg st="0" end="0"/>
                                            </p:txEl>
                                          </p:spTgt>
                                        </p:tgtEl>
                                      </p:cBhvr>
                                    </p:animEffect>
                                    <p:anim calcmode="lin" valueType="num">
                                      <p:cBhvr>
                                        <p:cTn id="72"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41">
                                            <p:txEl>
                                              <p:pRg st="0" end="0"/>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fade">
                                      <p:cBhvr>
                                        <p:cTn id="76" dur="1000"/>
                                        <p:tgtEl>
                                          <p:spTgt spid="42">
                                            <p:txEl>
                                              <p:pRg st="0" end="0"/>
                                            </p:txEl>
                                          </p:spTgt>
                                        </p:tgtEl>
                                      </p:cBhvr>
                                    </p:animEffect>
                                    <p:anim calcmode="lin" valueType="num">
                                      <p:cBhvr>
                                        <p:cTn id="77"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xEl>
                                              <p:pRg st="1" end="1"/>
                                            </p:txEl>
                                          </p:spTgt>
                                        </p:tgtEl>
                                        <p:attrNameLst>
                                          <p:attrName>style.visibility</p:attrName>
                                        </p:attrNameLst>
                                      </p:cBhvr>
                                      <p:to>
                                        <p:strVal val="visible"/>
                                      </p:to>
                                    </p:set>
                                    <p:animEffect transition="in" filter="fade">
                                      <p:cBhvr>
                                        <p:cTn id="81" dur="1000"/>
                                        <p:tgtEl>
                                          <p:spTgt spid="42">
                                            <p:txEl>
                                              <p:pRg st="1" end="1"/>
                                            </p:txEl>
                                          </p:spTgt>
                                        </p:tgtEl>
                                      </p:cBhvr>
                                    </p:animEffect>
                                    <p:anim calcmode="lin" valueType="num">
                                      <p:cBhvr>
                                        <p:cTn id="82"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83" dur="1000" fill="hold"/>
                                        <p:tgtEl>
                                          <p:spTgt spid="42">
                                            <p:txEl>
                                              <p:pRg st="1" end="1"/>
                                            </p:txEl>
                                          </p:spTgt>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2">
                                            <p:txEl>
                                              <p:pRg st="2" end="2"/>
                                            </p:txEl>
                                          </p:spTgt>
                                        </p:tgtEl>
                                        <p:attrNameLst>
                                          <p:attrName>style.visibility</p:attrName>
                                        </p:attrNameLst>
                                      </p:cBhvr>
                                      <p:to>
                                        <p:strVal val="visible"/>
                                      </p:to>
                                    </p:set>
                                    <p:animEffect transition="in" filter="fade">
                                      <p:cBhvr>
                                        <p:cTn id="86" dur="1000"/>
                                        <p:tgtEl>
                                          <p:spTgt spid="42">
                                            <p:txEl>
                                              <p:pRg st="2" end="2"/>
                                            </p:txEl>
                                          </p:spTgt>
                                        </p:tgtEl>
                                      </p:cBhvr>
                                    </p:animEffect>
                                    <p:anim calcmode="lin" valueType="num">
                                      <p:cBhvr>
                                        <p:cTn id="87"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88" dur="1000" fill="hold"/>
                                        <p:tgtEl>
                                          <p:spTgt spid="4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1000"/>
                                        <p:tgtEl>
                                          <p:spTgt spid="28"/>
                                        </p:tgtEl>
                                      </p:cBhvr>
                                    </p:animEffect>
                                    <p:anim calcmode="lin" valueType="num">
                                      <p:cBhvr>
                                        <p:cTn id="94" dur="1000" fill="hold"/>
                                        <p:tgtEl>
                                          <p:spTgt spid="28"/>
                                        </p:tgtEl>
                                        <p:attrNameLst>
                                          <p:attrName>ppt_x</p:attrName>
                                        </p:attrNameLst>
                                      </p:cBhvr>
                                      <p:tavLst>
                                        <p:tav tm="0">
                                          <p:val>
                                            <p:strVal val="#ppt_x"/>
                                          </p:val>
                                        </p:tav>
                                        <p:tav tm="100000">
                                          <p:val>
                                            <p:strVal val="#ppt_x"/>
                                          </p:val>
                                        </p:tav>
                                      </p:tavLst>
                                    </p:anim>
                                    <p:anim calcmode="lin" valueType="num">
                                      <p:cBhvr>
                                        <p:cTn id="95" dur="1000" fill="hold"/>
                                        <p:tgtEl>
                                          <p:spTgt spid="2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7">
                                            <p:txEl>
                                              <p:pRg st="0" end="0"/>
                                            </p:txEl>
                                          </p:spTgt>
                                        </p:tgtEl>
                                        <p:attrNameLst>
                                          <p:attrName>style.visibility</p:attrName>
                                        </p:attrNameLst>
                                      </p:cBhvr>
                                      <p:to>
                                        <p:strVal val="visible"/>
                                      </p:to>
                                    </p:set>
                                    <p:animEffect transition="in" filter="fade">
                                      <p:cBhvr>
                                        <p:cTn id="98" dur="1000"/>
                                        <p:tgtEl>
                                          <p:spTgt spid="37">
                                            <p:txEl>
                                              <p:pRg st="0" end="0"/>
                                            </p:txEl>
                                          </p:spTgt>
                                        </p:tgtEl>
                                      </p:cBhvr>
                                    </p:animEffect>
                                    <p:anim calcmode="lin" valueType="num">
                                      <p:cBhvr>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00" dur="1000" fill="hold"/>
                                        <p:tgtEl>
                                          <p:spTgt spid="37">
                                            <p:txEl>
                                              <p:pRg st="0" end="0"/>
                                            </p:txEl>
                                          </p:spTgt>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8">
                                            <p:txEl>
                                              <p:pRg st="0" end="0"/>
                                            </p:txEl>
                                          </p:spTgt>
                                        </p:tgtEl>
                                        <p:attrNameLst>
                                          <p:attrName>style.visibility</p:attrName>
                                        </p:attrNameLst>
                                      </p:cBhvr>
                                      <p:to>
                                        <p:strVal val="visible"/>
                                      </p:to>
                                    </p:set>
                                    <p:animEffect transition="in" filter="fade">
                                      <p:cBhvr>
                                        <p:cTn id="103" dur="1000"/>
                                        <p:tgtEl>
                                          <p:spTgt spid="38">
                                            <p:txEl>
                                              <p:pRg st="0" end="0"/>
                                            </p:txEl>
                                          </p:spTgt>
                                        </p:tgtEl>
                                      </p:cBhvr>
                                    </p:animEffect>
                                    <p:anim calcmode="lin" valueType="num">
                                      <p:cBhvr>
                                        <p:cTn id="104"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05"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8">
                                            <p:txEl>
                                              <p:pRg st="1" end="1"/>
                                            </p:txEl>
                                          </p:spTgt>
                                        </p:tgtEl>
                                        <p:attrNameLst>
                                          <p:attrName>style.visibility</p:attrName>
                                        </p:attrNameLst>
                                      </p:cBhvr>
                                      <p:to>
                                        <p:strVal val="visible"/>
                                      </p:to>
                                    </p:set>
                                    <p:animEffect transition="in" filter="fade">
                                      <p:cBhvr>
                                        <p:cTn id="108" dur="1000"/>
                                        <p:tgtEl>
                                          <p:spTgt spid="38">
                                            <p:txEl>
                                              <p:pRg st="1" end="1"/>
                                            </p:txEl>
                                          </p:spTgt>
                                        </p:tgtEl>
                                      </p:cBhvr>
                                    </p:animEffect>
                                    <p:anim calcmode="lin" valueType="num">
                                      <p:cBhvr>
                                        <p:cTn id="109"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110"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8">
                                            <p:txEl>
                                              <p:pRg st="2" end="2"/>
                                            </p:txEl>
                                          </p:spTgt>
                                        </p:tgtEl>
                                        <p:attrNameLst>
                                          <p:attrName>style.visibility</p:attrName>
                                        </p:attrNameLst>
                                      </p:cBhvr>
                                      <p:to>
                                        <p:strVal val="visible"/>
                                      </p:to>
                                    </p:set>
                                    <p:animEffect transition="in" filter="fade">
                                      <p:cBhvr>
                                        <p:cTn id="113" dur="1000"/>
                                        <p:tgtEl>
                                          <p:spTgt spid="38">
                                            <p:txEl>
                                              <p:pRg st="2" end="2"/>
                                            </p:txEl>
                                          </p:spTgt>
                                        </p:tgtEl>
                                      </p:cBhvr>
                                    </p:animEffect>
                                    <p:anim calcmode="lin" valueType="num">
                                      <p:cBhvr>
                                        <p:cTn id="114"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15" dur="1000" fill="hold"/>
                                        <p:tgtEl>
                                          <p:spTgt spid="3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anim calcmode="lin" valueType="num">
                                      <p:cBhvr>
                                        <p:cTn id="121" dur="1000" fill="hold"/>
                                        <p:tgtEl>
                                          <p:spTgt spid="20"/>
                                        </p:tgtEl>
                                        <p:attrNameLst>
                                          <p:attrName>ppt_x</p:attrName>
                                        </p:attrNameLst>
                                      </p:cBhvr>
                                      <p:tavLst>
                                        <p:tav tm="0">
                                          <p:val>
                                            <p:strVal val="#ppt_x"/>
                                          </p:val>
                                        </p:tav>
                                        <p:tav tm="100000">
                                          <p:val>
                                            <p:strVal val="#ppt_x"/>
                                          </p:val>
                                        </p:tav>
                                      </p:tavLst>
                                    </p:anim>
                                    <p:anim calcmode="lin" valueType="num">
                                      <p:cBhvr>
                                        <p:cTn id="122" dur="1000" fill="hold"/>
                                        <p:tgtEl>
                                          <p:spTgt spid="20"/>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23">
                                            <p:txEl>
                                              <p:pRg st="0" end="0"/>
                                            </p:txEl>
                                          </p:spTgt>
                                        </p:tgtEl>
                                        <p:attrNameLst>
                                          <p:attrName>style.visibility</p:attrName>
                                        </p:attrNameLst>
                                      </p:cBhvr>
                                      <p:to>
                                        <p:strVal val="visible"/>
                                      </p:to>
                                    </p:set>
                                    <p:animEffect transition="in" filter="fade">
                                      <p:cBhvr>
                                        <p:cTn id="125" dur="1000"/>
                                        <p:tgtEl>
                                          <p:spTgt spid="23">
                                            <p:txEl>
                                              <p:pRg st="0" end="0"/>
                                            </p:txEl>
                                          </p:spTgt>
                                        </p:tgtEl>
                                      </p:cBhvr>
                                    </p:animEffect>
                                    <p:anim calcmode="lin" valueType="num">
                                      <p:cBhvr>
                                        <p:cTn id="126"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27"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27">
                                            <p:txEl>
                                              <p:pRg st="0" end="0"/>
                                            </p:txEl>
                                          </p:spTgt>
                                        </p:tgtEl>
                                        <p:attrNameLst>
                                          <p:attrName>style.visibility</p:attrName>
                                        </p:attrNameLst>
                                      </p:cBhvr>
                                      <p:to>
                                        <p:strVal val="visible"/>
                                      </p:to>
                                    </p:set>
                                    <p:animEffect transition="in" filter="fade">
                                      <p:cBhvr>
                                        <p:cTn id="130" dur="1000"/>
                                        <p:tgtEl>
                                          <p:spTgt spid="27">
                                            <p:txEl>
                                              <p:pRg st="0" end="0"/>
                                            </p:txEl>
                                          </p:spTgt>
                                        </p:tgtEl>
                                      </p:cBhvr>
                                    </p:animEffect>
                                    <p:anim calcmode="lin" valueType="num">
                                      <p:cBhvr>
                                        <p:cTn id="131"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2" dur="1000" fill="hold"/>
                                        <p:tgtEl>
                                          <p:spTgt spid="27">
                                            <p:txEl>
                                              <p:pRg st="0" end="0"/>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7">
                                            <p:txEl>
                                              <p:pRg st="1" end="1"/>
                                            </p:txEl>
                                          </p:spTgt>
                                        </p:tgtEl>
                                        <p:attrNameLst>
                                          <p:attrName>style.visibility</p:attrName>
                                        </p:attrNameLst>
                                      </p:cBhvr>
                                      <p:to>
                                        <p:strVal val="visible"/>
                                      </p:to>
                                    </p:set>
                                    <p:animEffect transition="in" filter="fade">
                                      <p:cBhvr>
                                        <p:cTn id="135" dur="1000"/>
                                        <p:tgtEl>
                                          <p:spTgt spid="27">
                                            <p:txEl>
                                              <p:pRg st="1" end="1"/>
                                            </p:txEl>
                                          </p:spTgt>
                                        </p:tgtEl>
                                      </p:cBhvr>
                                    </p:animEffect>
                                    <p:anim calcmode="lin" valueType="num">
                                      <p:cBhvr>
                                        <p:cTn id="136" dur="1000" fill="hold"/>
                                        <p:tgtEl>
                                          <p:spTgt spid="27">
                                            <p:txEl>
                                              <p:pRg st="1" end="1"/>
                                            </p:txEl>
                                          </p:spTgt>
                                        </p:tgtEl>
                                        <p:attrNameLst>
                                          <p:attrName>ppt_x</p:attrName>
                                        </p:attrNameLst>
                                      </p:cBhvr>
                                      <p:tavLst>
                                        <p:tav tm="0">
                                          <p:val>
                                            <p:strVal val="#ppt_x"/>
                                          </p:val>
                                        </p:tav>
                                        <p:tav tm="100000">
                                          <p:val>
                                            <p:strVal val="#ppt_x"/>
                                          </p:val>
                                        </p:tav>
                                      </p:tavLst>
                                    </p:anim>
                                    <p:anim calcmode="lin" valueType="num">
                                      <p:cBhvr>
                                        <p:cTn id="137" dur="1000" fill="hold"/>
                                        <p:tgtEl>
                                          <p:spTgt spid="27">
                                            <p:txEl>
                                              <p:pRg st="1" end="1"/>
                                            </p:txEl>
                                          </p:spTgt>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27">
                                            <p:txEl>
                                              <p:pRg st="2" end="2"/>
                                            </p:txEl>
                                          </p:spTgt>
                                        </p:tgtEl>
                                        <p:attrNameLst>
                                          <p:attrName>style.visibility</p:attrName>
                                        </p:attrNameLst>
                                      </p:cBhvr>
                                      <p:to>
                                        <p:strVal val="visible"/>
                                      </p:to>
                                    </p:set>
                                    <p:animEffect transition="in" filter="fade">
                                      <p:cBhvr>
                                        <p:cTn id="140" dur="1000"/>
                                        <p:tgtEl>
                                          <p:spTgt spid="27">
                                            <p:txEl>
                                              <p:pRg st="2" end="2"/>
                                            </p:txEl>
                                          </p:spTgt>
                                        </p:tgtEl>
                                      </p:cBhvr>
                                    </p:animEffect>
                                    <p:anim calcmode="lin" valueType="num">
                                      <p:cBhvr>
                                        <p:cTn id="141" dur="1000" fill="hold"/>
                                        <p:tgtEl>
                                          <p:spTgt spid="27">
                                            <p:txEl>
                                              <p:pRg st="2" end="2"/>
                                            </p:txEl>
                                          </p:spTgt>
                                        </p:tgtEl>
                                        <p:attrNameLst>
                                          <p:attrName>ppt_x</p:attrName>
                                        </p:attrNameLst>
                                      </p:cBhvr>
                                      <p:tavLst>
                                        <p:tav tm="0">
                                          <p:val>
                                            <p:strVal val="#ppt_x"/>
                                          </p:val>
                                        </p:tav>
                                        <p:tav tm="100000">
                                          <p:val>
                                            <p:strVal val="#ppt_x"/>
                                          </p:val>
                                        </p:tav>
                                      </p:tavLst>
                                    </p:anim>
                                    <p:anim calcmode="lin" valueType="num">
                                      <p:cBhvr>
                                        <p:cTn id="142" dur="1000" fill="hold"/>
                                        <p:tgtEl>
                                          <p:spTgt spid="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32">
                                            <p:txEl>
                                              <p:pRg st="0" end="0"/>
                                            </p:txEl>
                                          </p:spTgt>
                                        </p:tgtEl>
                                        <p:attrNameLst>
                                          <p:attrName>style.visibility</p:attrName>
                                        </p:attrNameLst>
                                      </p:cBhvr>
                                      <p:to>
                                        <p:strVal val="visible"/>
                                      </p:to>
                                    </p:set>
                                    <p:animEffect transition="in" filter="wipe(left)">
                                      <p:cBhvr>
                                        <p:cTn id="147"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42"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anim calcmode="lin" valueType="num">
                      <p:cBhvr>
                        <p:cTn dur="1000" fill="hold"/>
                        <p:tgtEl>
                          <p:spTgt spid="24"/>
                        </p:tgtEl>
                        <p:attrNameLst>
                          <p:attrName>ppt_x</p:attrName>
                        </p:attrNameLst>
                      </p:cBhvr>
                      <p:tavLst>
                        <p:tav tm="0">
                          <p:val>
                            <p:strVal val="#ppt_x"/>
                          </p:val>
                        </p:tav>
                        <p:tav tm="100000">
                          <p:val>
                            <p:strVal val="#ppt_x"/>
                          </p:val>
                        </p:tav>
                      </p:tavLst>
                    </p:anim>
                    <p:anim calcmode="lin" valueType="num">
                      <p:cBhvr>
                        <p:cTn dur="1000" fill="hold"/>
                        <p:tgtEl>
                          <p:spTgt spid="24"/>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42"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anim calcmode="lin" valueType="num">
                      <p:cBhvr>
                        <p:cTn dur="1000" fill="hold"/>
                        <p:tgtEl>
                          <p:spTgt spid="27"/>
                        </p:tgtEl>
                        <p:attrNameLst>
                          <p:attrName>ppt_x</p:attrName>
                        </p:attrNameLst>
                      </p:cBhvr>
                      <p:tavLst>
                        <p:tav tm="0">
                          <p:val>
                            <p:strVal val="#ppt_x"/>
                          </p:val>
                        </p:tav>
                        <p:tav tm="100000">
                          <p:val>
                            <p:strVal val="#ppt_x"/>
                          </p:val>
                        </p:tav>
                      </p:tavLst>
                    </p:anim>
                    <p:anim calcmode="lin" valueType="num">
                      <p:cBhvr>
                        <p:cTn dur="1000" fill="hold"/>
                        <p:tgtEl>
                          <p:spTgt spid="27"/>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ppt_x</p:attrName>
                        </p:attrNameLst>
                      </p:cBhvr>
                      <p:tavLst>
                        <p:tav tm="0">
                          <p:val>
                            <p:strVal val="#ppt_x"/>
                          </p:val>
                        </p:tav>
                        <p:tav tm="100000">
                          <p:val>
                            <p:strVal val="#ppt_x"/>
                          </p:val>
                        </p:tav>
                      </p:tavLst>
                    </p:anim>
                    <p:anim calcmode="lin" valueType="num">
                      <p:cBhvr>
                        <p:cTn dur="10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1000"/>
                        <p:tgtEl>
                          <p:spTgt spid="41"/>
                        </p:tgtEl>
                      </p:cBhvr>
                    </p:animEffect>
                    <p:anim calcmode="lin" valueType="num">
                      <p:cBhvr>
                        <p:cTn dur="1000" fill="hold"/>
                        <p:tgtEl>
                          <p:spTgt spid="41"/>
                        </p:tgtEl>
                        <p:attrNameLst>
                          <p:attrName>ppt_x</p:attrName>
                        </p:attrNameLst>
                      </p:cBhvr>
                      <p:tavLst>
                        <p:tav tm="0">
                          <p:val>
                            <p:strVal val="#ppt_x"/>
                          </p:val>
                        </p:tav>
                        <p:tav tm="100000">
                          <p:val>
                            <p:strVal val="#ppt_x"/>
                          </p:val>
                        </p:tav>
                      </p:tavLst>
                    </p:anim>
                    <p:anim calcmode="lin" valueType="num">
                      <p:cBhvr>
                        <p:cTn dur="10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1000"/>
                        <p:tgtEl>
                          <p:spTgt spid="42"/>
                        </p:tgtEl>
                      </p:cBhvr>
                    </p:animEffect>
                    <p:anim calcmode="lin" valueType="num">
                      <p:cBhvr>
                        <p:cTn dur="1000" fill="hold"/>
                        <p:tgtEl>
                          <p:spTgt spid="42"/>
                        </p:tgtEl>
                        <p:attrNameLst>
                          <p:attrName>ppt_x</p:attrName>
                        </p:attrNameLst>
                      </p:cBhvr>
                      <p:tavLst>
                        <p:tav tm="0">
                          <p:val>
                            <p:strVal val="#ppt_x"/>
                          </p:val>
                        </p:tav>
                        <p:tav tm="100000">
                          <p:val>
                            <p:strVal val="#ppt_x"/>
                          </p:val>
                        </p:tav>
                      </p:tavLst>
                    </p:anim>
                    <p:anim calcmode="lin" valueType="num">
                      <p:cBhvr>
                        <p:cTn dur="10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1000"/>
                        <p:tgtEl>
                          <p:spTgt spid="43"/>
                        </p:tgtEl>
                      </p:cBhvr>
                    </p:animEffect>
                    <p:anim calcmode="lin" valueType="num">
                      <p:cBhvr>
                        <p:cTn dur="1000" fill="hold"/>
                        <p:tgtEl>
                          <p:spTgt spid="43"/>
                        </p:tgtEl>
                        <p:attrNameLst>
                          <p:attrName>ppt_x</p:attrName>
                        </p:attrNameLst>
                      </p:cBhvr>
                      <p:tavLst>
                        <p:tav tm="0">
                          <p:val>
                            <p:strVal val="#ppt_x"/>
                          </p:val>
                        </p:tav>
                        <p:tav tm="100000">
                          <p:val>
                            <p:strVal val="#ppt_x"/>
                          </p:val>
                        </p:tav>
                      </p:tavLst>
                    </p:anim>
                    <p:anim calcmode="lin" valueType="num">
                      <p:cBhvr>
                        <p:cTn dur="10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1000"/>
                        <p:tgtEl>
                          <p:spTgt spid="44"/>
                        </p:tgtEl>
                      </p:cBhvr>
                    </p:animEffect>
                    <p:anim calcmode="lin" valueType="num">
                      <p:cBhvr>
                        <p:cTn dur="1000" fill="hold"/>
                        <p:tgtEl>
                          <p:spTgt spid="44"/>
                        </p:tgtEl>
                        <p:attrNameLst>
                          <p:attrName>ppt_x</p:attrName>
                        </p:attrNameLst>
                      </p:cBhvr>
                      <p:tavLst>
                        <p:tav tm="0">
                          <p:val>
                            <p:strVal val="#ppt_x"/>
                          </p:val>
                        </p:tav>
                        <p:tav tm="100000">
                          <p:val>
                            <p:strVal val="#ppt_x"/>
                          </p:val>
                        </p:tav>
                      </p:tavLst>
                    </p:anim>
                    <p:anim calcmode="lin" valueType="num">
                      <p:cBhvr>
                        <p:cTn dur="1000" fill="hold"/>
                        <p:tgtEl>
                          <p:spTgt spid="44"/>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22" presetClass="entr" presetSubtype="8" fill="hold" nodeType="click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click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23"/>
        <p:cNvGrpSpPr/>
        <p:nvPr/>
      </p:nvGrpSpPr>
      <p:grpSpPr>
        <a:xfrm>
          <a:off x="0" y="0"/>
          <a:ext cx="0" cy="0"/>
          <a:chOff x="0" y="0"/>
          <a:chExt cx="0" cy="0"/>
        </a:xfrm>
      </p:grpSpPr>
      <p:sp>
        <p:nvSpPr>
          <p:cNvPr id="25" name="Google Shape;25;p71"/>
          <p:cNvSpPr txBox="1">
            <a:spLocks noGrp="1"/>
          </p:cNvSpPr>
          <p:nvPr>
            <p:ph type="title"/>
          </p:nvPr>
        </p:nvSpPr>
        <p:spPr>
          <a:xfrm>
            <a:off x="305650" y="351025"/>
            <a:ext cx="10615800" cy="701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grpSp>
        <p:nvGrpSpPr>
          <p:cNvPr id="33" name="Group 32">
            <a:extLst>
              <a:ext uri="{FF2B5EF4-FFF2-40B4-BE49-F238E27FC236}">
                <a16:creationId xmlns:a16="http://schemas.microsoft.com/office/drawing/2014/main" id="{258EFD5F-3B9B-43AB-AF04-C92EF896E5B0}"/>
              </a:ext>
            </a:extLst>
          </p:cNvPr>
          <p:cNvGrpSpPr/>
          <p:nvPr userDrawn="1"/>
        </p:nvGrpSpPr>
        <p:grpSpPr>
          <a:xfrm>
            <a:off x="1097892" y="2342380"/>
            <a:ext cx="2880000" cy="2160000"/>
            <a:chOff x="522309" y="2342380"/>
            <a:chExt cx="2880000" cy="2160000"/>
          </a:xfrm>
        </p:grpSpPr>
        <p:sp>
          <p:nvSpPr>
            <p:cNvPr id="2" name="Rectangle: Rounded Corners 1">
              <a:extLst>
                <a:ext uri="{FF2B5EF4-FFF2-40B4-BE49-F238E27FC236}">
                  <a16:creationId xmlns:a16="http://schemas.microsoft.com/office/drawing/2014/main" id="{2CD56D97-2A68-4A71-B347-2C13B759781C}"/>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53FF3F80-5B1B-4596-8F8A-7DE6D52D6D6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4" name="Text Placeholder 23">
            <a:extLst>
              <a:ext uri="{FF2B5EF4-FFF2-40B4-BE49-F238E27FC236}">
                <a16:creationId xmlns:a16="http://schemas.microsoft.com/office/drawing/2014/main" id="{CA418C88-457C-454C-911B-157EDC3DE6F8}"/>
              </a:ext>
            </a:extLst>
          </p:cNvPr>
          <p:cNvSpPr>
            <a:spLocks noGrp="1"/>
          </p:cNvSpPr>
          <p:nvPr userDrawn="1">
            <p:ph type="body" sz="quarter" idx="10" hasCustomPrompt="1"/>
          </p:nvPr>
        </p:nvSpPr>
        <p:spPr>
          <a:xfrm>
            <a:off x="1457892" y="2552953"/>
            <a:ext cx="2160000" cy="423706"/>
          </a:xfrm>
          <a:noFill/>
          <a:ln>
            <a:noFill/>
          </a:ln>
        </p:spPr>
        <p:txBody>
          <a:bodyPr wrap="square" anchor="ctr">
            <a:noAutofit/>
          </a:bodyPr>
          <a:lstStyle>
            <a:lvl1pPr marL="0" algn="ctr">
              <a:defRPr>
                <a:solidFill>
                  <a:schemeClr val="tx2"/>
                </a:solidFill>
              </a:defRPr>
            </a:lvl1pPr>
          </a:lstStyle>
          <a:p>
            <a:pPr lvl="0"/>
            <a:r>
              <a:rPr lang="en-US"/>
              <a:t>Item One</a:t>
            </a:r>
            <a:endParaRPr lang="en-CA"/>
          </a:p>
        </p:txBody>
      </p:sp>
      <p:sp>
        <p:nvSpPr>
          <p:cNvPr id="26" name="Text Placeholder 23">
            <a:extLst>
              <a:ext uri="{FF2B5EF4-FFF2-40B4-BE49-F238E27FC236}">
                <a16:creationId xmlns:a16="http://schemas.microsoft.com/office/drawing/2014/main" id="{44733915-D6CC-4924-BAFD-1EF7EC59A267}"/>
              </a:ext>
            </a:extLst>
          </p:cNvPr>
          <p:cNvSpPr>
            <a:spLocks noGrp="1"/>
          </p:cNvSpPr>
          <p:nvPr userDrawn="1">
            <p:ph type="body" sz="quarter" idx="11" hasCustomPrompt="1"/>
          </p:nvPr>
        </p:nvSpPr>
        <p:spPr>
          <a:xfrm>
            <a:off x="1457892" y="3055760"/>
            <a:ext cx="2160000" cy="1366714"/>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grpSp>
        <p:nvGrpSpPr>
          <p:cNvPr id="37" name="Group 36">
            <a:extLst>
              <a:ext uri="{FF2B5EF4-FFF2-40B4-BE49-F238E27FC236}">
                <a16:creationId xmlns:a16="http://schemas.microsoft.com/office/drawing/2014/main" id="{9E672CDA-729D-41D7-8644-FB00F750B02F}"/>
              </a:ext>
            </a:extLst>
          </p:cNvPr>
          <p:cNvGrpSpPr/>
          <p:nvPr userDrawn="1"/>
        </p:nvGrpSpPr>
        <p:grpSpPr>
          <a:xfrm>
            <a:off x="4656000" y="2342380"/>
            <a:ext cx="2880000" cy="2160000"/>
            <a:chOff x="522309" y="2342380"/>
            <a:chExt cx="2880000" cy="2160000"/>
          </a:xfrm>
        </p:grpSpPr>
        <p:sp>
          <p:nvSpPr>
            <p:cNvPr id="38" name="Rectangle: Rounded Corners 37">
              <a:extLst>
                <a:ext uri="{FF2B5EF4-FFF2-40B4-BE49-F238E27FC236}">
                  <a16:creationId xmlns:a16="http://schemas.microsoft.com/office/drawing/2014/main" id="{F2BF6CA1-16D2-49A5-B3E1-B74CDF889960}"/>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9" name="Straight Connector 38">
              <a:extLst>
                <a:ext uri="{FF2B5EF4-FFF2-40B4-BE49-F238E27FC236}">
                  <a16:creationId xmlns:a16="http://schemas.microsoft.com/office/drawing/2014/main" id="{FC2A7E7B-F835-4866-8610-BBB97244B1A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C682D7D-8091-47B0-9833-B330ABB0E3F3}"/>
              </a:ext>
            </a:extLst>
          </p:cNvPr>
          <p:cNvGrpSpPr/>
          <p:nvPr userDrawn="1"/>
        </p:nvGrpSpPr>
        <p:grpSpPr>
          <a:xfrm>
            <a:off x="8214108" y="2342380"/>
            <a:ext cx="2880000" cy="2160000"/>
            <a:chOff x="522309" y="2342380"/>
            <a:chExt cx="2880000" cy="2160000"/>
          </a:xfrm>
        </p:grpSpPr>
        <p:sp>
          <p:nvSpPr>
            <p:cNvPr id="41" name="Rectangle: Rounded Corners 40">
              <a:extLst>
                <a:ext uri="{FF2B5EF4-FFF2-40B4-BE49-F238E27FC236}">
                  <a16:creationId xmlns:a16="http://schemas.microsoft.com/office/drawing/2014/main" id="{2A21F261-7711-4B1F-B1BD-D7785A18AF45}"/>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2" name="Straight Connector 41">
              <a:extLst>
                <a:ext uri="{FF2B5EF4-FFF2-40B4-BE49-F238E27FC236}">
                  <a16:creationId xmlns:a16="http://schemas.microsoft.com/office/drawing/2014/main" id="{03AEED4A-1965-4B6A-A0B4-B6B43A3CB981}"/>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8" name="Text Placeholder 23">
            <a:extLst>
              <a:ext uri="{FF2B5EF4-FFF2-40B4-BE49-F238E27FC236}">
                <a16:creationId xmlns:a16="http://schemas.microsoft.com/office/drawing/2014/main" id="{C1BA2923-05BB-45BE-B75A-45BDC67B7A6E}"/>
              </a:ext>
            </a:extLst>
          </p:cNvPr>
          <p:cNvSpPr>
            <a:spLocks noGrp="1"/>
          </p:cNvSpPr>
          <p:nvPr>
            <p:ph type="body" sz="quarter" idx="15" hasCustomPrompt="1"/>
          </p:nvPr>
        </p:nvSpPr>
        <p:spPr>
          <a:xfrm>
            <a:off x="5016000" y="2550101"/>
            <a:ext cx="2160000" cy="423706"/>
          </a:xfrm>
          <a:noFill/>
          <a:ln>
            <a:noFill/>
          </a:ln>
        </p:spPr>
        <p:txBody>
          <a:bodyPr wrap="square" anchor="ctr">
            <a:noAutofit/>
          </a:bodyPr>
          <a:lstStyle>
            <a:lvl1pPr marL="0" algn="ctr">
              <a:defRPr>
                <a:solidFill>
                  <a:schemeClr val="tx2"/>
                </a:solidFill>
              </a:defRPr>
            </a:lvl1pPr>
          </a:lstStyle>
          <a:p>
            <a:pPr lvl="0"/>
            <a:r>
              <a:rPr lang="en-US"/>
              <a:t>Item Two</a:t>
            </a:r>
            <a:endParaRPr lang="en-CA"/>
          </a:p>
        </p:txBody>
      </p:sp>
      <p:sp>
        <p:nvSpPr>
          <p:cNvPr id="49" name="Text Placeholder 23">
            <a:extLst>
              <a:ext uri="{FF2B5EF4-FFF2-40B4-BE49-F238E27FC236}">
                <a16:creationId xmlns:a16="http://schemas.microsoft.com/office/drawing/2014/main" id="{849CA20E-D394-4054-A19E-A3501224A887}"/>
              </a:ext>
            </a:extLst>
          </p:cNvPr>
          <p:cNvSpPr>
            <a:spLocks noGrp="1"/>
          </p:cNvSpPr>
          <p:nvPr>
            <p:ph type="body" sz="quarter" idx="16" hasCustomPrompt="1"/>
          </p:nvPr>
        </p:nvSpPr>
        <p:spPr>
          <a:xfrm>
            <a:off x="8574108" y="2550101"/>
            <a:ext cx="2160000" cy="423706"/>
          </a:xfrm>
          <a:noFill/>
          <a:ln>
            <a:noFill/>
          </a:ln>
        </p:spPr>
        <p:txBody>
          <a:bodyPr wrap="square" anchor="ctr">
            <a:noAutofit/>
          </a:bodyPr>
          <a:lstStyle>
            <a:lvl1pPr marL="0" algn="ctr">
              <a:defRPr>
                <a:solidFill>
                  <a:schemeClr val="tx2"/>
                </a:solidFill>
              </a:defRPr>
            </a:lvl1pPr>
          </a:lstStyle>
          <a:p>
            <a:pPr lvl="0"/>
            <a:r>
              <a:rPr lang="en-US"/>
              <a:t>Item Three</a:t>
            </a:r>
            <a:endParaRPr lang="en-CA"/>
          </a:p>
        </p:txBody>
      </p:sp>
      <p:sp>
        <p:nvSpPr>
          <p:cNvPr id="50" name="Text Placeholder 23">
            <a:extLst>
              <a:ext uri="{FF2B5EF4-FFF2-40B4-BE49-F238E27FC236}">
                <a16:creationId xmlns:a16="http://schemas.microsoft.com/office/drawing/2014/main" id="{5540FC58-D66E-4B81-9EE4-4B6ACF027FBE}"/>
              </a:ext>
            </a:extLst>
          </p:cNvPr>
          <p:cNvSpPr>
            <a:spLocks noGrp="1"/>
          </p:cNvSpPr>
          <p:nvPr>
            <p:ph type="body" sz="quarter" idx="17" hasCustomPrompt="1"/>
          </p:nvPr>
        </p:nvSpPr>
        <p:spPr>
          <a:xfrm>
            <a:off x="5016000" y="3054736"/>
            <a:ext cx="2160001" cy="1366714"/>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sp>
        <p:nvSpPr>
          <p:cNvPr id="51" name="Text Placeholder 23">
            <a:extLst>
              <a:ext uri="{FF2B5EF4-FFF2-40B4-BE49-F238E27FC236}">
                <a16:creationId xmlns:a16="http://schemas.microsoft.com/office/drawing/2014/main" id="{CE953E26-D2CE-4457-B019-BE650C8E49B2}"/>
              </a:ext>
            </a:extLst>
          </p:cNvPr>
          <p:cNvSpPr>
            <a:spLocks noGrp="1"/>
          </p:cNvSpPr>
          <p:nvPr>
            <p:ph type="body" sz="quarter" idx="18" hasCustomPrompt="1"/>
          </p:nvPr>
        </p:nvSpPr>
        <p:spPr>
          <a:xfrm>
            <a:off x="8574108" y="3054736"/>
            <a:ext cx="2160001" cy="1366714"/>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sp>
        <p:nvSpPr>
          <p:cNvPr id="18" name="Google Shape;11;p68">
            <a:extLst>
              <a:ext uri="{FF2B5EF4-FFF2-40B4-BE49-F238E27FC236}">
                <a16:creationId xmlns:a16="http://schemas.microsoft.com/office/drawing/2014/main" id="{5E47AD43-E3DC-423A-9F65-0B915DDF4E99}"/>
              </a:ext>
            </a:extLst>
          </p:cNvPr>
          <p:cNvSpPr txBox="1">
            <a:spLocks noGrp="1"/>
          </p:cNvSpPr>
          <p:nvPr>
            <p:ph idx="1"/>
          </p:nvPr>
        </p:nvSpPr>
        <p:spPr>
          <a:xfrm>
            <a:off x="408013" y="1155554"/>
            <a:ext cx="11376000" cy="1181916"/>
          </a:xfrm>
          <a:prstGeom prst="rect">
            <a:avLst/>
          </a:prstGeom>
          <a:noFill/>
          <a:ln>
            <a:noFill/>
          </a:ln>
        </p:spPr>
        <p:txBody>
          <a:bodyPr spcFirstLastPara="1" wrap="square" lIns="0" tIns="0" rIns="0" bIns="0" anchor="t" anchorCtr="0">
            <a:normAutofit/>
          </a:bodyPr>
          <a:lstStyle>
            <a:lvl1pPr marL="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9" name="Google Shape;11;p68">
            <a:extLst>
              <a:ext uri="{FF2B5EF4-FFF2-40B4-BE49-F238E27FC236}">
                <a16:creationId xmlns:a16="http://schemas.microsoft.com/office/drawing/2014/main" id="{C75F16ED-C6FB-4BEF-B60C-AAEAF728686C}"/>
              </a:ext>
            </a:extLst>
          </p:cNvPr>
          <p:cNvSpPr txBox="1">
            <a:spLocks noGrp="1"/>
          </p:cNvSpPr>
          <p:nvPr>
            <p:ph idx="19"/>
          </p:nvPr>
        </p:nvSpPr>
        <p:spPr>
          <a:xfrm>
            <a:off x="407988" y="5126809"/>
            <a:ext cx="11376000" cy="1181916"/>
          </a:xfrm>
          <a:prstGeom prst="rect">
            <a:avLst/>
          </a:prstGeom>
          <a:noFill/>
          <a:ln>
            <a:noFill/>
          </a:ln>
        </p:spPr>
        <p:txBody>
          <a:bodyPr spcFirstLastPara="1" wrap="square" lIns="0" tIns="0" rIns="0" bIns="0" anchor="t" anchorCtr="0">
            <a:normAutofit/>
          </a:bodyPr>
          <a:lstStyle>
            <a:lvl1pPr marL="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22479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down)">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1000"/>
                                        <p:tgtEl>
                                          <p:spTgt spid="24">
                                            <p:txEl>
                                              <p:pRg st="0" end="0"/>
                                            </p:txEl>
                                          </p:spTgt>
                                        </p:tgtEl>
                                      </p:cBhvr>
                                    </p:animEffect>
                                    <p:anim calcmode="lin" valueType="num">
                                      <p:cBhvr>
                                        <p:cTn id="1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fade">
                                      <p:cBhvr>
                                        <p:cTn id="22" dur="1000"/>
                                        <p:tgtEl>
                                          <p:spTgt spid="26">
                                            <p:txEl>
                                              <p:pRg st="0" end="0"/>
                                            </p:txEl>
                                          </p:spTgt>
                                        </p:tgtEl>
                                      </p:cBhvr>
                                    </p:animEffect>
                                    <p:anim calcmode="lin" valueType="num">
                                      <p:cBhvr>
                                        <p:cTn id="2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1000"/>
                                        <p:tgtEl>
                                          <p:spTgt spid="26">
                                            <p:txEl>
                                              <p:pRg st="1" end="1"/>
                                            </p:txEl>
                                          </p:spTgt>
                                        </p:tgtEl>
                                      </p:cBhvr>
                                    </p:animEffect>
                                    <p:anim calcmode="lin" valueType="num">
                                      <p:cBhvr>
                                        <p:cTn id="28"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xEl>
                                              <p:pRg st="2" end="2"/>
                                            </p:txEl>
                                          </p:spTgt>
                                        </p:tgtEl>
                                        <p:attrNameLst>
                                          <p:attrName>style.visibility</p:attrName>
                                        </p:attrNameLst>
                                      </p:cBhvr>
                                      <p:to>
                                        <p:strVal val="visible"/>
                                      </p:to>
                                    </p:set>
                                    <p:animEffect transition="in" filter="fade">
                                      <p:cBhvr>
                                        <p:cTn id="32" dur="1000"/>
                                        <p:tgtEl>
                                          <p:spTgt spid="26">
                                            <p:txEl>
                                              <p:pRg st="2" end="2"/>
                                            </p:txEl>
                                          </p:spTgt>
                                        </p:tgtEl>
                                      </p:cBhvr>
                                    </p:animEffect>
                                    <p:anim calcmode="lin" valueType="num">
                                      <p:cBhvr>
                                        <p:cTn id="33"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1000"/>
                                        <p:tgtEl>
                                          <p:spTgt spid="37"/>
                                        </p:tgtEl>
                                      </p:cBhvr>
                                    </p:animEffect>
                                    <p:anim calcmode="lin" valueType="num">
                                      <p:cBhvr>
                                        <p:cTn id="40" dur="1000" fill="hold"/>
                                        <p:tgtEl>
                                          <p:spTgt spid="37"/>
                                        </p:tgtEl>
                                        <p:attrNameLst>
                                          <p:attrName>ppt_x</p:attrName>
                                        </p:attrNameLst>
                                      </p:cBhvr>
                                      <p:tavLst>
                                        <p:tav tm="0">
                                          <p:val>
                                            <p:strVal val="#ppt_x"/>
                                          </p:val>
                                        </p:tav>
                                        <p:tav tm="100000">
                                          <p:val>
                                            <p:strVal val="#ppt_x"/>
                                          </p:val>
                                        </p:tav>
                                      </p:tavLst>
                                    </p:anim>
                                    <p:anim calcmode="lin" valueType="num">
                                      <p:cBhvr>
                                        <p:cTn id="41" dur="1000" fill="hold"/>
                                        <p:tgtEl>
                                          <p:spTgt spid="3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1000"/>
                                        <p:tgtEl>
                                          <p:spTgt spid="48">
                                            <p:txEl>
                                              <p:pRg st="0" end="0"/>
                                            </p:txEl>
                                          </p:spTgt>
                                        </p:tgtEl>
                                      </p:cBhvr>
                                    </p:animEffect>
                                    <p:anim calcmode="lin" valueType="num">
                                      <p:cBhvr>
                                        <p:cTn id="45"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48">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0">
                                            <p:txEl>
                                              <p:pRg st="0" end="0"/>
                                            </p:txEl>
                                          </p:spTgt>
                                        </p:tgtEl>
                                        <p:attrNameLst>
                                          <p:attrName>style.visibility</p:attrName>
                                        </p:attrNameLst>
                                      </p:cBhvr>
                                      <p:to>
                                        <p:strVal val="visible"/>
                                      </p:to>
                                    </p:set>
                                    <p:animEffect transition="in" filter="fade">
                                      <p:cBhvr>
                                        <p:cTn id="49" dur="1000"/>
                                        <p:tgtEl>
                                          <p:spTgt spid="50">
                                            <p:txEl>
                                              <p:pRg st="0" end="0"/>
                                            </p:txEl>
                                          </p:spTgt>
                                        </p:tgtEl>
                                      </p:cBhvr>
                                    </p:animEffect>
                                    <p:anim calcmode="lin" valueType="num">
                                      <p:cBhvr>
                                        <p:cTn id="50"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50">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0">
                                            <p:txEl>
                                              <p:pRg st="1" end="1"/>
                                            </p:txEl>
                                          </p:spTgt>
                                        </p:tgtEl>
                                        <p:attrNameLst>
                                          <p:attrName>style.visibility</p:attrName>
                                        </p:attrNameLst>
                                      </p:cBhvr>
                                      <p:to>
                                        <p:strVal val="visible"/>
                                      </p:to>
                                    </p:set>
                                    <p:animEffect transition="in" filter="fade">
                                      <p:cBhvr>
                                        <p:cTn id="54" dur="1000"/>
                                        <p:tgtEl>
                                          <p:spTgt spid="50">
                                            <p:txEl>
                                              <p:pRg st="1" end="1"/>
                                            </p:txEl>
                                          </p:spTgt>
                                        </p:tgtEl>
                                      </p:cBhvr>
                                    </p:animEffect>
                                    <p:anim calcmode="lin" valueType="num">
                                      <p:cBhvr>
                                        <p:cTn id="55" dur="1000" fill="hold"/>
                                        <p:tgtEl>
                                          <p:spTgt spid="50">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50">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50">
                                            <p:txEl>
                                              <p:pRg st="2" end="2"/>
                                            </p:txEl>
                                          </p:spTgt>
                                        </p:tgtEl>
                                        <p:attrNameLst>
                                          <p:attrName>style.visibility</p:attrName>
                                        </p:attrNameLst>
                                      </p:cBhvr>
                                      <p:to>
                                        <p:strVal val="visible"/>
                                      </p:to>
                                    </p:set>
                                    <p:animEffect transition="in" filter="fade">
                                      <p:cBhvr>
                                        <p:cTn id="59" dur="1000"/>
                                        <p:tgtEl>
                                          <p:spTgt spid="50">
                                            <p:txEl>
                                              <p:pRg st="2" end="2"/>
                                            </p:txEl>
                                          </p:spTgt>
                                        </p:tgtEl>
                                      </p:cBhvr>
                                    </p:animEffect>
                                    <p:anim calcmode="lin" valueType="num">
                                      <p:cBhvr>
                                        <p:cTn id="60" dur="10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61" dur="1000" fill="hold"/>
                                        <p:tgtEl>
                                          <p:spTgt spid="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1000"/>
                                        <p:tgtEl>
                                          <p:spTgt spid="40"/>
                                        </p:tgtEl>
                                      </p:cBhvr>
                                    </p:animEffect>
                                    <p:anim calcmode="lin" valueType="num">
                                      <p:cBhvr>
                                        <p:cTn id="67" dur="1000" fill="hold"/>
                                        <p:tgtEl>
                                          <p:spTgt spid="40"/>
                                        </p:tgtEl>
                                        <p:attrNameLst>
                                          <p:attrName>ppt_x</p:attrName>
                                        </p:attrNameLst>
                                      </p:cBhvr>
                                      <p:tavLst>
                                        <p:tav tm="0">
                                          <p:val>
                                            <p:strVal val="#ppt_x"/>
                                          </p:val>
                                        </p:tav>
                                        <p:tav tm="100000">
                                          <p:val>
                                            <p:strVal val="#ppt_x"/>
                                          </p:val>
                                        </p:tav>
                                      </p:tavLst>
                                    </p:anim>
                                    <p:anim calcmode="lin" valueType="num">
                                      <p:cBhvr>
                                        <p:cTn id="68" dur="1000" fill="hold"/>
                                        <p:tgtEl>
                                          <p:spTgt spid="40"/>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49">
                                            <p:txEl>
                                              <p:pRg st="0" end="0"/>
                                            </p:txEl>
                                          </p:spTgt>
                                        </p:tgtEl>
                                        <p:attrNameLst>
                                          <p:attrName>style.visibility</p:attrName>
                                        </p:attrNameLst>
                                      </p:cBhvr>
                                      <p:to>
                                        <p:strVal val="visible"/>
                                      </p:to>
                                    </p:set>
                                    <p:animEffect transition="in" filter="fade">
                                      <p:cBhvr>
                                        <p:cTn id="71" dur="1000"/>
                                        <p:tgtEl>
                                          <p:spTgt spid="49">
                                            <p:txEl>
                                              <p:pRg st="0" end="0"/>
                                            </p:txEl>
                                          </p:spTgt>
                                        </p:tgtEl>
                                      </p:cBhvr>
                                    </p:animEffect>
                                    <p:anim calcmode="lin" valueType="num">
                                      <p:cBhvr>
                                        <p:cTn id="72" dur="10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49">
                                            <p:txEl>
                                              <p:pRg st="0" end="0"/>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51">
                                            <p:txEl>
                                              <p:pRg st="0" end="0"/>
                                            </p:txEl>
                                          </p:spTgt>
                                        </p:tgtEl>
                                        <p:attrNameLst>
                                          <p:attrName>style.visibility</p:attrName>
                                        </p:attrNameLst>
                                      </p:cBhvr>
                                      <p:to>
                                        <p:strVal val="visible"/>
                                      </p:to>
                                    </p:set>
                                    <p:animEffect transition="in" filter="fade">
                                      <p:cBhvr>
                                        <p:cTn id="76" dur="1000"/>
                                        <p:tgtEl>
                                          <p:spTgt spid="51">
                                            <p:txEl>
                                              <p:pRg st="0" end="0"/>
                                            </p:txEl>
                                          </p:spTgt>
                                        </p:tgtEl>
                                      </p:cBhvr>
                                    </p:animEffect>
                                    <p:anim calcmode="lin" valueType="num">
                                      <p:cBhvr>
                                        <p:cTn id="77"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51">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51">
                                            <p:txEl>
                                              <p:pRg st="1" end="1"/>
                                            </p:txEl>
                                          </p:spTgt>
                                        </p:tgtEl>
                                        <p:attrNameLst>
                                          <p:attrName>style.visibility</p:attrName>
                                        </p:attrNameLst>
                                      </p:cBhvr>
                                      <p:to>
                                        <p:strVal val="visible"/>
                                      </p:to>
                                    </p:set>
                                    <p:animEffect transition="in" filter="fade">
                                      <p:cBhvr>
                                        <p:cTn id="81" dur="1000"/>
                                        <p:tgtEl>
                                          <p:spTgt spid="51">
                                            <p:txEl>
                                              <p:pRg st="1" end="1"/>
                                            </p:txEl>
                                          </p:spTgt>
                                        </p:tgtEl>
                                      </p:cBhvr>
                                    </p:animEffect>
                                    <p:anim calcmode="lin" valueType="num">
                                      <p:cBhvr>
                                        <p:cTn id="82" dur="1000" fill="hold"/>
                                        <p:tgtEl>
                                          <p:spTgt spid="51">
                                            <p:txEl>
                                              <p:pRg st="1" end="1"/>
                                            </p:txEl>
                                          </p:spTgt>
                                        </p:tgtEl>
                                        <p:attrNameLst>
                                          <p:attrName>ppt_x</p:attrName>
                                        </p:attrNameLst>
                                      </p:cBhvr>
                                      <p:tavLst>
                                        <p:tav tm="0">
                                          <p:val>
                                            <p:strVal val="#ppt_x"/>
                                          </p:val>
                                        </p:tav>
                                        <p:tav tm="100000">
                                          <p:val>
                                            <p:strVal val="#ppt_x"/>
                                          </p:val>
                                        </p:tav>
                                      </p:tavLst>
                                    </p:anim>
                                    <p:anim calcmode="lin" valueType="num">
                                      <p:cBhvr>
                                        <p:cTn id="83" dur="1000" fill="hold"/>
                                        <p:tgtEl>
                                          <p:spTgt spid="51">
                                            <p:txEl>
                                              <p:pRg st="1" end="1"/>
                                            </p:txEl>
                                          </p:spTgt>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51">
                                            <p:txEl>
                                              <p:pRg st="2" end="2"/>
                                            </p:txEl>
                                          </p:spTgt>
                                        </p:tgtEl>
                                        <p:attrNameLst>
                                          <p:attrName>style.visibility</p:attrName>
                                        </p:attrNameLst>
                                      </p:cBhvr>
                                      <p:to>
                                        <p:strVal val="visible"/>
                                      </p:to>
                                    </p:set>
                                    <p:animEffect transition="in" filter="fade">
                                      <p:cBhvr>
                                        <p:cTn id="86" dur="1000"/>
                                        <p:tgtEl>
                                          <p:spTgt spid="51">
                                            <p:txEl>
                                              <p:pRg st="2" end="2"/>
                                            </p:txEl>
                                          </p:spTgt>
                                        </p:tgtEl>
                                      </p:cBhvr>
                                    </p:animEffect>
                                    <p:anim calcmode="lin" valueType="num">
                                      <p:cBhvr>
                                        <p:cTn id="87" dur="1000" fill="hold"/>
                                        <p:tgtEl>
                                          <p:spTgt spid="51">
                                            <p:txEl>
                                              <p:pRg st="2" end="2"/>
                                            </p:txEl>
                                          </p:spTgt>
                                        </p:tgtEl>
                                        <p:attrNameLst>
                                          <p:attrName>ppt_x</p:attrName>
                                        </p:attrNameLst>
                                      </p:cBhvr>
                                      <p:tavLst>
                                        <p:tav tm="0">
                                          <p:val>
                                            <p:strVal val="#ppt_x"/>
                                          </p:val>
                                        </p:tav>
                                        <p:tav tm="100000">
                                          <p:val>
                                            <p:strVal val="#ppt_x"/>
                                          </p:val>
                                        </p:tav>
                                      </p:tavLst>
                                    </p:anim>
                                    <p:anim calcmode="lin" valueType="num">
                                      <p:cBhvr>
                                        <p:cTn id="88" dur="1000" fill="hold"/>
                                        <p:tgtEl>
                                          <p:spTgt spid="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19">
                                            <p:txEl>
                                              <p:pRg st="0" end="0"/>
                                            </p:txEl>
                                          </p:spTgt>
                                        </p:tgtEl>
                                        <p:attrNameLst>
                                          <p:attrName>style.visibility</p:attrName>
                                        </p:attrNameLst>
                                      </p:cBhvr>
                                      <p:to>
                                        <p:strVal val="visible"/>
                                      </p:to>
                                    </p:set>
                                    <p:animEffect transition="in" filter="wipe(down)">
                                      <p:cBhvr>
                                        <p:cTn id="93"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42"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anim calcmode="lin" valueType="num">
                      <p:cBhvr>
                        <p:cTn dur="1000" fill="hold"/>
                        <p:tgtEl>
                          <p:spTgt spid="24"/>
                        </p:tgtEl>
                        <p:attrNameLst>
                          <p:attrName>ppt_x</p:attrName>
                        </p:attrNameLst>
                      </p:cBhvr>
                      <p:tavLst>
                        <p:tav tm="0">
                          <p:val>
                            <p:strVal val="#ppt_x"/>
                          </p:val>
                        </p:tav>
                        <p:tav tm="100000">
                          <p:val>
                            <p:strVal val="#ppt_x"/>
                          </p:val>
                        </p:tav>
                      </p:tavLst>
                    </p:anim>
                    <p:anim calcmode="lin" valueType="num">
                      <p:cBhvr>
                        <p:cTn dur="1000" fill="hold"/>
                        <p:tgtEl>
                          <p:spTgt spid="24"/>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42"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1000"/>
                        <p:tgtEl>
                          <p:spTgt spid="48"/>
                        </p:tgtEl>
                      </p:cBhvr>
                    </p:animEffect>
                    <p:anim calcmode="lin" valueType="num">
                      <p:cBhvr>
                        <p:cTn dur="1000" fill="hold"/>
                        <p:tgtEl>
                          <p:spTgt spid="48"/>
                        </p:tgtEl>
                        <p:attrNameLst>
                          <p:attrName>ppt_x</p:attrName>
                        </p:attrNameLst>
                      </p:cBhvr>
                      <p:tavLst>
                        <p:tav tm="0">
                          <p:val>
                            <p:strVal val="#ppt_x"/>
                          </p:val>
                        </p:tav>
                        <p:tav tm="100000">
                          <p:val>
                            <p:strVal val="#ppt_x"/>
                          </p:val>
                        </p:tav>
                      </p:tavLst>
                    </p:anim>
                    <p:anim calcmode="lin" valueType="num">
                      <p:cBhvr>
                        <p:cTn dur="10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42"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1000"/>
                        <p:tgtEl>
                          <p:spTgt spid="49"/>
                        </p:tgtEl>
                      </p:cBhvr>
                    </p:animEffect>
                    <p:anim calcmode="lin" valueType="num">
                      <p:cBhvr>
                        <p:cTn dur="1000" fill="hold"/>
                        <p:tgtEl>
                          <p:spTgt spid="49"/>
                        </p:tgtEl>
                        <p:attrNameLst>
                          <p:attrName>ppt_x</p:attrName>
                        </p:attrNameLst>
                      </p:cBhvr>
                      <p:tavLst>
                        <p:tav tm="0">
                          <p:val>
                            <p:strVal val="#ppt_x"/>
                          </p:val>
                        </p:tav>
                        <p:tav tm="100000">
                          <p:val>
                            <p:strVal val="#ppt_x"/>
                          </p:val>
                        </p:tav>
                      </p:tavLst>
                    </p:anim>
                    <p:anim calcmode="lin" valueType="num">
                      <p:cBhvr>
                        <p:cTn dur="10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42"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1000"/>
                        <p:tgtEl>
                          <p:spTgt spid="50"/>
                        </p:tgtEl>
                      </p:cBhvr>
                    </p:animEffect>
                    <p:anim calcmode="lin" valueType="num">
                      <p:cBhvr>
                        <p:cTn dur="1000" fill="hold"/>
                        <p:tgtEl>
                          <p:spTgt spid="50"/>
                        </p:tgtEl>
                        <p:attrNameLst>
                          <p:attrName>ppt_x</p:attrName>
                        </p:attrNameLst>
                      </p:cBhvr>
                      <p:tavLst>
                        <p:tav tm="0">
                          <p:val>
                            <p:strVal val="#ppt_x"/>
                          </p:val>
                        </p:tav>
                        <p:tav tm="100000">
                          <p:val>
                            <p:strVal val="#ppt_x"/>
                          </p:val>
                        </p:tav>
                      </p:tavLst>
                    </p:anim>
                    <p:anim calcmode="lin" valueType="num">
                      <p:cBhvr>
                        <p:cTn dur="10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42"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22" presetClass="entr" presetSubtype="4" fill="hold" nodeType="click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build="p">
        <p:tmplLst>
          <p:tmpl lvl="1">
            <p:tnLst>
              <p:par>
                <p:cTn presetID="22" presetClass="entr" presetSubtype="4"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23"/>
        <p:cNvGrpSpPr/>
        <p:nvPr/>
      </p:nvGrpSpPr>
      <p:grpSpPr>
        <a:xfrm>
          <a:off x="0" y="0"/>
          <a:ext cx="0" cy="0"/>
          <a:chOff x="0" y="0"/>
          <a:chExt cx="0" cy="0"/>
        </a:xfrm>
      </p:grpSpPr>
      <p:sp>
        <p:nvSpPr>
          <p:cNvPr id="25" name="Google Shape;25;p71"/>
          <p:cNvSpPr txBox="1">
            <a:spLocks noGrp="1"/>
          </p:cNvSpPr>
          <p:nvPr>
            <p:ph type="title"/>
          </p:nvPr>
        </p:nvSpPr>
        <p:spPr>
          <a:xfrm>
            <a:off x="305650" y="351025"/>
            <a:ext cx="10615800" cy="701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sp>
        <p:nvSpPr>
          <p:cNvPr id="30" name="Google Shape;11;p68">
            <a:extLst>
              <a:ext uri="{FF2B5EF4-FFF2-40B4-BE49-F238E27FC236}">
                <a16:creationId xmlns:a16="http://schemas.microsoft.com/office/drawing/2014/main" id="{1E497372-C9CC-4B54-B991-9F7428715772}"/>
              </a:ext>
            </a:extLst>
          </p:cNvPr>
          <p:cNvSpPr txBox="1">
            <a:spLocks noGrp="1"/>
          </p:cNvSpPr>
          <p:nvPr>
            <p:ph idx="1"/>
          </p:nvPr>
        </p:nvSpPr>
        <p:spPr>
          <a:xfrm>
            <a:off x="407988" y="1158403"/>
            <a:ext cx="11376000" cy="826457"/>
          </a:xfrm>
          <a:prstGeom prst="rect">
            <a:avLst/>
          </a:prstGeom>
          <a:noFill/>
          <a:ln>
            <a:noFill/>
          </a:ln>
        </p:spPr>
        <p:txBody>
          <a:bodyPr spcFirstLastPara="1" wrap="square" lIns="0" tIns="0" rIns="0" bIns="0" anchor="t" anchorCtr="0">
            <a:normAutofit/>
          </a:bodyPr>
          <a:lstStyle>
            <a:lvl1pPr marL="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grpSp>
        <p:nvGrpSpPr>
          <p:cNvPr id="38" name="Group 37">
            <a:extLst>
              <a:ext uri="{FF2B5EF4-FFF2-40B4-BE49-F238E27FC236}">
                <a16:creationId xmlns:a16="http://schemas.microsoft.com/office/drawing/2014/main" id="{E2CEF154-DFD6-4B25-9383-C0F1A21125C1}"/>
              </a:ext>
            </a:extLst>
          </p:cNvPr>
          <p:cNvGrpSpPr>
            <a:grpSpLocks noChangeAspect="1"/>
          </p:cNvGrpSpPr>
          <p:nvPr userDrawn="1"/>
        </p:nvGrpSpPr>
        <p:grpSpPr>
          <a:xfrm>
            <a:off x="3012631" y="1984860"/>
            <a:ext cx="2400000" cy="1800000"/>
            <a:chOff x="522309" y="2342380"/>
            <a:chExt cx="2880000" cy="2160000"/>
          </a:xfrm>
        </p:grpSpPr>
        <p:sp>
          <p:nvSpPr>
            <p:cNvPr id="39" name="Rectangle: Rounded Corners 38">
              <a:extLst>
                <a:ext uri="{FF2B5EF4-FFF2-40B4-BE49-F238E27FC236}">
                  <a16:creationId xmlns:a16="http://schemas.microsoft.com/office/drawing/2014/main" id="{F69A400F-F269-4A8C-9388-6C74A592CDB3}"/>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0" name="Straight Connector 39">
              <a:extLst>
                <a:ext uri="{FF2B5EF4-FFF2-40B4-BE49-F238E27FC236}">
                  <a16:creationId xmlns:a16="http://schemas.microsoft.com/office/drawing/2014/main" id="{34B535EF-65D9-4136-B2A7-4340E03E6159}"/>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1" name="Text Placeholder 23">
            <a:extLst>
              <a:ext uri="{FF2B5EF4-FFF2-40B4-BE49-F238E27FC236}">
                <a16:creationId xmlns:a16="http://schemas.microsoft.com/office/drawing/2014/main" id="{A47E7763-AFEA-4AAC-AAF4-8E14CED53AC6}"/>
              </a:ext>
            </a:extLst>
          </p:cNvPr>
          <p:cNvSpPr>
            <a:spLocks noGrp="1"/>
          </p:cNvSpPr>
          <p:nvPr>
            <p:ph type="body" sz="quarter" idx="10" hasCustomPrompt="1"/>
          </p:nvPr>
        </p:nvSpPr>
        <p:spPr>
          <a:xfrm>
            <a:off x="3012631" y="2081699"/>
            <a:ext cx="2400000" cy="423706"/>
          </a:xfrm>
          <a:noFill/>
          <a:ln>
            <a:noFill/>
          </a:ln>
        </p:spPr>
        <p:txBody>
          <a:bodyPr wrap="square" anchor="ctr">
            <a:noAutofit/>
          </a:bodyPr>
          <a:lstStyle>
            <a:lvl1pPr marL="0" algn="ctr">
              <a:defRPr>
                <a:solidFill>
                  <a:schemeClr val="tx2"/>
                </a:solidFill>
              </a:defRPr>
            </a:lvl1pPr>
          </a:lstStyle>
          <a:p>
            <a:pPr lvl="0"/>
            <a:r>
              <a:rPr lang="en-US"/>
              <a:t>Item One</a:t>
            </a:r>
            <a:endParaRPr lang="en-CA"/>
          </a:p>
        </p:txBody>
      </p:sp>
      <p:sp>
        <p:nvSpPr>
          <p:cNvPr id="42" name="Text Placeholder 23">
            <a:extLst>
              <a:ext uri="{FF2B5EF4-FFF2-40B4-BE49-F238E27FC236}">
                <a16:creationId xmlns:a16="http://schemas.microsoft.com/office/drawing/2014/main" id="{4F2669DE-D62E-496C-88F1-69116CDFA60B}"/>
              </a:ext>
            </a:extLst>
          </p:cNvPr>
          <p:cNvSpPr>
            <a:spLocks noGrp="1"/>
          </p:cNvSpPr>
          <p:nvPr>
            <p:ph type="body" sz="quarter" idx="11" hasCustomPrompt="1"/>
          </p:nvPr>
        </p:nvSpPr>
        <p:spPr>
          <a:xfrm>
            <a:off x="3312632" y="2514605"/>
            <a:ext cx="1800000" cy="1169157"/>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grpSp>
        <p:nvGrpSpPr>
          <p:cNvPr id="43" name="Group 42">
            <a:extLst>
              <a:ext uri="{FF2B5EF4-FFF2-40B4-BE49-F238E27FC236}">
                <a16:creationId xmlns:a16="http://schemas.microsoft.com/office/drawing/2014/main" id="{1774C192-5C2D-46D9-A7B6-AA07BE607A23}"/>
              </a:ext>
            </a:extLst>
          </p:cNvPr>
          <p:cNvGrpSpPr>
            <a:grpSpLocks noChangeAspect="1"/>
          </p:cNvGrpSpPr>
          <p:nvPr userDrawn="1"/>
        </p:nvGrpSpPr>
        <p:grpSpPr>
          <a:xfrm>
            <a:off x="6774831" y="1984860"/>
            <a:ext cx="2400000" cy="1800000"/>
            <a:chOff x="522309" y="2342380"/>
            <a:chExt cx="2880000" cy="2160000"/>
          </a:xfrm>
        </p:grpSpPr>
        <p:sp>
          <p:nvSpPr>
            <p:cNvPr id="44" name="Rectangle: Rounded Corners 43">
              <a:extLst>
                <a:ext uri="{FF2B5EF4-FFF2-40B4-BE49-F238E27FC236}">
                  <a16:creationId xmlns:a16="http://schemas.microsoft.com/office/drawing/2014/main" id="{6BBFFD0B-2936-4870-8FF5-D266A701A13E}"/>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8" name="Straight Connector 47">
              <a:extLst>
                <a:ext uri="{FF2B5EF4-FFF2-40B4-BE49-F238E27FC236}">
                  <a16:creationId xmlns:a16="http://schemas.microsoft.com/office/drawing/2014/main" id="{5374DA2F-714E-449A-B9F0-FFC996FB4796}"/>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9" name="Text Placeholder 23">
            <a:extLst>
              <a:ext uri="{FF2B5EF4-FFF2-40B4-BE49-F238E27FC236}">
                <a16:creationId xmlns:a16="http://schemas.microsoft.com/office/drawing/2014/main" id="{3E56BCC6-7FFA-4730-8467-99078470FD67}"/>
              </a:ext>
            </a:extLst>
          </p:cNvPr>
          <p:cNvSpPr>
            <a:spLocks noGrp="1"/>
          </p:cNvSpPr>
          <p:nvPr>
            <p:ph type="body" sz="quarter" idx="15" hasCustomPrompt="1"/>
          </p:nvPr>
        </p:nvSpPr>
        <p:spPr>
          <a:xfrm>
            <a:off x="6774830" y="2087343"/>
            <a:ext cx="2399999" cy="423706"/>
          </a:xfrm>
          <a:noFill/>
          <a:ln>
            <a:noFill/>
          </a:ln>
        </p:spPr>
        <p:txBody>
          <a:bodyPr wrap="square" anchor="ctr">
            <a:noAutofit/>
          </a:bodyPr>
          <a:lstStyle>
            <a:lvl1pPr marL="0" algn="ctr">
              <a:defRPr>
                <a:solidFill>
                  <a:schemeClr val="tx2"/>
                </a:solidFill>
              </a:defRPr>
            </a:lvl1pPr>
          </a:lstStyle>
          <a:p>
            <a:pPr lvl="0"/>
            <a:r>
              <a:rPr lang="en-US"/>
              <a:t>Item Two</a:t>
            </a:r>
            <a:endParaRPr lang="en-CA"/>
          </a:p>
        </p:txBody>
      </p:sp>
      <p:sp>
        <p:nvSpPr>
          <p:cNvPr id="50" name="Text Placeholder 23">
            <a:extLst>
              <a:ext uri="{FF2B5EF4-FFF2-40B4-BE49-F238E27FC236}">
                <a16:creationId xmlns:a16="http://schemas.microsoft.com/office/drawing/2014/main" id="{1B32B8B0-36F9-4CF5-9AD4-9CD064693DD5}"/>
              </a:ext>
            </a:extLst>
          </p:cNvPr>
          <p:cNvSpPr>
            <a:spLocks noGrp="1"/>
          </p:cNvSpPr>
          <p:nvPr>
            <p:ph type="body" sz="quarter" idx="17" hasCustomPrompt="1"/>
          </p:nvPr>
        </p:nvSpPr>
        <p:spPr>
          <a:xfrm>
            <a:off x="7074832" y="2511049"/>
            <a:ext cx="1800000" cy="1172831"/>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grpSp>
        <p:nvGrpSpPr>
          <p:cNvPr id="51" name="Group 50">
            <a:extLst>
              <a:ext uri="{FF2B5EF4-FFF2-40B4-BE49-F238E27FC236}">
                <a16:creationId xmlns:a16="http://schemas.microsoft.com/office/drawing/2014/main" id="{322602AC-AA54-4CB5-972A-F23004B63F26}"/>
              </a:ext>
            </a:extLst>
          </p:cNvPr>
          <p:cNvGrpSpPr>
            <a:grpSpLocks noChangeAspect="1"/>
          </p:cNvGrpSpPr>
          <p:nvPr userDrawn="1"/>
        </p:nvGrpSpPr>
        <p:grpSpPr>
          <a:xfrm>
            <a:off x="3048541" y="4232594"/>
            <a:ext cx="2400000" cy="1800000"/>
            <a:chOff x="522309" y="2342380"/>
            <a:chExt cx="2880000" cy="2160000"/>
          </a:xfrm>
        </p:grpSpPr>
        <p:sp>
          <p:nvSpPr>
            <p:cNvPr id="52" name="Rectangle: Rounded Corners 51">
              <a:extLst>
                <a:ext uri="{FF2B5EF4-FFF2-40B4-BE49-F238E27FC236}">
                  <a16:creationId xmlns:a16="http://schemas.microsoft.com/office/drawing/2014/main" id="{D3F36A5E-1C41-42DF-936C-F6A88C236D8A}"/>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3" name="Straight Connector 52">
              <a:extLst>
                <a:ext uri="{FF2B5EF4-FFF2-40B4-BE49-F238E27FC236}">
                  <a16:creationId xmlns:a16="http://schemas.microsoft.com/office/drawing/2014/main" id="{7241F37B-2673-4772-8735-9F7CF199E421}"/>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4" name="Text Placeholder 23">
            <a:extLst>
              <a:ext uri="{FF2B5EF4-FFF2-40B4-BE49-F238E27FC236}">
                <a16:creationId xmlns:a16="http://schemas.microsoft.com/office/drawing/2014/main" id="{1AB12C8C-B646-44A3-A26A-6828F21CD183}"/>
              </a:ext>
            </a:extLst>
          </p:cNvPr>
          <p:cNvSpPr>
            <a:spLocks noGrp="1"/>
          </p:cNvSpPr>
          <p:nvPr>
            <p:ph type="body" sz="quarter" idx="19" hasCustomPrompt="1"/>
          </p:nvPr>
        </p:nvSpPr>
        <p:spPr>
          <a:xfrm>
            <a:off x="3048541" y="4329433"/>
            <a:ext cx="2400000" cy="423706"/>
          </a:xfrm>
          <a:noFill/>
          <a:ln>
            <a:noFill/>
          </a:ln>
        </p:spPr>
        <p:txBody>
          <a:bodyPr wrap="square" anchor="ctr">
            <a:noAutofit/>
          </a:bodyPr>
          <a:lstStyle>
            <a:lvl1pPr marL="0" algn="ctr">
              <a:defRPr>
                <a:solidFill>
                  <a:schemeClr val="tx2"/>
                </a:solidFill>
              </a:defRPr>
            </a:lvl1pPr>
          </a:lstStyle>
          <a:p>
            <a:pPr lvl="0"/>
            <a:r>
              <a:rPr lang="en-US"/>
              <a:t>Item Three</a:t>
            </a:r>
            <a:endParaRPr lang="en-CA"/>
          </a:p>
        </p:txBody>
      </p:sp>
      <p:sp>
        <p:nvSpPr>
          <p:cNvPr id="55" name="Text Placeholder 23">
            <a:extLst>
              <a:ext uri="{FF2B5EF4-FFF2-40B4-BE49-F238E27FC236}">
                <a16:creationId xmlns:a16="http://schemas.microsoft.com/office/drawing/2014/main" id="{0C533F7A-2B69-4F18-9563-C683A4377D5C}"/>
              </a:ext>
            </a:extLst>
          </p:cNvPr>
          <p:cNvSpPr>
            <a:spLocks noGrp="1"/>
          </p:cNvSpPr>
          <p:nvPr>
            <p:ph type="body" sz="quarter" idx="20" hasCustomPrompt="1"/>
          </p:nvPr>
        </p:nvSpPr>
        <p:spPr>
          <a:xfrm>
            <a:off x="3348542" y="4762339"/>
            <a:ext cx="1800000" cy="1169157"/>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grpSp>
        <p:nvGrpSpPr>
          <p:cNvPr id="56" name="Group 55">
            <a:extLst>
              <a:ext uri="{FF2B5EF4-FFF2-40B4-BE49-F238E27FC236}">
                <a16:creationId xmlns:a16="http://schemas.microsoft.com/office/drawing/2014/main" id="{CEA88098-0750-4AC3-B1D3-B2103F6FE92B}"/>
              </a:ext>
            </a:extLst>
          </p:cNvPr>
          <p:cNvGrpSpPr>
            <a:grpSpLocks noChangeAspect="1"/>
          </p:cNvGrpSpPr>
          <p:nvPr userDrawn="1"/>
        </p:nvGrpSpPr>
        <p:grpSpPr>
          <a:xfrm>
            <a:off x="6810741" y="4232594"/>
            <a:ext cx="2400000" cy="1800000"/>
            <a:chOff x="522309" y="2342380"/>
            <a:chExt cx="2880000" cy="2160000"/>
          </a:xfrm>
        </p:grpSpPr>
        <p:sp>
          <p:nvSpPr>
            <p:cNvPr id="57" name="Rectangle: Rounded Corners 56">
              <a:extLst>
                <a:ext uri="{FF2B5EF4-FFF2-40B4-BE49-F238E27FC236}">
                  <a16:creationId xmlns:a16="http://schemas.microsoft.com/office/drawing/2014/main" id="{988651DA-68F2-411A-A222-F6513B6F4F32}"/>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8" name="Straight Connector 57">
              <a:extLst>
                <a:ext uri="{FF2B5EF4-FFF2-40B4-BE49-F238E27FC236}">
                  <a16:creationId xmlns:a16="http://schemas.microsoft.com/office/drawing/2014/main" id="{3B614998-190A-473A-B007-38F5B4FA785B}"/>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9" name="Text Placeholder 23">
            <a:extLst>
              <a:ext uri="{FF2B5EF4-FFF2-40B4-BE49-F238E27FC236}">
                <a16:creationId xmlns:a16="http://schemas.microsoft.com/office/drawing/2014/main" id="{89AAF727-144B-4F40-89D7-2BFFCE987DCC}"/>
              </a:ext>
            </a:extLst>
          </p:cNvPr>
          <p:cNvSpPr>
            <a:spLocks noGrp="1"/>
          </p:cNvSpPr>
          <p:nvPr>
            <p:ph type="body" sz="quarter" idx="21" hasCustomPrompt="1"/>
          </p:nvPr>
        </p:nvSpPr>
        <p:spPr>
          <a:xfrm>
            <a:off x="6810740" y="4335077"/>
            <a:ext cx="2399999" cy="423706"/>
          </a:xfrm>
          <a:noFill/>
          <a:ln>
            <a:noFill/>
          </a:ln>
        </p:spPr>
        <p:txBody>
          <a:bodyPr wrap="square" anchor="ctr">
            <a:noAutofit/>
          </a:bodyPr>
          <a:lstStyle>
            <a:lvl1pPr marL="0" algn="ctr">
              <a:defRPr>
                <a:solidFill>
                  <a:schemeClr val="tx2"/>
                </a:solidFill>
              </a:defRPr>
            </a:lvl1pPr>
          </a:lstStyle>
          <a:p>
            <a:pPr lvl="0"/>
            <a:r>
              <a:rPr lang="en-US"/>
              <a:t>Item Four</a:t>
            </a:r>
            <a:endParaRPr lang="en-CA"/>
          </a:p>
        </p:txBody>
      </p:sp>
      <p:sp>
        <p:nvSpPr>
          <p:cNvPr id="60" name="Text Placeholder 23">
            <a:extLst>
              <a:ext uri="{FF2B5EF4-FFF2-40B4-BE49-F238E27FC236}">
                <a16:creationId xmlns:a16="http://schemas.microsoft.com/office/drawing/2014/main" id="{6131D02F-BC8E-488E-B21E-6E19F64779A8}"/>
              </a:ext>
            </a:extLst>
          </p:cNvPr>
          <p:cNvSpPr>
            <a:spLocks noGrp="1"/>
          </p:cNvSpPr>
          <p:nvPr>
            <p:ph type="body" sz="quarter" idx="23" hasCustomPrompt="1"/>
          </p:nvPr>
        </p:nvSpPr>
        <p:spPr>
          <a:xfrm>
            <a:off x="7110742" y="4758783"/>
            <a:ext cx="1800000" cy="1172831"/>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spTree>
    <p:extLst>
      <p:ext uri="{BB962C8B-B14F-4D97-AF65-F5344CB8AC3E}">
        <p14:creationId xmlns:p14="http://schemas.microsoft.com/office/powerpoint/2010/main" val="386488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down)">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1">
                                            <p:txEl>
                                              <p:pRg st="0" end="0"/>
                                            </p:txEl>
                                          </p:spTgt>
                                        </p:tgtEl>
                                        <p:attrNameLst>
                                          <p:attrName>style.visibility</p:attrName>
                                        </p:attrNameLst>
                                      </p:cBhvr>
                                      <p:to>
                                        <p:strVal val="visible"/>
                                      </p:to>
                                    </p:set>
                                    <p:animEffect transition="in" filter="fade">
                                      <p:cBhvr>
                                        <p:cTn id="17" dur="1000"/>
                                        <p:tgtEl>
                                          <p:spTgt spid="41">
                                            <p:txEl>
                                              <p:pRg st="0" end="0"/>
                                            </p:txEl>
                                          </p:spTgt>
                                        </p:tgtEl>
                                      </p:cBhvr>
                                    </p:animEffect>
                                    <p:anim calcmode="lin" valueType="num">
                                      <p:cBhvr>
                                        <p:cTn id="18"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1">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2">
                                            <p:txEl>
                                              <p:pRg st="0" end="0"/>
                                            </p:txEl>
                                          </p:spTgt>
                                        </p:tgtEl>
                                        <p:attrNameLst>
                                          <p:attrName>style.visibility</p:attrName>
                                        </p:attrNameLst>
                                      </p:cBhvr>
                                      <p:to>
                                        <p:strVal val="visible"/>
                                      </p:to>
                                    </p:set>
                                    <p:animEffect transition="in" filter="fade">
                                      <p:cBhvr>
                                        <p:cTn id="22" dur="1000"/>
                                        <p:tgtEl>
                                          <p:spTgt spid="42">
                                            <p:txEl>
                                              <p:pRg st="0" end="0"/>
                                            </p:txEl>
                                          </p:spTgt>
                                        </p:tgtEl>
                                      </p:cBhvr>
                                    </p:animEffect>
                                    <p:anim calcmode="lin" valueType="num">
                                      <p:cBhvr>
                                        <p:cTn id="23"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2">
                                            <p:txEl>
                                              <p:pRg st="1" end="1"/>
                                            </p:txEl>
                                          </p:spTgt>
                                        </p:tgtEl>
                                        <p:attrNameLst>
                                          <p:attrName>style.visibility</p:attrName>
                                        </p:attrNameLst>
                                      </p:cBhvr>
                                      <p:to>
                                        <p:strVal val="visible"/>
                                      </p:to>
                                    </p:set>
                                    <p:animEffect transition="in" filter="fade">
                                      <p:cBhvr>
                                        <p:cTn id="27" dur="1000"/>
                                        <p:tgtEl>
                                          <p:spTgt spid="42">
                                            <p:txEl>
                                              <p:pRg st="1" end="1"/>
                                            </p:txEl>
                                          </p:spTgt>
                                        </p:tgtEl>
                                      </p:cBhvr>
                                    </p:animEffect>
                                    <p:anim calcmode="lin" valueType="num">
                                      <p:cBhvr>
                                        <p:cTn id="28"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42">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2">
                                            <p:txEl>
                                              <p:pRg st="2" end="2"/>
                                            </p:txEl>
                                          </p:spTgt>
                                        </p:tgtEl>
                                        <p:attrNameLst>
                                          <p:attrName>style.visibility</p:attrName>
                                        </p:attrNameLst>
                                      </p:cBhvr>
                                      <p:to>
                                        <p:strVal val="visible"/>
                                      </p:to>
                                    </p:set>
                                    <p:animEffect transition="in" filter="fade">
                                      <p:cBhvr>
                                        <p:cTn id="32" dur="1000"/>
                                        <p:tgtEl>
                                          <p:spTgt spid="42">
                                            <p:txEl>
                                              <p:pRg st="2" end="2"/>
                                            </p:txEl>
                                          </p:spTgt>
                                        </p:tgtEl>
                                      </p:cBhvr>
                                    </p:animEffect>
                                    <p:anim calcmode="lin" valueType="num">
                                      <p:cBhvr>
                                        <p:cTn id="33"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4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0"/>
                                        <p:tgtEl>
                                          <p:spTgt spid="43"/>
                                        </p:tgtEl>
                                      </p:cBhvr>
                                    </p:animEffect>
                                    <p:anim calcmode="lin" valueType="num">
                                      <p:cBhvr>
                                        <p:cTn id="40" dur="1000" fill="hold"/>
                                        <p:tgtEl>
                                          <p:spTgt spid="43"/>
                                        </p:tgtEl>
                                        <p:attrNameLst>
                                          <p:attrName>ppt_x</p:attrName>
                                        </p:attrNameLst>
                                      </p:cBhvr>
                                      <p:tavLst>
                                        <p:tav tm="0">
                                          <p:val>
                                            <p:strVal val="#ppt_x"/>
                                          </p:val>
                                        </p:tav>
                                        <p:tav tm="100000">
                                          <p:val>
                                            <p:strVal val="#ppt_x"/>
                                          </p:val>
                                        </p:tav>
                                      </p:tavLst>
                                    </p:anim>
                                    <p:anim calcmode="lin" valueType="num">
                                      <p:cBhvr>
                                        <p:cTn id="41" dur="1000" fill="hold"/>
                                        <p:tgtEl>
                                          <p:spTgt spid="4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9">
                                            <p:txEl>
                                              <p:pRg st="0" end="0"/>
                                            </p:txEl>
                                          </p:spTgt>
                                        </p:tgtEl>
                                        <p:attrNameLst>
                                          <p:attrName>style.visibility</p:attrName>
                                        </p:attrNameLst>
                                      </p:cBhvr>
                                      <p:to>
                                        <p:strVal val="visible"/>
                                      </p:to>
                                    </p:set>
                                    <p:animEffect transition="in" filter="fade">
                                      <p:cBhvr>
                                        <p:cTn id="44" dur="1000"/>
                                        <p:tgtEl>
                                          <p:spTgt spid="49">
                                            <p:txEl>
                                              <p:pRg st="0" end="0"/>
                                            </p:txEl>
                                          </p:spTgt>
                                        </p:tgtEl>
                                      </p:cBhvr>
                                    </p:animEffect>
                                    <p:anim calcmode="lin" valueType="num">
                                      <p:cBhvr>
                                        <p:cTn id="45" dur="10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49">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0">
                                            <p:txEl>
                                              <p:pRg st="0" end="0"/>
                                            </p:txEl>
                                          </p:spTgt>
                                        </p:tgtEl>
                                        <p:attrNameLst>
                                          <p:attrName>style.visibility</p:attrName>
                                        </p:attrNameLst>
                                      </p:cBhvr>
                                      <p:to>
                                        <p:strVal val="visible"/>
                                      </p:to>
                                    </p:set>
                                    <p:animEffect transition="in" filter="fade">
                                      <p:cBhvr>
                                        <p:cTn id="49" dur="1000"/>
                                        <p:tgtEl>
                                          <p:spTgt spid="50">
                                            <p:txEl>
                                              <p:pRg st="0" end="0"/>
                                            </p:txEl>
                                          </p:spTgt>
                                        </p:tgtEl>
                                      </p:cBhvr>
                                    </p:animEffect>
                                    <p:anim calcmode="lin" valueType="num">
                                      <p:cBhvr>
                                        <p:cTn id="50"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50">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0">
                                            <p:txEl>
                                              <p:pRg st="1" end="1"/>
                                            </p:txEl>
                                          </p:spTgt>
                                        </p:tgtEl>
                                        <p:attrNameLst>
                                          <p:attrName>style.visibility</p:attrName>
                                        </p:attrNameLst>
                                      </p:cBhvr>
                                      <p:to>
                                        <p:strVal val="visible"/>
                                      </p:to>
                                    </p:set>
                                    <p:animEffect transition="in" filter="fade">
                                      <p:cBhvr>
                                        <p:cTn id="54" dur="1000"/>
                                        <p:tgtEl>
                                          <p:spTgt spid="50">
                                            <p:txEl>
                                              <p:pRg st="1" end="1"/>
                                            </p:txEl>
                                          </p:spTgt>
                                        </p:tgtEl>
                                      </p:cBhvr>
                                    </p:animEffect>
                                    <p:anim calcmode="lin" valueType="num">
                                      <p:cBhvr>
                                        <p:cTn id="55" dur="1000" fill="hold"/>
                                        <p:tgtEl>
                                          <p:spTgt spid="50">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50">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50">
                                            <p:txEl>
                                              <p:pRg st="2" end="2"/>
                                            </p:txEl>
                                          </p:spTgt>
                                        </p:tgtEl>
                                        <p:attrNameLst>
                                          <p:attrName>style.visibility</p:attrName>
                                        </p:attrNameLst>
                                      </p:cBhvr>
                                      <p:to>
                                        <p:strVal val="visible"/>
                                      </p:to>
                                    </p:set>
                                    <p:animEffect transition="in" filter="fade">
                                      <p:cBhvr>
                                        <p:cTn id="59" dur="1000"/>
                                        <p:tgtEl>
                                          <p:spTgt spid="50">
                                            <p:txEl>
                                              <p:pRg st="2" end="2"/>
                                            </p:txEl>
                                          </p:spTgt>
                                        </p:tgtEl>
                                      </p:cBhvr>
                                    </p:animEffect>
                                    <p:anim calcmode="lin" valueType="num">
                                      <p:cBhvr>
                                        <p:cTn id="60" dur="10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61" dur="1000" fill="hold"/>
                                        <p:tgtEl>
                                          <p:spTgt spid="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1000"/>
                                        <p:tgtEl>
                                          <p:spTgt spid="51"/>
                                        </p:tgtEl>
                                      </p:cBhvr>
                                    </p:animEffect>
                                    <p:anim calcmode="lin" valueType="num">
                                      <p:cBhvr>
                                        <p:cTn id="67" dur="1000" fill="hold"/>
                                        <p:tgtEl>
                                          <p:spTgt spid="51"/>
                                        </p:tgtEl>
                                        <p:attrNameLst>
                                          <p:attrName>ppt_x</p:attrName>
                                        </p:attrNameLst>
                                      </p:cBhvr>
                                      <p:tavLst>
                                        <p:tav tm="0">
                                          <p:val>
                                            <p:strVal val="#ppt_x"/>
                                          </p:val>
                                        </p:tav>
                                        <p:tav tm="100000">
                                          <p:val>
                                            <p:strVal val="#ppt_x"/>
                                          </p:val>
                                        </p:tav>
                                      </p:tavLst>
                                    </p:anim>
                                    <p:anim calcmode="lin" valueType="num">
                                      <p:cBhvr>
                                        <p:cTn id="68" dur="1000" fill="hold"/>
                                        <p:tgtEl>
                                          <p:spTgt spid="5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54">
                                            <p:txEl>
                                              <p:pRg st="0" end="0"/>
                                            </p:txEl>
                                          </p:spTgt>
                                        </p:tgtEl>
                                        <p:attrNameLst>
                                          <p:attrName>style.visibility</p:attrName>
                                        </p:attrNameLst>
                                      </p:cBhvr>
                                      <p:to>
                                        <p:strVal val="visible"/>
                                      </p:to>
                                    </p:set>
                                    <p:animEffect transition="in" filter="fade">
                                      <p:cBhvr>
                                        <p:cTn id="71" dur="1000"/>
                                        <p:tgtEl>
                                          <p:spTgt spid="54">
                                            <p:txEl>
                                              <p:pRg st="0" end="0"/>
                                            </p:txEl>
                                          </p:spTgt>
                                        </p:tgtEl>
                                      </p:cBhvr>
                                    </p:animEffect>
                                    <p:anim calcmode="lin" valueType="num">
                                      <p:cBhvr>
                                        <p:cTn id="72"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54">
                                            <p:txEl>
                                              <p:pRg st="0" end="0"/>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55">
                                            <p:txEl>
                                              <p:pRg st="0" end="0"/>
                                            </p:txEl>
                                          </p:spTgt>
                                        </p:tgtEl>
                                        <p:attrNameLst>
                                          <p:attrName>style.visibility</p:attrName>
                                        </p:attrNameLst>
                                      </p:cBhvr>
                                      <p:to>
                                        <p:strVal val="visible"/>
                                      </p:to>
                                    </p:set>
                                    <p:animEffect transition="in" filter="fade">
                                      <p:cBhvr>
                                        <p:cTn id="76" dur="1000"/>
                                        <p:tgtEl>
                                          <p:spTgt spid="55">
                                            <p:txEl>
                                              <p:pRg st="0" end="0"/>
                                            </p:txEl>
                                          </p:spTgt>
                                        </p:tgtEl>
                                      </p:cBhvr>
                                    </p:animEffect>
                                    <p:anim calcmode="lin" valueType="num">
                                      <p:cBhvr>
                                        <p:cTn id="77"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55">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55">
                                            <p:txEl>
                                              <p:pRg st="1" end="1"/>
                                            </p:txEl>
                                          </p:spTgt>
                                        </p:tgtEl>
                                        <p:attrNameLst>
                                          <p:attrName>style.visibility</p:attrName>
                                        </p:attrNameLst>
                                      </p:cBhvr>
                                      <p:to>
                                        <p:strVal val="visible"/>
                                      </p:to>
                                    </p:set>
                                    <p:animEffect transition="in" filter="fade">
                                      <p:cBhvr>
                                        <p:cTn id="81" dur="1000"/>
                                        <p:tgtEl>
                                          <p:spTgt spid="55">
                                            <p:txEl>
                                              <p:pRg st="1" end="1"/>
                                            </p:txEl>
                                          </p:spTgt>
                                        </p:tgtEl>
                                      </p:cBhvr>
                                    </p:animEffect>
                                    <p:anim calcmode="lin" valueType="num">
                                      <p:cBhvr>
                                        <p:cTn id="82" dur="10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83" dur="1000" fill="hold"/>
                                        <p:tgtEl>
                                          <p:spTgt spid="55">
                                            <p:txEl>
                                              <p:pRg st="1" end="1"/>
                                            </p:txEl>
                                          </p:spTgt>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55">
                                            <p:txEl>
                                              <p:pRg st="2" end="2"/>
                                            </p:txEl>
                                          </p:spTgt>
                                        </p:tgtEl>
                                        <p:attrNameLst>
                                          <p:attrName>style.visibility</p:attrName>
                                        </p:attrNameLst>
                                      </p:cBhvr>
                                      <p:to>
                                        <p:strVal val="visible"/>
                                      </p:to>
                                    </p:set>
                                    <p:animEffect transition="in" filter="fade">
                                      <p:cBhvr>
                                        <p:cTn id="86" dur="1000"/>
                                        <p:tgtEl>
                                          <p:spTgt spid="55">
                                            <p:txEl>
                                              <p:pRg st="2" end="2"/>
                                            </p:txEl>
                                          </p:spTgt>
                                        </p:tgtEl>
                                      </p:cBhvr>
                                    </p:animEffect>
                                    <p:anim calcmode="lin" valueType="num">
                                      <p:cBhvr>
                                        <p:cTn id="87" dur="1000" fill="hold"/>
                                        <p:tgtEl>
                                          <p:spTgt spid="55">
                                            <p:txEl>
                                              <p:pRg st="2" end="2"/>
                                            </p:txEl>
                                          </p:spTgt>
                                        </p:tgtEl>
                                        <p:attrNameLst>
                                          <p:attrName>ppt_x</p:attrName>
                                        </p:attrNameLst>
                                      </p:cBhvr>
                                      <p:tavLst>
                                        <p:tav tm="0">
                                          <p:val>
                                            <p:strVal val="#ppt_x"/>
                                          </p:val>
                                        </p:tav>
                                        <p:tav tm="100000">
                                          <p:val>
                                            <p:strVal val="#ppt_x"/>
                                          </p:val>
                                        </p:tav>
                                      </p:tavLst>
                                    </p:anim>
                                    <p:anim calcmode="lin" valueType="num">
                                      <p:cBhvr>
                                        <p:cTn id="88" dur="1000" fill="hold"/>
                                        <p:tgtEl>
                                          <p:spTgt spid="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fade">
                                      <p:cBhvr>
                                        <p:cTn id="93" dur="1000"/>
                                        <p:tgtEl>
                                          <p:spTgt spid="56"/>
                                        </p:tgtEl>
                                      </p:cBhvr>
                                    </p:animEffect>
                                    <p:anim calcmode="lin" valueType="num">
                                      <p:cBhvr>
                                        <p:cTn id="94" dur="1000" fill="hold"/>
                                        <p:tgtEl>
                                          <p:spTgt spid="56"/>
                                        </p:tgtEl>
                                        <p:attrNameLst>
                                          <p:attrName>ppt_x</p:attrName>
                                        </p:attrNameLst>
                                      </p:cBhvr>
                                      <p:tavLst>
                                        <p:tav tm="0">
                                          <p:val>
                                            <p:strVal val="#ppt_x"/>
                                          </p:val>
                                        </p:tav>
                                        <p:tav tm="100000">
                                          <p:val>
                                            <p:strVal val="#ppt_x"/>
                                          </p:val>
                                        </p:tav>
                                      </p:tavLst>
                                    </p:anim>
                                    <p:anim calcmode="lin" valueType="num">
                                      <p:cBhvr>
                                        <p:cTn id="95" dur="1000" fill="hold"/>
                                        <p:tgtEl>
                                          <p:spTgt spid="56"/>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59">
                                            <p:txEl>
                                              <p:pRg st="0" end="0"/>
                                            </p:txEl>
                                          </p:spTgt>
                                        </p:tgtEl>
                                        <p:attrNameLst>
                                          <p:attrName>style.visibility</p:attrName>
                                        </p:attrNameLst>
                                      </p:cBhvr>
                                      <p:to>
                                        <p:strVal val="visible"/>
                                      </p:to>
                                    </p:set>
                                    <p:animEffect transition="in" filter="fade">
                                      <p:cBhvr>
                                        <p:cTn id="98" dur="1000"/>
                                        <p:tgtEl>
                                          <p:spTgt spid="59">
                                            <p:txEl>
                                              <p:pRg st="0" end="0"/>
                                            </p:txEl>
                                          </p:spTgt>
                                        </p:tgtEl>
                                      </p:cBhvr>
                                    </p:animEffect>
                                    <p:anim calcmode="lin" valueType="num">
                                      <p:cBhvr>
                                        <p:cTn id="99"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00" dur="1000" fill="hold"/>
                                        <p:tgtEl>
                                          <p:spTgt spid="59">
                                            <p:txEl>
                                              <p:pRg st="0" end="0"/>
                                            </p:txEl>
                                          </p:spTgt>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60">
                                            <p:txEl>
                                              <p:pRg st="0" end="0"/>
                                            </p:txEl>
                                          </p:spTgt>
                                        </p:tgtEl>
                                        <p:attrNameLst>
                                          <p:attrName>style.visibility</p:attrName>
                                        </p:attrNameLst>
                                      </p:cBhvr>
                                      <p:to>
                                        <p:strVal val="visible"/>
                                      </p:to>
                                    </p:set>
                                    <p:animEffect transition="in" filter="fade">
                                      <p:cBhvr>
                                        <p:cTn id="103" dur="1000"/>
                                        <p:tgtEl>
                                          <p:spTgt spid="60">
                                            <p:txEl>
                                              <p:pRg st="0" end="0"/>
                                            </p:txEl>
                                          </p:spTgt>
                                        </p:tgtEl>
                                      </p:cBhvr>
                                    </p:animEffect>
                                    <p:anim calcmode="lin" valueType="num">
                                      <p:cBhvr>
                                        <p:cTn id="104" dur="10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05" dur="1000" fill="hold"/>
                                        <p:tgtEl>
                                          <p:spTgt spid="60">
                                            <p:txEl>
                                              <p:pRg st="0" end="0"/>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60">
                                            <p:txEl>
                                              <p:pRg st="1" end="1"/>
                                            </p:txEl>
                                          </p:spTgt>
                                        </p:tgtEl>
                                        <p:attrNameLst>
                                          <p:attrName>style.visibility</p:attrName>
                                        </p:attrNameLst>
                                      </p:cBhvr>
                                      <p:to>
                                        <p:strVal val="visible"/>
                                      </p:to>
                                    </p:set>
                                    <p:animEffect transition="in" filter="fade">
                                      <p:cBhvr>
                                        <p:cTn id="108" dur="1000"/>
                                        <p:tgtEl>
                                          <p:spTgt spid="60">
                                            <p:txEl>
                                              <p:pRg st="1" end="1"/>
                                            </p:txEl>
                                          </p:spTgt>
                                        </p:tgtEl>
                                      </p:cBhvr>
                                    </p:animEffect>
                                    <p:anim calcmode="lin" valueType="num">
                                      <p:cBhvr>
                                        <p:cTn id="109" dur="1000" fill="hold"/>
                                        <p:tgtEl>
                                          <p:spTgt spid="60">
                                            <p:txEl>
                                              <p:pRg st="1" end="1"/>
                                            </p:txEl>
                                          </p:spTgt>
                                        </p:tgtEl>
                                        <p:attrNameLst>
                                          <p:attrName>ppt_x</p:attrName>
                                        </p:attrNameLst>
                                      </p:cBhvr>
                                      <p:tavLst>
                                        <p:tav tm="0">
                                          <p:val>
                                            <p:strVal val="#ppt_x"/>
                                          </p:val>
                                        </p:tav>
                                        <p:tav tm="100000">
                                          <p:val>
                                            <p:strVal val="#ppt_x"/>
                                          </p:val>
                                        </p:tav>
                                      </p:tavLst>
                                    </p:anim>
                                    <p:anim calcmode="lin" valueType="num">
                                      <p:cBhvr>
                                        <p:cTn id="110" dur="1000" fill="hold"/>
                                        <p:tgtEl>
                                          <p:spTgt spid="60">
                                            <p:txEl>
                                              <p:pRg st="1" end="1"/>
                                            </p:txEl>
                                          </p:spTgt>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60">
                                            <p:txEl>
                                              <p:pRg st="2" end="2"/>
                                            </p:txEl>
                                          </p:spTgt>
                                        </p:tgtEl>
                                        <p:attrNameLst>
                                          <p:attrName>style.visibility</p:attrName>
                                        </p:attrNameLst>
                                      </p:cBhvr>
                                      <p:to>
                                        <p:strVal val="visible"/>
                                      </p:to>
                                    </p:set>
                                    <p:animEffect transition="in" filter="fade">
                                      <p:cBhvr>
                                        <p:cTn id="113" dur="1000"/>
                                        <p:tgtEl>
                                          <p:spTgt spid="60">
                                            <p:txEl>
                                              <p:pRg st="2" end="2"/>
                                            </p:txEl>
                                          </p:spTgt>
                                        </p:tgtEl>
                                      </p:cBhvr>
                                    </p:animEffect>
                                    <p:anim calcmode="lin" valueType="num">
                                      <p:cBhvr>
                                        <p:cTn id="114" dur="1000" fill="hold"/>
                                        <p:tgtEl>
                                          <p:spTgt spid="60">
                                            <p:txEl>
                                              <p:pRg st="2" end="2"/>
                                            </p:txEl>
                                          </p:spTgt>
                                        </p:tgtEl>
                                        <p:attrNameLst>
                                          <p:attrName>ppt_x</p:attrName>
                                        </p:attrNameLst>
                                      </p:cBhvr>
                                      <p:tavLst>
                                        <p:tav tm="0">
                                          <p:val>
                                            <p:strVal val="#ppt_x"/>
                                          </p:val>
                                        </p:tav>
                                        <p:tav tm="100000">
                                          <p:val>
                                            <p:strVal val="#ppt_x"/>
                                          </p:val>
                                        </p:tav>
                                      </p:tavLst>
                                    </p:anim>
                                    <p:anim calcmode="lin" valueType="num">
                                      <p:cBhvr>
                                        <p:cTn id="115" dur="1000" fill="hold"/>
                                        <p:tgtEl>
                                          <p:spTgt spid="6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41" grpId="0" build="p">
        <p:tmplLst>
          <p:tmpl lvl="1">
            <p:tnLst>
              <p:par>
                <p:cTn presetID="42"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1000"/>
                        <p:tgtEl>
                          <p:spTgt spid="41"/>
                        </p:tgtEl>
                      </p:cBhvr>
                    </p:animEffect>
                    <p:anim calcmode="lin" valueType="num">
                      <p:cBhvr>
                        <p:cTn dur="1000" fill="hold"/>
                        <p:tgtEl>
                          <p:spTgt spid="41"/>
                        </p:tgtEl>
                        <p:attrNameLst>
                          <p:attrName>ppt_x</p:attrName>
                        </p:attrNameLst>
                      </p:cBhvr>
                      <p:tavLst>
                        <p:tav tm="0">
                          <p:val>
                            <p:strVal val="#ppt_x"/>
                          </p:val>
                        </p:tav>
                        <p:tav tm="100000">
                          <p:val>
                            <p:strVal val="#ppt_x"/>
                          </p:val>
                        </p:tav>
                      </p:tavLst>
                    </p:anim>
                    <p:anim calcmode="lin" valueType="num">
                      <p:cBhvr>
                        <p:cTn dur="10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1000"/>
                        <p:tgtEl>
                          <p:spTgt spid="42"/>
                        </p:tgtEl>
                      </p:cBhvr>
                    </p:animEffect>
                    <p:anim calcmode="lin" valueType="num">
                      <p:cBhvr>
                        <p:cTn dur="1000" fill="hold"/>
                        <p:tgtEl>
                          <p:spTgt spid="42"/>
                        </p:tgtEl>
                        <p:attrNameLst>
                          <p:attrName>ppt_x</p:attrName>
                        </p:attrNameLst>
                      </p:cBhvr>
                      <p:tavLst>
                        <p:tav tm="0">
                          <p:val>
                            <p:strVal val="#ppt_x"/>
                          </p:val>
                        </p:tav>
                        <p:tav tm="100000">
                          <p:val>
                            <p:strVal val="#ppt_x"/>
                          </p:val>
                        </p:tav>
                      </p:tavLst>
                    </p:anim>
                    <p:anim calcmode="lin" valueType="num">
                      <p:cBhvr>
                        <p:cTn dur="1000" fill="hold"/>
                        <p:tgtEl>
                          <p:spTgt spid="42"/>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42"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1000"/>
                        <p:tgtEl>
                          <p:spTgt spid="49"/>
                        </p:tgtEl>
                      </p:cBhvr>
                    </p:animEffect>
                    <p:anim calcmode="lin" valueType="num">
                      <p:cBhvr>
                        <p:cTn dur="1000" fill="hold"/>
                        <p:tgtEl>
                          <p:spTgt spid="49"/>
                        </p:tgtEl>
                        <p:attrNameLst>
                          <p:attrName>ppt_x</p:attrName>
                        </p:attrNameLst>
                      </p:cBhvr>
                      <p:tavLst>
                        <p:tav tm="0">
                          <p:val>
                            <p:strVal val="#ppt_x"/>
                          </p:val>
                        </p:tav>
                        <p:tav tm="100000">
                          <p:val>
                            <p:strVal val="#ppt_x"/>
                          </p:val>
                        </p:tav>
                      </p:tavLst>
                    </p:anim>
                    <p:anim calcmode="lin" valueType="num">
                      <p:cBhvr>
                        <p:cTn dur="10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42"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1000"/>
                        <p:tgtEl>
                          <p:spTgt spid="50"/>
                        </p:tgtEl>
                      </p:cBhvr>
                    </p:animEffect>
                    <p:anim calcmode="lin" valueType="num">
                      <p:cBhvr>
                        <p:cTn dur="1000" fill="hold"/>
                        <p:tgtEl>
                          <p:spTgt spid="50"/>
                        </p:tgtEl>
                        <p:attrNameLst>
                          <p:attrName>ppt_x</p:attrName>
                        </p:attrNameLst>
                      </p:cBhvr>
                      <p:tavLst>
                        <p:tav tm="0">
                          <p:val>
                            <p:strVal val="#ppt_x"/>
                          </p:val>
                        </p:tav>
                        <p:tav tm="100000">
                          <p:val>
                            <p:strVal val="#ppt_x"/>
                          </p:val>
                        </p:tav>
                      </p:tavLst>
                    </p:anim>
                    <p:anim calcmode="lin" valueType="num">
                      <p:cBhvr>
                        <p:cTn dur="1000" fill="hold"/>
                        <p:tgtEl>
                          <p:spTgt spid="50"/>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1000"/>
                        <p:tgtEl>
                          <p:spTgt spid="54"/>
                        </p:tgtEl>
                      </p:cBhvr>
                    </p:animEffect>
                    <p:anim calcmode="lin" valueType="num">
                      <p:cBhvr>
                        <p:cTn dur="1000" fill="hold"/>
                        <p:tgtEl>
                          <p:spTgt spid="54"/>
                        </p:tgtEl>
                        <p:attrNameLst>
                          <p:attrName>ppt_x</p:attrName>
                        </p:attrNameLst>
                      </p:cBhvr>
                      <p:tavLst>
                        <p:tav tm="0">
                          <p:val>
                            <p:strVal val="#ppt_x"/>
                          </p:val>
                        </p:tav>
                        <p:tav tm="100000">
                          <p:val>
                            <p:strVal val="#ppt_x"/>
                          </p:val>
                        </p:tav>
                      </p:tavLst>
                    </p:anim>
                    <p:anim calcmode="lin" valueType="num">
                      <p:cBhvr>
                        <p:cTn dur="1000" fill="hold"/>
                        <p:tgtEl>
                          <p:spTgt spid="54"/>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anim calcmode="lin" valueType="num">
                      <p:cBhvr>
                        <p:cTn dur="1000" fill="hold"/>
                        <p:tgtEl>
                          <p:spTgt spid="55"/>
                        </p:tgtEl>
                        <p:attrNameLst>
                          <p:attrName>ppt_x</p:attrName>
                        </p:attrNameLst>
                      </p:cBhvr>
                      <p:tavLst>
                        <p:tav tm="0">
                          <p:val>
                            <p:strVal val="#ppt_x"/>
                          </p:val>
                        </p:tav>
                        <p:tav tm="100000">
                          <p:val>
                            <p:strVal val="#ppt_x"/>
                          </p:val>
                        </p:tav>
                      </p:tavLst>
                    </p:anim>
                    <p:anim calcmode="lin" valueType="num">
                      <p:cBhvr>
                        <p:cTn dur="1000" fill="hold"/>
                        <p:tgtEl>
                          <p:spTgt spid="55"/>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42"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anim calcmode="lin" valueType="num">
                      <p:cBhvr>
                        <p:cTn dur="1000" fill="hold"/>
                        <p:tgtEl>
                          <p:spTgt spid="59"/>
                        </p:tgtEl>
                        <p:attrNameLst>
                          <p:attrName>ppt_x</p:attrName>
                        </p:attrNameLst>
                      </p:cBhvr>
                      <p:tavLst>
                        <p:tav tm="0">
                          <p:val>
                            <p:strVal val="#ppt_x"/>
                          </p:val>
                        </p:tav>
                        <p:tav tm="100000">
                          <p:val>
                            <p:strVal val="#ppt_x"/>
                          </p:val>
                        </p:tav>
                      </p:tavLst>
                    </p:anim>
                    <p:anim calcmode="lin" valueType="num">
                      <p:cBhvr>
                        <p:cTn dur="10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1000"/>
                        <p:tgtEl>
                          <p:spTgt spid="60"/>
                        </p:tgtEl>
                      </p:cBhvr>
                    </p:animEffect>
                    <p:anim calcmode="lin" valueType="num">
                      <p:cBhvr>
                        <p:cTn dur="1000" fill="hold"/>
                        <p:tgtEl>
                          <p:spTgt spid="60"/>
                        </p:tgtEl>
                        <p:attrNameLst>
                          <p:attrName>ppt_x</p:attrName>
                        </p:attrNameLst>
                      </p:cBhvr>
                      <p:tavLst>
                        <p:tav tm="0">
                          <p:val>
                            <p:strVal val="#ppt_x"/>
                          </p:val>
                        </p:tav>
                        <p:tav tm="100000">
                          <p:val>
                            <p:strVal val="#ppt_x"/>
                          </p:val>
                        </p:tav>
                      </p:tavLst>
                    </p:anim>
                    <p:anim calcmode="lin" valueType="num">
                      <p:cBhvr>
                        <p:cTn dur="1000" fill="hold"/>
                        <p:tgtEl>
                          <p:spTgt spid="6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23"/>
        <p:cNvGrpSpPr/>
        <p:nvPr/>
      </p:nvGrpSpPr>
      <p:grpSpPr>
        <a:xfrm>
          <a:off x="0" y="0"/>
          <a:ext cx="0" cy="0"/>
          <a:chOff x="0" y="0"/>
          <a:chExt cx="0" cy="0"/>
        </a:xfrm>
      </p:grpSpPr>
      <p:sp>
        <p:nvSpPr>
          <p:cNvPr id="25" name="Google Shape;25;p71"/>
          <p:cNvSpPr txBox="1">
            <a:spLocks noGrp="1"/>
          </p:cNvSpPr>
          <p:nvPr>
            <p:ph type="title"/>
          </p:nvPr>
        </p:nvSpPr>
        <p:spPr>
          <a:xfrm>
            <a:off x="305650" y="351025"/>
            <a:ext cx="10615800" cy="701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sp>
        <p:nvSpPr>
          <p:cNvPr id="30" name="Google Shape;11;p68">
            <a:extLst>
              <a:ext uri="{FF2B5EF4-FFF2-40B4-BE49-F238E27FC236}">
                <a16:creationId xmlns:a16="http://schemas.microsoft.com/office/drawing/2014/main" id="{1E497372-C9CC-4B54-B991-9F7428715772}"/>
              </a:ext>
            </a:extLst>
          </p:cNvPr>
          <p:cNvSpPr txBox="1">
            <a:spLocks noGrp="1"/>
          </p:cNvSpPr>
          <p:nvPr>
            <p:ph idx="1"/>
          </p:nvPr>
        </p:nvSpPr>
        <p:spPr>
          <a:xfrm>
            <a:off x="407988" y="1158403"/>
            <a:ext cx="11376000" cy="826457"/>
          </a:xfrm>
          <a:prstGeom prst="rect">
            <a:avLst/>
          </a:prstGeom>
          <a:noFill/>
          <a:ln>
            <a:noFill/>
          </a:ln>
        </p:spPr>
        <p:txBody>
          <a:bodyPr spcFirstLastPara="1" wrap="square" lIns="0" tIns="0" rIns="0" bIns="0" anchor="t" anchorCtr="0">
            <a:normAutofit/>
          </a:bodyPr>
          <a:lstStyle>
            <a:lvl1pPr marL="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grpSp>
        <p:nvGrpSpPr>
          <p:cNvPr id="51" name="Group 50">
            <a:extLst>
              <a:ext uri="{FF2B5EF4-FFF2-40B4-BE49-F238E27FC236}">
                <a16:creationId xmlns:a16="http://schemas.microsoft.com/office/drawing/2014/main" id="{322602AC-AA54-4CB5-972A-F23004B63F26}"/>
              </a:ext>
            </a:extLst>
          </p:cNvPr>
          <p:cNvGrpSpPr>
            <a:grpSpLocks noChangeAspect="1"/>
          </p:cNvGrpSpPr>
          <p:nvPr userDrawn="1"/>
        </p:nvGrpSpPr>
        <p:grpSpPr>
          <a:xfrm>
            <a:off x="3048541" y="4232594"/>
            <a:ext cx="2400000" cy="1800000"/>
            <a:chOff x="522309" y="2342380"/>
            <a:chExt cx="2880000" cy="2160000"/>
          </a:xfrm>
        </p:grpSpPr>
        <p:sp>
          <p:nvSpPr>
            <p:cNvPr id="52" name="Rectangle: Rounded Corners 51">
              <a:extLst>
                <a:ext uri="{FF2B5EF4-FFF2-40B4-BE49-F238E27FC236}">
                  <a16:creationId xmlns:a16="http://schemas.microsoft.com/office/drawing/2014/main" id="{D3F36A5E-1C41-42DF-936C-F6A88C236D8A}"/>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3" name="Straight Connector 52">
              <a:extLst>
                <a:ext uri="{FF2B5EF4-FFF2-40B4-BE49-F238E27FC236}">
                  <a16:creationId xmlns:a16="http://schemas.microsoft.com/office/drawing/2014/main" id="{7241F37B-2673-4772-8735-9F7CF199E421}"/>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4" name="Text Placeholder 23">
            <a:extLst>
              <a:ext uri="{FF2B5EF4-FFF2-40B4-BE49-F238E27FC236}">
                <a16:creationId xmlns:a16="http://schemas.microsoft.com/office/drawing/2014/main" id="{1AB12C8C-B646-44A3-A26A-6828F21CD183}"/>
              </a:ext>
            </a:extLst>
          </p:cNvPr>
          <p:cNvSpPr>
            <a:spLocks noGrp="1"/>
          </p:cNvSpPr>
          <p:nvPr>
            <p:ph type="body" sz="quarter" idx="19" hasCustomPrompt="1"/>
          </p:nvPr>
        </p:nvSpPr>
        <p:spPr>
          <a:xfrm>
            <a:off x="3048541" y="4329433"/>
            <a:ext cx="2400000" cy="423706"/>
          </a:xfrm>
          <a:noFill/>
          <a:ln>
            <a:noFill/>
          </a:ln>
        </p:spPr>
        <p:txBody>
          <a:bodyPr wrap="square" anchor="ctr">
            <a:noAutofit/>
          </a:bodyPr>
          <a:lstStyle>
            <a:lvl1pPr marL="0" algn="ctr">
              <a:defRPr>
                <a:solidFill>
                  <a:schemeClr val="tx2"/>
                </a:solidFill>
              </a:defRPr>
            </a:lvl1pPr>
          </a:lstStyle>
          <a:p>
            <a:pPr lvl="0"/>
            <a:r>
              <a:rPr lang="en-US"/>
              <a:t>Item Three</a:t>
            </a:r>
            <a:endParaRPr lang="en-CA"/>
          </a:p>
        </p:txBody>
      </p:sp>
      <p:sp>
        <p:nvSpPr>
          <p:cNvPr id="55" name="Text Placeholder 23">
            <a:extLst>
              <a:ext uri="{FF2B5EF4-FFF2-40B4-BE49-F238E27FC236}">
                <a16:creationId xmlns:a16="http://schemas.microsoft.com/office/drawing/2014/main" id="{0C533F7A-2B69-4F18-9563-C683A4377D5C}"/>
              </a:ext>
            </a:extLst>
          </p:cNvPr>
          <p:cNvSpPr>
            <a:spLocks noGrp="1"/>
          </p:cNvSpPr>
          <p:nvPr>
            <p:ph type="body" sz="quarter" idx="20" hasCustomPrompt="1"/>
          </p:nvPr>
        </p:nvSpPr>
        <p:spPr>
          <a:xfrm>
            <a:off x="3348542" y="4762339"/>
            <a:ext cx="1800000" cy="1169157"/>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grpSp>
        <p:nvGrpSpPr>
          <p:cNvPr id="56" name="Group 55">
            <a:extLst>
              <a:ext uri="{FF2B5EF4-FFF2-40B4-BE49-F238E27FC236}">
                <a16:creationId xmlns:a16="http://schemas.microsoft.com/office/drawing/2014/main" id="{CEA88098-0750-4AC3-B1D3-B2103F6FE92B}"/>
              </a:ext>
            </a:extLst>
          </p:cNvPr>
          <p:cNvGrpSpPr>
            <a:grpSpLocks noChangeAspect="1"/>
          </p:cNvGrpSpPr>
          <p:nvPr userDrawn="1"/>
        </p:nvGrpSpPr>
        <p:grpSpPr>
          <a:xfrm>
            <a:off x="6810741" y="4232594"/>
            <a:ext cx="2400000" cy="1800000"/>
            <a:chOff x="522309" y="2342380"/>
            <a:chExt cx="2880000" cy="2160000"/>
          </a:xfrm>
        </p:grpSpPr>
        <p:sp>
          <p:nvSpPr>
            <p:cNvPr id="57" name="Rectangle: Rounded Corners 56">
              <a:extLst>
                <a:ext uri="{FF2B5EF4-FFF2-40B4-BE49-F238E27FC236}">
                  <a16:creationId xmlns:a16="http://schemas.microsoft.com/office/drawing/2014/main" id="{988651DA-68F2-411A-A222-F6513B6F4F32}"/>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8" name="Straight Connector 57">
              <a:extLst>
                <a:ext uri="{FF2B5EF4-FFF2-40B4-BE49-F238E27FC236}">
                  <a16:creationId xmlns:a16="http://schemas.microsoft.com/office/drawing/2014/main" id="{3B614998-190A-473A-B007-38F5B4FA785B}"/>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9" name="Text Placeholder 23">
            <a:extLst>
              <a:ext uri="{FF2B5EF4-FFF2-40B4-BE49-F238E27FC236}">
                <a16:creationId xmlns:a16="http://schemas.microsoft.com/office/drawing/2014/main" id="{89AAF727-144B-4F40-89D7-2BFFCE987DCC}"/>
              </a:ext>
            </a:extLst>
          </p:cNvPr>
          <p:cNvSpPr>
            <a:spLocks noGrp="1"/>
          </p:cNvSpPr>
          <p:nvPr>
            <p:ph type="body" sz="quarter" idx="21" hasCustomPrompt="1"/>
          </p:nvPr>
        </p:nvSpPr>
        <p:spPr>
          <a:xfrm>
            <a:off x="6810740" y="4335077"/>
            <a:ext cx="2399999" cy="423706"/>
          </a:xfrm>
          <a:noFill/>
          <a:ln>
            <a:noFill/>
          </a:ln>
        </p:spPr>
        <p:txBody>
          <a:bodyPr wrap="square" anchor="ctr">
            <a:noAutofit/>
          </a:bodyPr>
          <a:lstStyle>
            <a:lvl1pPr marL="0" algn="ctr">
              <a:defRPr>
                <a:solidFill>
                  <a:schemeClr val="tx2"/>
                </a:solidFill>
              </a:defRPr>
            </a:lvl1pPr>
          </a:lstStyle>
          <a:p>
            <a:pPr lvl="0"/>
            <a:r>
              <a:rPr lang="en-US"/>
              <a:t>Item Four</a:t>
            </a:r>
            <a:endParaRPr lang="en-CA"/>
          </a:p>
        </p:txBody>
      </p:sp>
      <p:sp>
        <p:nvSpPr>
          <p:cNvPr id="60" name="Text Placeholder 23">
            <a:extLst>
              <a:ext uri="{FF2B5EF4-FFF2-40B4-BE49-F238E27FC236}">
                <a16:creationId xmlns:a16="http://schemas.microsoft.com/office/drawing/2014/main" id="{6131D02F-BC8E-488E-B21E-6E19F64779A8}"/>
              </a:ext>
            </a:extLst>
          </p:cNvPr>
          <p:cNvSpPr>
            <a:spLocks noGrp="1"/>
          </p:cNvSpPr>
          <p:nvPr>
            <p:ph type="body" sz="quarter" idx="23" hasCustomPrompt="1"/>
          </p:nvPr>
        </p:nvSpPr>
        <p:spPr>
          <a:xfrm>
            <a:off x="7110742" y="4758783"/>
            <a:ext cx="1800000" cy="1172831"/>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grpSp>
        <p:nvGrpSpPr>
          <p:cNvPr id="24" name="Group 23">
            <a:extLst>
              <a:ext uri="{FF2B5EF4-FFF2-40B4-BE49-F238E27FC236}">
                <a16:creationId xmlns:a16="http://schemas.microsoft.com/office/drawing/2014/main" id="{B98328B5-12FE-4F72-ADCC-6BC82520A93B}"/>
              </a:ext>
            </a:extLst>
          </p:cNvPr>
          <p:cNvGrpSpPr>
            <a:grpSpLocks noChangeAspect="1"/>
          </p:cNvGrpSpPr>
          <p:nvPr userDrawn="1"/>
        </p:nvGrpSpPr>
        <p:grpSpPr>
          <a:xfrm>
            <a:off x="1097891" y="1991735"/>
            <a:ext cx="2400000" cy="1800000"/>
            <a:chOff x="522309" y="2342380"/>
            <a:chExt cx="2880000" cy="2160000"/>
          </a:xfrm>
        </p:grpSpPr>
        <p:sp>
          <p:nvSpPr>
            <p:cNvPr id="26" name="Rectangle: Rounded Corners 25">
              <a:extLst>
                <a:ext uri="{FF2B5EF4-FFF2-40B4-BE49-F238E27FC236}">
                  <a16:creationId xmlns:a16="http://schemas.microsoft.com/office/drawing/2014/main" id="{D647579D-2089-4E63-8C99-8D1EDE568EB1}"/>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7" name="Straight Connector 26">
              <a:extLst>
                <a:ext uri="{FF2B5EF4-FFF2-40B4-BE49-F238E27FC236}">
                  <a16:creationId xmlns:a16="http://schemas.microsoft.com/office/drawing/2014/main" id="{4261C68D-3F37-41BB-A2B6-D7D0E27546F5}"/>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8" name="Text Placeholder 23">
            <a:extLst>
              <a:ext uri="{FF2B5EF4-FFF2-40B4-BE49-F238E27FC236}">
                <a16:creationId xmlns:a16="http://schemas.microsoft.com/office/drawing/2014/main" id="{F6397FD4-9908-4669-BEE3-6F8C661C74C8}"/>
              </a:ext>
            </a:extLst>
          </p:cNvPr>
          <p:cNvSpPr>
            <a:spLocks noGrp="1"/>
          </p:cNvSpPr>
          <p:nvPr>
            <p:ph type="body" sz="quarter" idx="10" hasCustomPrompt="1"/>
          </p:nvPr>
        </p:nvSpPr>
        <p:spPr>
          <a:xfrm>
            <a:off x="1097891" y="2088574"/>
            <a:ext cx="2400000" cy="423706"/>
          </a:xfrm>
          <a:noFill/>
          <a:ln>
            <a:noFill/>
          </a:ln>
        </p:spPr>
        <p:txBody>
          <a:bodyPr wrap="square" anchor="ctr">
            <a:noAutofit/>
          </a:bodyPr>
          <a:lstStyle>
            <a:lvl1pPr marL="0" algn="ctr">
              <a:defRPr>
                <a:solidFill>
                  <a:schemeClr val="tx2"/>
                </a:solidFill>
              </a:defRPr>
            </a:lvl1pPr>
          </a:lstStyle>
          <a:p>
            <a:pPr lvl="0"/>
            <a:r>
              <a:rPr lang="en-US"/>
              <a:t>Item One</a:t>
            </a:r>
            <a:endParaRPr lang="en-CA"/>
          </a:p>
        </p:txBody>
      </p:sp>
      <p:sp>
        <p:nvSpPr>
          <p:cNvPr id="29" name="Text Placeholder 23">
            <a:extLst>
              <a:ext uri="{FF2B5EF4-FFF2-40B4-BE49-F238E27FC236}">
                <a16:creationId xmlns:a16="http://schemas.microsoft.com/office/drawing/2014/main" id="{78B97EDB-A1E5-4EA6-B226-407152798C35}"/>
              </a:ext>
            </a:extLst>
          </p:cNvPr>
          <p:cNvSpPr>
            <a:spLocks noGrp="1"/>
          </p:cNvSpPr>
          <p:nvPr>
            <p:ph type="body" sz="quarter" idx="11" hasCustomPrompt="1"/>
          </p:nvPr>
        </p:nvSpPr>
        <p:spPr>
          <a:xfrm>
            <a:off x="1397892" y="2521480"/>
            <a:ext cx="1800000" cy="1169157"/>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grpSp>
        <p:nvGrpSpPr>
          <p:cNvPr id="31" name="Group 30">
            <a:extLst>
              <a:ext uri="{FF2B5EF4-FFF2-40B4-BE49-F238E27FC236}">
                <a16:creationId xmlns:a16="http://schemas.microsoft.com/office/drawing/2014/main" id="{C363AE7D-9F1C-4816-AC46-57AF988AA47C}"/>
              </a:ext>
            </a:extLst>
          </p:cNvPr>
          <p:cNvGrpSpPr>
            <a:grpSpLocks noChangeAspect="1"/>
          </p:cNvGrpSpPr>
          <p:nvPr userDrawn="1"/>
        </p:nvGrpSpPr>
        <p:grpSpPr>
          <a:xfrm>
            <a:off x="4860091" y="1991735"/>
            <a:ext cx="2400000" cy="1800000"/>
            <a:chOff x="522309" y="2342380"/>
            <a:chExt cx="2880000" cy="2160000"/>
          </a:xfrm>
        </p:grpSpPr>
        <p:sp>
          <p:nvSpPr>
            <p:cNvPr id="32" name="Rectangle: Rounded Corners 31">
              <a:extLst>
                <a:ext uri="{FF2B5EF4-FFF2-40B4-BE49-F238E27FC236}">
                  <a16:creationId xmlns:a16="http://schemas.microsoft.com/office/drawing/2014/main" id="{5A3E1F00-8DF2-4E09-B01C-7CB6099F4B23}"/>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3" name="Straight Connector 32">
              <a:extLst>
                <a:ext uri="{FF2B5EF4-FFF2-40B4-BE49-F238E27FC236}">
                  <a16:creationId xmlns:a16="http://schemas.microsoft.com/office/drawing/2014/main" id="{44BBF609-755D-4107-A63F-F9CDEC3C730F}"/>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A3F1497-04FA-40DF-9E73-1E300B38C2E1}"/>
              </a:ext>
            </a:extLst>
          </p:cNvPr>
          <p:cNvGrpSpPr>
            <a:grpSpLocks noChangeAspect="1"/>
          </p:cNvGrpSpPr>
          <p:nvPr userDrawn="1"/>
        </p:nvGrpSpPr>
        <p:grpSpPr>
          <a:xfrm>
            <a:off x="8694111" y="1973179"/>
            <a:ext cx="2400000" cy="1800000"/>
            <a:chOff x="522309" y="2342380"/>
            <a:chExt cx="2880000" cy="2160000"/>
          </a:xfrm>
        </p:grpSpPr>
        <p:sp>
          <p:nvSpPr>
            <p:cNvPr id="35" name="Rectangle: Rounded Corners 34">
              <a:extLst>
                <a:ext uri="{FF2B5EF4-FFF2-40B4-BE49-F238E27FC236}">
                  <a16:creationId xmlns:a16="http://schemas.microsoft.com/office/drawing/2014/main" id="{48851B12-522E-4639-9803-F83A33FD9865}"/>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6" name="Straight Connector 35">
              <a:extLst>
                <a:ext uri="{FF2B5EF4-FFF2-40B4-BE49-F238E27FC236}">
                  <a16:creationId xmlns:a16="http://schemas.microsoft.com/office/drawing/2014/main" id="{468FAF6F-1901-45D2-97D9-17B4DA68C901}"/>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7" name="Text Placeholder 23">
            <a:extLst>
              <a:ext uri="{FF2B5EF4-FFF2-40B4-BE49-F238E27FC236}">
                <a16:creationId xmlns:a16="http://schemas.microsoft.com/office/drawing/2014/main" id="{5E46C456-5DB2-4B8E-A6D3-1C77DBC4AF4B}"/>
              </a:ext>
            </a:extLst>
          </p:cNvPr>
          <p:cNvSpPr>
            <a:spLocks noGrp="1"/>
          </p:cNvSpPr>
          <p:nvPr>
            <p:ph type="body" sz="quarter" idx="15" hasCustomPrompt="1"/>
          </p:nvPr>
        </p:nvSpPr>
        <p:spPr>
          <a:xfrm>
            <a:off x="4860090" y="2094218"/>
            <a:ext cx="2399999" cy="423706"/>
          </a:xfrm>
          <a:noFill/>
          <a:ln>
            <a:noFill/>
          </a:ln>
        </p:spPr>
        <p:txBody>
          <a:bodyPr wrap="square" anchor="ctr">
            <a:noAutofit/>
          </a:bodyPr>
          <a:lstStyle>
            <a:lvl1pPr marL="0" algn="ctr">
              <a:defRPr>
                <a:solidFill>
                  <a:schemeClr val="tx2"/>
                </a:solidFill>
              </a:defRPr>
            </a:lvl1pPr>
          </a:lstStyle>
          <a:p>
            <a:pPr lvl="0"/>
            <a:r>
              <a:rPr lang="en-US"/>
              <a:t>Item Two</a:t>
            </a:r>
            <a:endParaRPr lang="en-CA"/>
          </a:p>
        </p:txBody>
      </p:sp>
      <p:sp>
        <p:nvSpPr>
          <p:cNvPr id="45" name="Text Placeholder 23">
            <a:extLst>
              <a:ext uri="{FF2B5EF4-FFF2-40B4-BE49-F238E27FC236}">
                <a16:creationId xmlns:a16="http://schemas.microsoft.com/office/drawing/2014/main" id="{6BA698B7-F909-4A68-94DC-96E1766ED99C}"/>
              </a:ext>
            </a:extLst>
          </p:cNvPr>
          <p:cNvSpPr>
            <a:spLocks noGrp="1"/>
          </p:cNvSpPr>
          <p:nvPr>
            <p:ph type="body" sz="quarter" idx="16" hasCustomPrompt="1"/>
          </p:nvPr>
        </p:nvSpPr>
        <p:spPr>
          <a:xfrm>
            <a:off x="8694112" y="2075662"/>
            <a:ext cx="2399999" cy="423706"/>
          </a:xfrm>
          <a:noFill/>
          <a:ln>
            <a:noFill/>
          </a:ln>
        </p:spPr>
        <p:txBody>
          <a:bodyPr wrap="square" anchor="ctr">
            <a:noAutofit/>
          </a:bodyPr>
          <a:lstStyle>
            <a:lvl1pPr marL="0" algn="ctr">
              <a:defRPr>
                <a:solidFill>
                  <a:schemeClr val="tx2"/>
                </a:solidFill>
              </a:defRPr>
            </a:lvl1pPr>
          </a:lstStyle>
          <a:p>
            <a:pPr lvl="0"/>
            <a:r>
              <a:rPr lang="en-US"/>
              <a:t>Item Three</a:t>
            </a:r>
            <a:endParaRPr lang="en-CA"/>
          </a:p>
        </p:txBody>
      </p:sp>
      <p:sp>
        <p:nvSpPr>
          <p:cNvPr id="46" name="Text Placeholder 23">
            <a:extLst>
              <a:ext uri="{FF2B5EF4-FFF2-40B4-BE49-F238E27FC236}">
                <a16:creationId xmlns:a16="http://schemas.microsoft.com/office/drawing/2014/main" id="{F6D3E324-907F-4573-A23C-4849C0D048A4}"/>
              </a:ext>
            </a:extLst>
          </p:cNvPr>
          <p:cNvSpPr>
            <a:spLocks noGrp="1"/>
          </p:cNvSpPr>
          <p:nvPr>
            <p:ph type="body" sz="quarter" idx="17" hasCustomPrompt="1"/>
          </p:nvPr>
        </p:nvSpPr>
        <p:spPr>
          <a:xfrm>
            <a:off x="5160092" y="2517924"/>
            <a:ext cx="1800000" cy="1172831"/>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sp>
        <p:nvSpPr>
          <p:cNvPr id="47" name="Text Placeholder 23">
            <a:extLst>
              <a:ext uri="{FF2B5EF4-FFF2-40B4-BE49-F238E27FC236}">
                <a16:creationId xmlns:a16="http://schemas.microsoft.com/office/drawing/2014/main" id="{A41E8C37-3CCF-49A8-A896-AE7F96BB544B}"/>
              </a:ext>
            </a:extLst>
          </p:cNvPr>
          <p:cNvSpPr>
            <a:spLocks noGrp="1"/>
          </p:cNvSpPr>
          <p:nvPr>
            <p:ph type="body" sz="quarter" idx="18" hasCustomPrompt="1"/>
          </p:nvPr>
        </p:nvSpPr>
        <p:spPr>
          <a:xfrm>
            <a:off x="8998430" y="2499368"/>
            <a:ext cx="1795681" cy="1175586"/>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spTree>
    <p:extLst>
      <p:ext uri="{BB962C8B-B14F-4D97-AF65-F5344CB8AC3E}">
        <p14:creationId xmlns:p14="http://schemas.microsoft.com/office/powerpoint/2010/main" val="3918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down)">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1000"/>
                                        <p:tgtEl>
                                          <p:spTgt spid="28">
                                            <p:txEl>
                                              <p:pRg st="0" end="0"/>
                                            </p:txEl>
                                          </p:spTgt>
                                        </p:tgtEl>
                                      </p:cBhvr>
                                    </p:animEffect>
                                    <p:anim calcmode="lin" valueType="num">
                                      <p:cBhvr>
                                        <p:cTn id="18"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9">
                                            <p:txEl>
                                              <p:pRg st="0" end="0"/>
                                            </p:txEl>
                                          </p:spTgt>
                                        </p:tgtEl>
                                        <p:attrNameLst>
                                          <p:attrName>style.visibility</p:attrName>
                                        </p:attrNameLst>
                                      </p:cBhvr>
                                      <p:to>
                                        <p:strVal val="visible"/>
                                      </p:to>
                                    </p:set>
                                    <p:animEffect transition="in" filter="fade">
                                      <p:cBhvr>
                                        <p:cTn id="22" dur="1000"/>
                                        <p:tgtEl>
                                          <p:spTgt spid="29">
                                            <p:txEl>
                                              <p:pRg st="0" end="0"/>
                                            </p:txEl>
                                          </p:spTgt>
                                        </p:tgtEl>
                                      </p:cBhvr>
                                    </p:animEffect>
                                    <p:anim calcmode="lin" valueType="num">
                                      <p:cBhvr>
                                        <p:cTn id="23"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9">
                                            <p:txEl>
                                              <p:pRg st="1" end="1"/>
                                            </p:txEl>
                                          </p:spTgt>
                                        </p:tgtEl>
                                        <p:attrNameLst>
                                          <p:attrName>style.visibility</p:attrName>
                                        </p:attrNameLst>
                                      </p:cBhvr>
                                      <p:to>
                                        <p:strVal val="visible"/>
                                      </p:to>
                                    </p:set>
                                    <p:animEffect transition="in" filter="fade">
                                      <p:cBhvr>
                                        <p:cTn id="27" dur="1000"/>
                                        <p:tgtEl>
                                          <p:spTgt spid="29">
                                            <p:txEl>
                                              <p:pRg st="1" end="1"/>
                                            </p:txEl>
                                          </p:spTgt>
                                        </p:tgtEl>
                                      </p:cBhvr>
                                    </p:animEffect>
                                    <p:anim calcmode="lin" valueType="num">
                                      <p:cBhvr>
                                        <p:cTn id="28"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29">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9">
                                            <p:txEl>
                                              <p:pRg st="2" end="2"/>
                                            </p:txEl>
                                          </p:spTgt>
                                        </p:tgtEl>
                                        <p:attrNameLst>
                                          <p:attrName>style.visibility</p:attrName>
                                        </p:attrNameLst>
                                      </p:cBhvr>
                                      <p:to>
                                        <p:strVal val="visible"/>
                                      </p:to>
                                    </p:set>
                                    <p:animEffect transition="in" filter="fade">
                                      <p:cBhvr>
                                        <p:cTn id="32" dur="1000"/>
                                        <p:tgtEl>
                                          <p:spTgt spid="29">
                                            <p:txEl>
                                              <p:pRg st="2" end="2"/>
                                            </p:txEl>
                                          </p:spTgt>
                                        </p:tgtEl>
                                      </p:cBhvr>
                                    </p:animEffect>
                                    <p:anim calcmode="lin" valueType="num">
                                      <p:cBhvr>
                                        <p:cTn id="33"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7">
                                            <p:txEl>
                                              <p:pRg st="0" end="0"/>
                                            </p:txEl>
                                          </p:spTgt>
                                        </p:tgtEl>
                                        <p:attrNameLst>
                                          <p:attrName>style.visibility</p:attrName>
                                        </p:attrNameLst>
                                      </p:cBhvr>
                                      <p:to>
                                        <p:strVal val="visible"/>
                                      </p:to>
                                    </p:set>
                                    <p:animEffect transition="in" filter="fade">
                                      <p:cBhvr>
                                        <p:cTn id="44" dur="1000"/>
                                        <p:tgtEl>
                                          <p:spTgt spid="37">
                                            <p:txEl>
                                              <p:pRg st="0" end="0"/>
                                            </p:txEl>
                                          </p:spTgt>
                                        </p:tgtEl>
                                      </p:cBhvr>
                                    </p:animEffect>
                                    <p:anim calcmode="lin" valueType="num">
                                      <p:cBhvr>
                                        <p:cTn id="45"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37">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6">
                                            <p:txEl>
                                              <p:pRg st="0" end="0"/>
                                            </p:txEl>
                                          </p:spTgt>
                                        </p:tgtEl>
                                        <p:attrNameLst>
                                          <p:attrName>style.visibility</p:attrName>
                                        </p:attrNameLst>
                                      </p:cBhvr>
                                      <p:to>
                                        <p:strVal val="visible"/>
                                      </p:to>
                                    </p:set>
                                    <p:animEffect transition="in" filter="fade">
                                      <p:cBhvr>
                                        <p:cTn id="49" dur="1000"/>
                                        <p:tgtEl>
                                          <p:spTgt spid="46">
                                            <p:txEl>
                                              <p:pRg st="0" end="0"/>
                                            </p:txEl>
                                          </p:spTgt>
                                        </p:tgtEl>
                                      </p:cBhvr>
                                    </p:animEffect>
                                    <p:anim calcmode="lin" valueType="num">
                                      <p:cBhvr>
                                        <p:cTn id="50"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46">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6">
                                            <p:txEl>
                                              <p:pRg st="1" end="1"/>
                                            </p:txEl>
                                          </p:spTgt>
                                        </p:tgtEl>
                                        <p:attrNameLst>
                                          <p:attrName>style.visibility</p:attrName>
                                        </p:attrNameLst>
                                      </p:cBhvr>
                                      <p:to>
                                        <p:strVal val="visible"/>
                                      </p:to>
                                    </p:set>
                                    <p:animEffect transition="in" filter="fade">
                                      <p:cBhvr>
                                        <p:cTn id="54" dur="1000"/>
                                        <p:tgtEl>
                                          <p:spTgt spid="46">
                                            <p:txEl>
                                              <p:pRg st="1" end="1"/>
                                            </p:txEl>
                                          </p:spTgt>
                                        </p:tgtEl>
                                      </p:cBhvr>
                                    </p:animEffect>
                                    <p:anim calcmode="lin" valueType="num">
                                      <p:cBhvr>
                                        <p:cTn id="55" dur="1000" fill="hold"/>
                                        <p:tgtEl>
                                          <p:spTgt spid="46">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46">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6">
                                            <p:txEl>
                                              <p:pRg st="2" end="2"/>
                                            </p:txEl>
                                          </p:spTgt>
                                        </p:tgtEl>
                                        <p:attrNameLst>
                                          <p:attrName>style.visibility</p:attrName>
                                        </p:attrNameLst>
                                      </p:cBhvr>
                                      <p:to>
                                        <p:strVal val="visible"/>
                                      </p:to>
                                    </p:set>
                                    <p:animEffect transition="in" filter="fade">
                                      <p:cBhvr>
                                        <p:cTn id="59" dur="1000"/>
                                        <p:tgtEl>
                                          <p:spTgt spid="46">
                                            <p:txEl>
                                              <p:pRg st="2" end="2"/>
                                            </p:txEl>
                                          </p:spTgt>
                                        </p:tgtEl>
                                      </p:cBhvr>
                                    </p:animEffect>
                                    <p:anim calcmode="lin" valueType="num">
                                      <p:cBhvr>
                                        <p:cTn id="60" dur="1000" fill="hold"/>
                                        <p:tgtEl>
                                          <p:spTgt spid="46">
                                            <p:txEl>
                                              <p:pRg st="2" end="2"/>
                                            </p:txEl>
                                          </p:spTgt>
                                        </p:tgtEl>
                                        <p:attrNameLst>
                                          <p:attrName>ppt_x</p:attrName>
                                        </p:attrNameLst>
                                      </p:cBhvr>
                                      <p:tavLst>
                                        <p:tav tm="0">
                                          <p:val>
                                            <p:strVal val="#ppt_x"/>
                                          </p:val>
                                        </p:tav>
                                        <p:tav tm="100000">
                                          <p:val>
                                            <p:strVal val="#ppt_x"/>
                                          </p:val>
                                        </p:tav>
                                      </p:tavLst>
                                    </p:anim>
                                    <p:anim calcmode="lin" valueType="num">
                                      <p:cBhvr>
                                        <p:cTn id="61" dur="1000" fill="hold"/>
                                        <p:tgtEl>
                                          <p:spTgt spid="4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45">
                                            <p:txEl>
                                              <p:pRg st="0" end="0"/>
                                            </p:txEl>
                                          </p:spTgt>
                                        </p:tgtEl>
                                        <p:attrNameLst>
                                          <p:attrName>style.visibility</p:attrName>
                                        </p:attrNameLst>
                                      </p:cBhvr>
                                      <p:to>
                                        <p:strVal val="visible"/>
                                      </p:to>
                                    </p:set>
                                    <p:animEffect transition="in" filter="fade">
                                      <p:cBhvr>
                                        <p:cTn id="71" dur="1000"/>
                                        <p:tgtEl>
                                          <p:spTgt spid="45">
                                            <p:txEl>
                                              <p:pRg st="0" end="0"/>
                                            </p:txEl>
                                          </p:spTgt>
                                        </p:tgtEl>
                                      </p:cBhvr>
                                    </p:animEffect>
                                    <p:anim calcmode="lin" valueType="num">
                                      <p:cBhvr>
                                        <p:cTn id="72" dur="10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45">
                                            <p:txEl>
                                              <p:pRg st="0" end="0"/>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7">
                                            <p:txEl>
                                              <p:pRg st="0" end="0"/>
                                            </p:txEl>
                                          </p:spTgt>
                                        </p:tgtEl>
                                        <p:attrNameLst>
                                          <p:attrName>style.visibility</p:attrName>
                                        </p:attrNameLst>
                                      </p:cBhvr>
                                      <p:to>
                                        <p:strVal val="visible"/>
                                      </p:to>
                                    </p:set>
                                    <p:animEffect transition="in" filter="fade">
                                      <p:cBhvr>
                                        <p:cTn id="76" dur="1000"/>
                                        <p:tgtEl>
                                          <p:spTgt spid="47">
                                            <p:txEl>
                                              <p:pRg st="0" end="0"/>
                                            </p:txEl>
                                          </p:spTgt>
                                        </p:tgtEl>
                                      </p:cBhvr>
                                    </p:animEffect>
                                    <p:anim calcmode="lin" valueType="num">
                                      <p:cBhvr>
                                        <p:cTn id="77"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47">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7">
                                            <p:txEl>
                                              <p:pRg st="1" end="1"/>
                                            </p:txEl>
                                          </p:spTgt>
                                        </p:tgtEl>
                                        <p:attrNameLst>
                                          <p:attrName>style.visibility</p:attrName>
                                        </p:attrNameLst>
                                      </p:cBhvr>
                                      <p:to>
                                        <p:strVal val="visible"/>
                                      </p:to>
                                    </p:set>
                                    <p:animEffect transition="in" filter="fade">
                                      <p:cBhvr>
                                        <p:cTn id="81" dur="1000"/>
                                        <p:tgtEl>
                                          <p:spTgt spid="47">
                                            <p:txEl>
                                              <p:pRg st="1" end="1"/>
                                            </p:txEl>
                                          </p:spTgt>
                                        </p:tgtEl>
                                      </p:cBhvr>
                                    </p:animEffect>
                                    <p:anim calcmode="lin" valueType="num">
                                      <p:cBhvr>
                                        <p:cTn id="82" dur="1000" fill="hold"/>
                                        <p:tgtEl>
                                          <p:spTgt spid="47">
                                            <p:txEl>
                                              <p:pRg st="1" end="1"/>
                                            </p:txEl>
                                          </p:spTgt>
                                        </p:tgtEl>
                                        <p:attrNameLst>
                                          <p:attrName>ppt_x</p:attrName>
                                        </p:attrNameLst>
                                      </p:cBhvr>
                                      <p:tavLst>
                                        <p:tav tm="0">
                                          <p:val>
                                            <p:strVal val="#ppt_x"/>
                                          </p:val>
                                        </p:tav>
                                        <p:tav tm="100000">
                                          <p:val>
                                            <p:strVal val="#ppt_x"/>
                                          </p:val>
                                        </p:tav>
                                      </p:tavLst>
                                    </p:anim>
                                    <p:anim calcmode="lin" valueType="num">
                                      <p:cBhvr>
                                        <p:cTn id="83" dur="1000" fill="hold"/>
                                        <p:tgtEl>
                                          <p:spTgt spid="47">
                                            <p:txEl>
                                              <p:pRg st="1" end="1"/>
                                            </p:txEl>
                                          </p:spTgt>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7">
                                            <p:txEl>
                                              <p:pRg st="2" end="2"/>
                                            </p:txEl>
                                          </p:spTgt>
                                        </p:tgtEl>
                                        <p:attrNameLst>
                                          <p:attrName>style.visibility</p:attrName>
                                        </p:attrNameLst>
                                      </p:cBhvr>
                                      <p:to>
                                        <p:strVal val="visible"/>
                                      </p:to>
                                    </p:set>
                                    <p:animEffect transition="in" filter="fade">
                                      <p:cBhvr>
                                        <p:cTn id="86" dur="1000"/>
                                        <p:tgtEl>
                                          <p:spTgt spid="47">
                                            <p:txEl>
                                              <p:pRg st="2" end="2"/>
                                            </p:txEl>
                                          </p:spTgt>
                                        </p:tgtEl>
                                      </p:cBhvr>
                                    </p:animEffect>
                                    <p:anim calcmode="lin" valueType="num">
                                      <p:cBhvr>
                                        <p:cTn id="87" dur="1000" fill="hold"/>
                                        <p:tgtEl>
                                          <p:spTgt spid="47">
                                            <p:txEl>
                                              <p:pRg st="2" end="2"/>
                                            </p:txEl>
                                          </p:spTgt>
                                        </p:tgtEl>
                                        <p:attrNameLst>
                                          <p:attrName>ppt_x</p:attrName>
                                        </p:attrNameLst>
                                      </p:cBhvr>
                                      <p:tavLst>
                                        <p:tav tm="0">
                                          <p:val>
                                            <p:strVal val="#ppt_x"/>
                                          </p:val>
                                        </p:tav>
                                        <p:tav tm="100000">
                                          <p:val>
                                            <p:strVal val="#ppt_x"/>
                                          </p:val>
                                        </p:tav>
                                      </p:tavLst>
                                    </p:anim>
                                    <p:anim calcmode="lin" valueType="num">
                                      <p:cBhvr>
                                        <p:cTn id="88" dur="1000" fill="hold"/>
                                        <p:tgtEl>
                                          <p:spTgt spid="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fade">
                                      <p:cBhvr>
                                        <p:cTn id="93" dur="1000"/>
                                        <p:tgtEl>
                                          <p:spTgt spid="51"/>
                                        </p:tgtEl>
                                      </p:cBhvr>
                                    </p:animEffect>
                                    <p:anim calcmode="lin" valueType="num">
                                      <p:cBhvr>
                                        <p:cTn id="94" dur="1000" fill="hold"/>
                                        <p:tgtEl>
                                          <p:spTgt spid="51"/>
                                        </p:tgtEl>
                                        <p:attrNameLst>
                                          <p:attrName>ppt_x</p:attrName>
                                        </p:attrNameLst>
                                      </p:cBhvr>
                                      <p:tavLst>
                                        <p:tav tm="0">
                                          <p:val>
                                            <p:strVal val="#ppt_x"/>
                                          </p:val>
                                        </p:tav>
                                        <p:tav tm="100000">
                                          <p:val>
                                            <p:strVal val="#ppt_x"/>
                                          </p:val>
                                        </p:tav>
                                      </p:tavLst>
                                    </p:anim>
                                    <p:anim calcmode="lin" valueType="num">
                                      <p:cBhvr>
                                        <p:cTn id="95" dur="1000" fill="hold"/>
                                        <p:tgtEl>
                                          <p:spTgt spid="51"/>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54">
                                            <p:txEl>
                                              <p:pRg st="0" end="0"/>
                                            </p:txEl>
                                          </p:spTgt>
                                        </p:tgtEl>
                                        <p:attrNameLst>
                                          <p:attrName>style.visibility</p:attrName>
                                        </p:attrNameLst>
                                      </p:cBhvr>
                                      <p:to>
                                        <p:strVal val="visible"/>
                                      </p:to>
                                    </p:set>
                                    <p:animEffect transition="in" filter="fade">
                                      <p:cBhvr>
                                        <p:cTn id="98" dur="1000"/>
                                        <p:tgtEl>
                                          <p:spTgt spid="54">
                                            <p:txEl>
                                              <p:pRg st="0" end="0"/>
                                            </p:txEl>
                                          </p:spTgt>
                                        </p:tgtEl>
                                      </p:cBhvr>
                                    </p:animEffect>
                                    <p:anim calcmode="lin" valueType="num">
                                      <p:cBhvr>
                                        <p:cTn id="99"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100" dur="1000" fill="hold"/>
                                        <p:tgtEl>
                                          <p:spTgt spid="54">
                                            <p:txEl>
                                              <p:pRg st="0" end="0"/>
                                            </p:txEl>
                                          </p:spTgt>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55">
                                            <p:txEl>
                                              <p:pRg st="0" end="0"/>
                                            </p:txEl>
                                          </p:spTgt>
                                        </p:tgtEl>
                                        <p:attrNameLst>
                                          <p:attrName>style.visibility</p:attrName>
                                        </p:attrNameLst>
                                      </p:cBhvr>
                                      <p:to>
                                        <p:strVal val="visible"/>
                                      </p:to>
                                    </p:set>
                                    <p:animEffect transition="in" filter="fade">
                                      <p:cBhvr>
                                        <p:cTn id="103" dur="1000"/>
                                        <p:tgtEl>
                                          <p:spTgt spid="55">
                                            <p:txEl>
                                              <p:pRg st="0" end="0"/>
                                            </p:txEl>
                                          </p:spTgt>
                                        </p:tgtEl>
                                      </p:cBhvr>
                                    </p:animEffect>
                                    <p:anim calcmode="lin" valueType="num">
                                      <p:cBhvr>
                                        <p:cTn id="104"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05" dur="1000" fill="hold"/>
                                        <p:tgtEl>
                                          <p:spTgt spid="55">
                                            <p:txEl>
                                              <p:pRg st="0" end="0"/>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55">
                                            <p:txEl>
                                              <p:pRg st="1" end="1"/>
                                            </p:txEl>
                                          </p:spTgt>
                                        </p:tgtEl>
                                        <p:attrNameLst>
                                          <p:attrName>style.visibility</p:attrName>
                                        </p:attrNameLst>
                                      </p:cBhvr>
                                      <p:to>
                                        <p:strVal val="visible"/>
                                      </p:to>
                                    </p:set>
                                    <p:animEffect transition="in" filter="fade">
                                      <p:cBhvr>
                                        <p:cTn id="108" dur="1000"/>
                                        <p:tgtEl>
                                          <p:spTgt spid="55">
                                            <p:txEl>
                                              <p:pRg st="1" end="1"/>
                                            </p:txEl>
                                          </p:spTgt>
                                        </p:tgtEl>
                                      </p:cBhvr>
                                    </p:animEffect>
                                    <p:anim calcmode="lin" valueType="num">
                                      <p:cBhvr>
                                        <p:cTn id="109" dur="10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110" dur="1000" fill="hold"/>
                                        <p:tgtEl>
                                          <p:spTgt spid="55">
                                            <p:txEl>
                                              <p:pRg st="1" end="1"/>
                                            </p:txEl>
                                          </p:spTgt>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55">
                                            <p:txEl>
                                              <p:pRg st="2" end="2"/>
                                            </p:txEl>
                                          </p:spTgt>
                                        </p:tgtEl>
                                        <p:attrNameLst>
                                          <p:attrName>style.visibility</p:attrName>
                                        </p:attrNameLst>
                                      </p:cBhvr>
                                      <p:to>
                                        <p:strVal val="visible"/>
                                      </p:to>
                                    </p:set>
                                    <p:animEffect transition="in" filter="fade">
                                      <p:cBhvr>
                                        <p:cTn id="113" dur="1000"/>
                                        <p:tgtEl>
                                          <p:spTgt spid="55">
                                            <p:txEl>
                                              <p:pRg st="2" end="2"/>
                                            </p:txEl>
                                          </p:spTgt>
                                        </p:tgtEl>
                                      </p:cBhvr>
                                    </p:animEffect>
                                    <p:anim calcmode="lin" valueType="num">
                                      <p:cBhvr>
                                        <p:cTn id="114" dur="1000" fill="hold"/>
                                        <p:tgtEl>
                                          <p:spTgt spid="55">
                                            <p:txEl>
                                              <p:pRg st="2" end="2"/>
                                            </p:txEl>
                                          </p:spTgt>
                                        </p:tgtEl>
                                        <p:attrNameLst>
                                          <p:attrName>ppt_x</p:attrName>
                                        </p:attrNameLst>
                                      </p:cBhvr>
                                      <p:tavLst>
                                        <p:tav tm="0">
                                          <p:val>
                                            <p:strVal val="#ppt_x"/>
                                          </p:val>
                                        </p:tav>
                                        <p:tav tm="100000">
                                          <p:val>
                                            <p:strVal val="#ppt_x"/>
                                          </p:val>
                                        </p:tav>
                                      </p:tavLst>
                                    </p:anim>
                                    <p:anim calcmode="lin" valueType="num">
                                      <p:cBhvr>
                                        <p:cTn id="115" dur="1000" fill="hold"/>
                                        <p:tgtEl>
                                          <p:spTgt spid="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1000"/>
                                        <p:tgtEl>
                                          <p:spTgt spid="56"/>
                                        </p:tgtEl>
                                      </p:cBhvr>
                                    </p:animEffect>
                                    <p:anim calcmode="lin" valueType="num">
                                      <p:cBhvr>
                                        <p:cTn id="121" dur="1000" fill="hold"/>
                                        <p:tgtEl>
                                          <p:spTgt spid="56"/>
                                        </p:tgtEl>
                                        <p:attrNameLst>
                                          <p:attrName>ppt_x</p:attrName>
                                        </p:attrNameLst>
                                      </p:cBhvr>
                                      <p:tavLst>
                                        <p:tav tm="0">
                                          <p:val>
                                            <p:strVal val="#ppt_x"/>
                                          </p:val>
                                        </p:tav>
                                        <p:tav tm="100000">
                                          <p:val>
                                            <p:strVal val="#ppt_x"/>
                                          </p:val>
                                        </p:tav>
                                      </p:tavLst>
                                    </p:anim>
                                    <p:anim calcmode="lin" valueType="num">
                                      <p:cBhvr>
                                        <p:cTn id="122" dur="1000" fill="hold"/>
                                        <p:tgtEl>
                                          <p:spTgt spid="56"/>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59">
                                            <p:txEl>
                                              <p:pRg st="0" end="0"/>
                                            </p:txEl>
                                          </p:spTgt>
                                        </p:tgtEl>
                                        <p:attrNameLst>
                                          <p:attrName>style.visibility</p:attrName>
                                        </p:attrNameLst>
                                      </p:cBhvr>
                                      <p:to>
                                        <p:strVal val="visible"/>
                                      </p:to>
                                    </p:set>
                                    <p:animEffect transition="in" filter="fade">
                                      <p:cBhvr>
                                        <p:cTn id="125" dur="1000"/>
                                        <p:tgtEl>
                                          <p:spTgt spid="59">
                                            <p:txEl>
                                              <p:pRg st="0" end="0"/>
                                            </p:txEl>
                                          </p:spTgt>
                                        </p:tgtEl>
                                      </p:cBhvr>
                                    </p:animEffect>
                                    <p:anim calcmode="lin" valueType="num">
                                      <p:cBhvr>
                                        <p:cTn id="126"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27" dur="1000" fill="hold"/>
                                        <p:tgtEl>
                                          <p:spTgt spid="59">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60">
                                            <p:txEl>
                                              <p:pRg st="0" end="0"/>
                                            </p:txEl>
                                          </p:spTgt>
                                        </p:tgtEl>
                                        <p:attrNameLst>
                                          <p:attrName>style.visibility</p:attrName>
                                        </p:attrNameLst>
                                      </p:cBhvr>
                                      <p:to>
                                        <p:strVal val="visible"/>
                                      </p:to>
                                    </p:set>
                                    <p:animEffect transition="in" filter="fade">
                                      <p:cBhvr>
                                        <p:cTn id="130" dur="1000"/>
                                        <p:tgtEl>
                                          <p:spTgt spid="60">
                                            <p:txEl>
                                              <p:pRg st="0" end="0"/>
                                            </p:txEl>
                                          </p:spTgt>
                                        </p:tgtEl>
                                      </p:cBhvr>
                                    </p:animEffect>
                                    <p:anim calcmode="lin" valueType="num">
                                      <p:cBhvr>
                                        <p:cTn id="131" dur="10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32" dur="1000" fill="hold"/>
                                        <p:tgtEl>
                                          <p:spTgt spid="60">
                                            <p:txEl>
                                              <p:pRg st="0" end="0"/>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60">
                                            <p:txEl>
                                              <p:pRg st="1" end="1"/>
                                            </p:txEl>
                                          </p:spTgt>
                                        </p:tgtEl>
                                        <p:attrNameLst>
                                          <p:attrName>style.visibility</p:attrName>
                                        </p:attrNameLst>
                                      </p:cBhvr>
                                      <p:to>
                                        <p:strVal val="visible"/>
                                      </p:to>
                                    </p:set>
                                    <p:animEffect transition="in" filter="fade">
                                      <p:cBhvr>
                                        <p:cTn id="135" dur="1000"/>
                                        <p:tgtEl>
                                          <p:spTgt spid="60">
                                            <p:txEl>
                                              <p:pRg st="1" end="1"/>
                                            </p:txEl>
                                          </p:spTgt>
                                        </p:tgtEl>
                                      </p:cBhvr>
                                    </p:animEffect>
                                    <p:anim calcmode="lin" valueType="num">
                                      <p:cBhvr>
                                        <p:cTn id="136" dur="1000" fill="hold"/>
                                        <p:tgtEl>
                                          <p:spTgt spid="60">
                                            <p:txEl>
                                              <p:pRg st="1" end="1"/>
                                            </p:txEl>
                                          </p:spTgt>
                                        </p:tgtEl>
                                        <p:attrNameLst>
                                          <p:attrName>ppt_x</p:attrName>
                                        </p:attrNameLst>
                                      </p:cBhvr>
                                      <p:tavLst>
                                        <p:tav tm="0">
                                          <p:val>
                                            <p:strVal val="#ppt_x"/>
                                          </p:val>
                                        </p:tav>
                                        <p:tav tm="100000">
                                          <p:val>
                                            <p:strVal val="#ppt_x"/>
                                          </p:val>
                                        </p:tav>
                                      </p:tavLst>
                                    </p:anim>
                                    <p:anim calcmode="lin" valueType="num">
                                      <p:cBhvr>
                                        <p:cTn id="137" dur="1000" fill="hold"/>
                                        <p:tgtEl>
                                          <p:spTgt spid="60">
                                            <p:txEl>
                                              <p:pRg st="1" end="1"/>
                                            </p:txEl>
                                          </p:spTgt>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60">
                                            <p:txEl>
                                              <p:pRg st="2" end="2"/>
                                            </p:txEl>
                                          </p:spTgt>
                                        </p:tgtEl>
                                        <p:attrNameLst>
                                          <p:attrName>style.visibility</p:attrName>
                                        </p:attrNameLst>
                                      </p:cBhvr>
                                      <p:to>
                                        <p:strVal val="visible"/>
                                      </p:to>
                                    </p:set>
                                    <p:animEffect transition="in" filter="fade">
                                      <p:cBhvr>
                                        <p:cTn id="140" dur="1000"/>
                                        <p:tgtEl>
                                          <p:spTgt spid="60">
                                            <p:txEl>
                                              <p:pRg st="2" end="2"/>
                                            </p:txEl>
                                          </p:spTgt>
                                        </p:tgtEl>
                                      </p:cBhvr>
                                    </p:animEffect>
                                    <p:anim calcmode="lin" valueType="num">
                                      <p:cBhvr>
                                        <p:cTn id="141" dur="1000" fill="hold"/>
                                        <p:tgtEl>
                                          <p:spTgt spid="60">
                                            <p:txEl>
                                              <p:pRg st="2" end="2"/>
                                            </p:txEl>
                                          </p:spTgt>
                                        </p:tgtEl>
                                        <p:attrNameLst>
                                          <p:attrName>ppt_x</p:attrName>
                                        </p:attrNameLst>
                                      </p:cBhvr>
                                      <p:tavLst>
                                        <p:tav tm="0">
                                          <p:val>
                                            <p:strVal val="#ppt_x"/>
                                          </p:val>
                                        </p:tav>
                                        <p:tav tm="100000">
                                          <p:val>
                                            <p:strVal val="#ppt_x"/>
                                          </p:val>
                                        </p:tav>
                                      </p:tavLst>
                                    </p:anim>
                                    <p:anim calcmode="lin" valueType="num">
                                      <p:cBhvr>
                                        <p:cTn id="142" dur="1000" fill="hold"/>
                                        <p:tgtEl>
                                          <p:spTgt spid="6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54" grpId="0" build="p">
        <p:tmplLst>
          <p:tmpl lvl="1">
            <p:tnLst>
              <p:par>
                <p:cTn presetID="42"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1000"/>
                        <p:tgtEl>
                          <p:spTgt spid="54"/>
                        </p:tgtEl>
                      </p:cBhvr>
                    </p:animEffect>
                    <p:anim calcmode="lin" valueType="num">
                      <p:cBhvr>
                        <p:cTn dur="1000" fill="hold"/>
                        <p:tgtEl>
                          <p:spTgt spid="54"/>
                        </p:tgtEl>
                        <p:attrNameLst>
                          <p:attrName>ppt_x</p:attrName>
                        </p:attrNameLst>
                      </p:cBhvr>
                      <p:tavLst>
                        <p:tav tm="0">
                          <p:val>
                            <p:strVal val="#ppt_x"/>
                          </p:val>
                        </p:tav>
                        <p:tav tm="100000">
                          <p:val>
                            <p:strVal val="#ppt_x"/>
                          </p:val>
                        </p:tav>
                      </p:tavLst>
                    </p:anim>
                    <p:anim calcmode="lin" valueType="num">
                      <p:cBhvr>
                        <p:cTn dur="1000" fill="hold"/>
                        <p:tgtEl>
                          <p:spTgt spid="54"/>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anim calcmode="lin" valueType="num">
                      <p:cBhvr>
                        <p:cTn dur="1000" fill="hold"/>
                        <p:tgtEl>
                          <p:spTgt spid="55"/>
                        </p:tgtEl>
                        <p:attrNameLst>
                          <p:attrName>ppt_x</p:attrName>
                        </p:attrNameLst>
                      </p:cBhvr>
                      <p:tavLst>
                        <p:tav tm="0">
                          <p:val>
                            <p:strVal val="#ppt_x"/>
                          </p:val>
                        </p:tav>
                        <p:tav tm="100000">
                          <p:val>
                            <p:strVal val="#ppt_x"/>
                          </p:val>
                        </p:tav>
                      </p:tavLst>
                    </p:anim>
                    <p:anim calcmode="lin" valueType="num">
                      <p:cBhvr>
                        <p:cTn dur="1000" fill="hold"/>
                        <p:tgtEl>
                          <p:spTgt spid="55"/>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42"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anim calcmode="lin" valueType="num">
                      <p:cBhvr>
                        <p:cTn dur="1000" fill="hold"/>
                        <p:tgtEl>
                          <p:spTgt spid="59"/>
                        </p:tgtEl>
                        <p:attrNameLst>
                          <p:attrName>ppt_x</p:attrName>
                        </p:attrNameLst>
                      </p:cBhvr>
                      <p:tavLst>
                        <p:tav tm="0">
                          <p:val>
                            <p:strVal val="#ppt_x"/>
                          </p:val>
                        </p:tav>
                        <p:tav tm="100000">
                          <p:val>
                            <p:strVal val="#ppt_x"/>
                          </p:val>
                        </p:tav>
                      </p:tavLst>
                    </p:anim>
                    <p:anim calcmode="lin" valueType="num">
                      <p:cBhvr>
                        <p:cTn dur="10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1000"/>
                        <p:tgtEl>
                          <p:spTgt spid="60"/>
                        </p:tgtEl>
                      </p:cBhvr>
                    </p:animEffect>
                    <p:anim calcmode="lin" valueType="num">
                      <p:cBhvr>
                        <p:cTn dur="1000" fill="hold"/>
                        <p:tgtEl>
                          <p:spTgt spid="60"/>
                        </p:tgtEl>
                        <p:attrNameLst>
                          <p:attrName>ppt_x</p:attrName>
                        </p:attrNameLst>
                      </p:cBhvr>
                      <p:tavLst>
                        <p:tav tm="0">
                          <p:val>
                            <p:strVal val="#ppt_x"/>
                          </p:val>
                        </p:tav>
                        <p:tav tm="100000">
                          <p:val>
                            <p:strVal val="#ppt_x"/>
                          </p:val>
                        </p:tav>
                      </p:tavLst>
                    </p:anim>
                    <p:anim calcmode="lin" valueType="num">
                      <p:cBhvr>
                        <p:cTn dur="1000" fill="hold"/>
                        <p:tgtEl>
                          <p:spTgt spid="60"/>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ppt_x</p:attrName>
                        </p:attrNameLst>
                      </p:cBhvr>
                      <p:tavLst>
                        <p:tav tm="0">
                          <p:val>
                            <p:strVal val="#ppt_x"/>
                          </p:val>
                        </p:tav>
                        <p:tav tm="100000">
                          <p:val>
                            <p:strVal val="#ppt_x"/>
                          </p:val>
                        </p:tav>
                      </p:tavLst>
                    </p:anim>
                    <p:anim calcmode="lin" valueType="num">
                      <p:cBhvr>
                        <p:cTn dur="1000" fill="hold"/>
                        <p:tgtEl>
                          <p:spTgt spid="37"/>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anim calcmode="lin" valueType="num">
                      <p:cBhvr>
                        <p:cTn dur="1000" fill="hold"/>
                        <p:tgtEl>
                          <p:spTgt spid="45"/>
                        </p:tgtEl>
                        <p:attrNameLst>
                          <p:attrName>ppt_x</p:attrName>
                        </p:attrNameLst>
                      </p:cBhvr>
                      <p:tavLst>
                        <p:tav tm="0">
                          <p:val>
                            <p:strVal val="#ppt_x"/>
                          </p:val>
                        </p:tav>
                        <p:tav tm="100000">
                          <p:val>
                            <p:strVal val="#ppt_x"/>
                          </p:val>
                        </p:tav>
                      </p:tavLst>
                    </p:anim>
                    <p:anim calcmode="lin" valueType="num">
                      <p:cBhvr>
                        <p:cTn dur="10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10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23"/>
        <p:cNvGrpSpPr/>
        <p:nvPr/>
      </p:nvGrpSpPr>
      <p:grpSpPr>
        <a:xfrm>
          <a:off x="0" y="0"/>
          <a:ext cx="0" cy="0"/>
          <a:chOff x="0" y="0"/>
          <a:chExt cx="0" cy="0"/>
        </a:xfrm>
      </p:grpSpPr>
      <p:sp>
        <p:nvSpPr>
          <p:cNvPr id="25" name="Google Shape;25;p71"/>
          <p:cNvSpPr txBox="1">
            <a:spLocks noGrp="1"/>
          </p:cNvSpPr>
          <p:nvPr>
            <p:ph type="title"/>
          </p:nvPr>
        </p:nvSpPr>
        <p:spPr>
          <a:xfrm>
            <a:off x="305650" y="351025"/>
            <a:ext cx="10615800" cy="701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grpSp>
        <p:nvGrpSpPr>
          <p:cNvPr id="33" name="Group 32">
            <a:extLst>
              <a:ext uri="{FF2B5EF4-FFF2-40B4-BE49-F238E27FC236}">
                <a16:creationId xmlns:a16="http://schemas.microsoft.com/office/drawing/2014/main" id="{258EFD5F-3B9B-43AB-AF04-C92EF896E5B0}"/>
              </a:ext>
            </a:extLst>
          </p:cNvPr>
          <p:cNvGrpSpPr>
            <a:grpSpLocks noChangeAspect="1"/>
          </p:cNvGrpSpPr>
          <p:nvPr userDrawn="1"/>
        </p:nvGrpSpPr>
        <p:grpSpPr>
          <a:xfrm>
            <a:off x="1097891" y="1991735"/>
            <a:ext cx="2400000" cy="1800000"/>
            <a:chOff x="522309" y="2342380"/>
            <a:chExt cx="2880000" cy="2160000"/>
          </a:xfrm>
        </p:grpSpPr>
        <p:sp>
          <p:nvSpPr>
            <p:cNvPr id="2" name="Rectangle: Rounded Corners 1">
              <a:extLst>
                <a:ext uri="{FF2B5EF4-FFF2-40B4-BE49-F238E27FC236}">
                  <a16:creationId xmlns:a16="http://schemas.microsoft.com/office/drawing/2014/main" id="{2CD56D97-2A68-4A71-B347-2C13B759781C}"/>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53FF3F80-5B1B-4596-8F8A-7DE6D52D6D6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4" name="Text Placeholder 23">
            <a:extLst>
              <a:ext uri="{FF2B5EF4-FFF2-40B4-BE49-F238E27FC236}">
                <a16:creationId xmlns:a16="http://schemas.microsoft.com/office/drawing/2014/main" id="{CA418C88-457C-454C-911B-157EDC3DE6F8}"/>
              </a:ext>
            </a:extLst>
          </p:cNvPr>
          <p:cNvSpPr>
            <a:spLocks noGrp="1"/>
          </p:cNvSpPr>
          <p:nvPr userDrawn="1">
            <p:ph type="body" sz="quarter" idx="10" hasCustomPrompt="1"/>
          </p:nvPr>
        </p:nvSpPr>
        <p:spPr>
          <a:xfrm>
            <a:off x="1097891" y="2088574"/>
            <a:ext cx="2400000" cy="423706"/>
          </a:xfrm>
          <a:noFill/>
          <a:ln>
            <a:noFill/>
          </a:ln>
        </p:spPr>
        <p:txBody>
          <a:bodyPr wrap="square" anchor="ctr">
            <a:noAutofit/>
          </a:bodyPr>
          <a:lstStyle>
            <a:lvl1pPr marL="0" algn="ctr">
              <a:defRPr>
                <a:solidFill>
                  <a:schemeClr val="tx2"/>
                </a:solidFill>
              </a:defRPr>
            </a:lvl1pPr>
          </a:lstStyle>
          <a:p>
            <a:pPr lvl="0"/>
            <a:r>
              <a:rPr lang="en-US"/>
              <a:t>Item One</a:t>
            </a:r>
            <a:endParaRPr lang="en-CA"/>
          </a:p>
        </p:txBody>
      </p:sp>
      <p:sp>
        <p:nvSpPr>
          <p:cNvPr id="26" name="Text Placeholder 23">
            <a:extLst>
              <a:ext uri="{FF2B5EF4-FFF2-40B4-BE49-F238E27FC236}">
                <a16:creationId xmlns:a16="http://schemas.microsoft.com/office/drawing/2014/main" id="{44733915-D6CC-4924-BAFD-1EF7EC59A267}"/>
              </a:ext>
            </a:extLst>
          </p:cNvPr>
          <p:cNvSpPr>
            <a:spLocks noGrp="1"/>
          </p:cNvSpPr>
          <p:nvPr userDrawn="1">
            <p:ph type="body" sz="quarter" idx="11" hasCustomPrompt="1"/>
          </p:nvPr>
        </p:nvSpPr>
        <p:spPr>
          <a:xfrm>
            <a:off x="1397892" y="2521480"/>
            <a:ext cx="1800000" cy="1169157"/>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grpSp>
        <p:nvGrpSpPr>
          <p:cNvPr id="37" name="Group 36">
            <a:extLst>
              <a:ext uri="{FF2B5EF4-FFF2-40B4-BE49-F238E27FC236}">
                <a16:creationId xmlns:a16="http://schemas.microsoft.com/office/drawing/2014/main" id="{9E672CDA-729D-41D7-8644-FB00F750B02F}"/>
              </a:ext>
            </a:extLst>
          </p:cNvPr>
          <p:cNvGrpSpPr>
            <a:grpSpLocks noChangeAspect="1"/>
          </p:cNvGrpSpPr>
          <p:nvPr userDrawn="1"/>
        </p:nvGrpSpPr>
        <p:grpSpPr>
          <a:xfrm>
            <a:off x="4860091" y="1991735"/>
            <a:ext cx="2400000" cy="1800000"/>
            <a:chOff x="522309" y="2342380"/>
            <a:chExt cx="2880000" cy="2160000"/>
          </a:xfrm>
        </p:grpSpPr>
        <p:sp>
          <p:nvSpPr>
            <p:cNvPr id="38" name="Rectangle: Rounded Corners 37">
              <a:extLst>
                <a:ext uri="{FF2B5EF4-FFF2-40B4-BE49-F238E27FC236}">
                  <a16:creationId xmlns:a16="http://schemas.microsoft.com/office/drawing/2014/main" id="{F2BF6CA1-16D2-49A5-B3E1-B74CDF889960}"/>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9" name="Straight Connector 38">
              <a:extLst>
                <a:ext uri="{FF2B5EF4-FFF2-40B4-BE49-F238E27FC236}">
                  <a16:creationId xmlns:a16="http://schemas.microsoft.com/office/drawing/2014/main" id="{FC2A7E7B-F835-4866-8610-BBB97244B1A8}"/>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C682D7D-8091-47B0-9833-B330ABB0E3F3}"/>
              </a:ext>
            </a:extLst>
          </p:cNvPr>
          <p:cNvGrpSpPr>
            <a:grpSpLocks noChangeAspect="1"/>
          </p:cNvGrpSpPr>
          <p:nvPr userDrawn="1"/>
        </p:nvGrpSpPr>
        <p:grpSpPr>
          <a:xfrm>
            <a:off x="8694111" y="1973179"/>
            <a:ext cx="2400000" cy="1800000"/>
            <a:chOff x="522309" y="2342380"/>
            <a:chExt cx="2880000" cy="2160000"/>
          </a:xfrm>
        </p:grpSpPr>
        <p:sp>
          <p:nvSpPr>
            <p:cNvPr id="41" name="Rectangle: Rounded Corners 40">
              <a:extLst>
                <a:ext uri="{FF2B5EF4-FFF2-40B4-BE49-F238E27FC236}">
                  <a16:creationId xmlns:a16="http://schemas.microsoft.com/office/drawing/2014/main" id="{2A21F261-7711-4B1F-B1BD-D7785A18AF45}"/>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2" name="Straight Connector 41">
              <a:extLst>
                <a:ext uri="{FF2B5EF4-FFF2-40B4-BE49-F238E27FC236}">
                  <a16:creationId xmlns:a16="http://schemas.microsoft.com/office/drawing/2014/main" id="{03AEED4A-1965-4B6A-A0B4-B6B43A3CB981}"/>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8" name="Text Placeholder 23">
            <a:extLst>
              <a:ext uri="{FF2B5EF4-FFF2-40B4-BE49-F238E27FC236}">
                <a16:creationId xmlns:a16="http://schemas.microsoft.com/office/drawing/2014/main" id="{C1BA2923-05BB-45BE-B75A-45BDC67B7A6E}"/>
              </a:ext>
            </a:extLst>
          </p:cNvPr>
          <p:cNvSpPr>
            <a:spLocks noGrp="1"/>
          </p:cNvSpPr>
          <p:nvPr>
            <p:ph type="body" sz="quarter" idx="15" hasCustomPrompt="1"/>
          </p:nvPr>
        </p:nvSpPr>
        <p:spPr>
          <a:xfrm>
            <a:off x="4860090" y="2094218"/>
            <a:ext cx="2399999" cy="423706"/>
          </a:xfrm>
          <a:noFill/>
          <a:ln>
            <a:noFill/>
          </a:ln>
        </p:spPr>
        <p:txBody>
          <a:bodyPr wrap="square" anchor="ctr">
            <a:noAutofit/>
          </a:bodyPr>
          <a:lstStyle>
            <a:lvl1pPr marL="0" algn="ctr">
              <a:defRPr>
                <a:solidFill>
                  <a:schemeClr val="tx2"/>
                </a:solidFill>
              </a:defRPr>
            </a:lvl1pPr>
          </a:lstStyle>
          <a:p>
            <a:pPr lvl="0"/>
            <a:r>
              <a:rPr lang="en-US"/>
              <a:t>Item Two</a:t>
            </a:r>
            <a:endParaRPr lang="en-CA"/>
          </a:p>
        </p:txBody>
      </p:sp>
      <p:sp>
        <p:nvSpPr>
          <p:cNvPr id="49" name="Text Placeholder 23">
            <a:extLst>
              <a:ext uri="{FF2B5EF4-FFF2-40B4-BE49-F238E27FC236}">
                <a16:creationId xmlns:a16="http://schemas.microsoft.com/office/drawing/2014/main" id="{849CA20E-D394-4054-A19E-A3501224A887}"/>
              </a:ext>
            </a:extLst>
          </p:cNvPr>
          <p:cNvSpPr>
            <a:spLocks noGrp="1"/>
          </p:cNvSpPr>
          <p:nvPr>
            <p:ph type="body" sz="quarter" idx="16" hasCustomPrompt="1"/>
          </p:nvPr>
        </p:nvSpPr>
        <p:spPr>
          <a:xfrm>
            <a:off x="8694112" y="2075662"/>
            <a:ext cx="2399999" cy="423706"/>
          </a:xfrm>
          <a:noFill/>
          <a:ln>
            <a:noFill/>
          </a:ln>
        </p:spPr>
        <p:txBody>
          <a:bodyPr wrap="square" anchor="ctr">
            <a:noAutofit/>
          </a:bodyPr>
          <a:lstStyle>
            <a:lvl1pPr marL="0" algn="ctr">
              <a:defRPr>
                <a:solidFill>
                  <a:schemeClr val="tx2"/>
                </a:solidFill>
              </a:defRPr>
            </a:lvl1pPr>
          </a:lstStyle>
          <a:p>
            <a:pPr lvl="0"/>
            <a:r>
              <a:rPr lang="en-US"/>
              <a:t>Item Three</a:t>
            </a:r>
            <a:endParaRPr lang="en-CA"/>
          </a:p>
        </p:txBody>
      </p:sp>
      <p:sp>
        <p:nvSpPr>
          <p:cNvPr id="50" name="Text Placeholder 23">
            <a:extLst>
              <a:ext uri="{FF2B5EF4-FFF2-40B4-BE49-F238E27FC236}">
                <a16:creationId xmlns:a16="http://schemas.microsoft.com/office/drawing/2014/main" id="{5540FC58-D66E-4B81-9EE4-4B6ACF027FBE}"/>
              </a:ext>
            </a:extLst>
          </p:cNvPr>
          <p:cNvSpPr>
            <a:spLocks noGrp="1"/>
          </p:cNvSpPr>
          <p:nvPr>
            <p:ph type="body" sz="quarter" idx="17" hasCustomPrompt="1"/>
          </p:nvPr>
        </p:nvSpPr>
        <p:spPr>
          <a:xfrm>
            <a:off x="5160092" y="2517924"/>
            <a:ext cx="1800000" cy="1172831"/>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sp>
        <p:nvSpPr>
          <p:cNvPr id="51" name="Text Placeholder 23">
            <a:extLst>
              <a:ext uri="{FF2B5EF4-FFF2-40B4-BE49-F238E27FC236}">
                <a16:creationId xmlns:a16="http://schemas.microsoft.com/office/drawing/2014/main" id="{CE953E26-D2CE-4457-B019-BE650C8E49B2}"/>
              </a:ext>
            </a:extLst>
          </p:cNvPr>
          <p:cNvSpPr>
            <a:spLocks noGrp="1"/>
          </p:cNvSpPr>
          <p:nvPr>
            <p:ph type="body" sz="quarter" idx="18" hasCustomPrompt="1"/>
          </p:nvPr>
        </p:nvSpPr>
        <p:spPr>
          <a:xfrm>
            <a:off x="8998430" y="2499368"/>
            <a:ext cx="1795681" cy="1175586"/>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sp>
        <p:nvSpPr>
          <p:cNvPr id="18" name="Google Shape;11;p68">
            <a:extLst>
              <a:ext uri="{FF2B5EF4-FFF2-40B4-BE49-F238E27FC236}">
                <a16:creationId xmlns:a16="http://schemas.microsoft.com/office/drawing/2014/main" id="{5E47AD43-E3DC-423A-9F65-0B915DDF4E99}"/>
              </a:ext>
            </a:extLst>
          </p:cNvPr>
          <p:cNvSpPr txBox="1">
            <a:spLocks noGrp="1"/>
          </p:cNvSpPr>
          <p:nvPr>
            <p:ph idx="1"/>
          </p:nvPr>
        </p:nvSpPr>
        <p:spPr>
          <a:xfrm>
            <a:off x="408013" y="1155554"/>
            <a:ext cx="11376000" cy="817625"/>
          </a:xfrm>
          <a:prstGeom prst="rect">
            <a:avLst/>
          </a:prstGeom>
          <a:noFill/>
          <a:ln>
            <a:noFill/>
          </a:ln>
        </p:spPr>
        <p:txBody>
          <a:bodyPr spcFirstLastPara="1" wrap="square" lIns="0" tIns="0" rIns="0" bIns="0" anchor="t" anchorCtr="0">
            <a:normAutofit/>
          </a:bodyPr>
          <a:lstStyle>
            <a:lvl1pPr marL="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tx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grpSp>
        <p:nvGrpSpPr>
          <p:cNvPr id="20" name="Group 19">
            <a:extLst>
              <a:ext uri="{FF2B5EF4-FFF2-40B4-BE49-F238E27FC236}">
                <a16:creationId xmlns:a16="http://schemas.microsoft.com/office/drawing/2014/main" id="{C9FBEF42-00FE-4572-91D2-07BE2D84936F}"/>
              </a:ext>
            </a:extLst>
          </p:cNvPr>
          <p:cNvGrpSpPr>
            <a:grpSpLocks noChangeAspect="1"/>
          </p:cNvGrpSpPr>
          <p:nvPr userDrawn="1"/>
        </p:nvGrpSpPr>
        <p:grpSpPr>
          <a:xfrm>
            <a:off x="1133801" y="4239469"/>
            <a:ext cx="2400000" cy="1800000"/>
            <a:chOff x="522309" y="2342380"/>
            <a:chExt cx="2880000" cy="2160000"/>
          </a:xfrm>
        </p:grpSpPr>
        <p:sp>
          <p:nvSpPr>
            <p:cNvPr id="21" name="Rectangle: Rounded Corners 20">
              <a:extLst>
                <a:ext uri="{FF2B5EF4-FFF2-40B4-BE49-F238E27FC236}">
                  <a16:creationId xmlns:a16="http://schemas.microsoft.com/office/drawing/2014/main" id="{0D559C99-6D2F-4957-8E3E-FB6984B6EAEE}"/>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Connector 21">
              <a:extLst>
                <a:ext uri="{FF2B5EF4-FFF2-40B4-BE49-F238E27FC236}">
                  <a16:creationId xmlns:a16="http://schemas.microsoft.com/office/drawing/2014/main" id="{2E791C3E-2F89-4BB4-8DF2-9AE818172DF6}"/>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3" name="Text Placeholder 23">
            <a:extLst>
              <a:ext uri="{FF2B5EF4-FFF2-40B4-BE49-F238E27FC236}">
                <a16:creationId xmlns:a16="http://schemas.microsoft.com/office/drawing/2014/main" id="{8333ECDC-D197-4791-AB3D-D553A6A93FDB}"/>
              </a:ext>
            </a:extLst>
          </p:cNvPr>
          <p:cNvSpPr>
            <a:spLocks noGrp="1"/>
          </p:cNvSpPr>
          <p:nvPr>
            <p:ph type="body" sz="quarter" idx="19" hasCustomPrompt="1"/>
          </p:nvPr>
        </p:nvSpPr>
        <p:spPr>
          <a:xfrm>
            <a:off x="1133801" y="4336308"/>
            <a:ext cx="2400000" cy="423706"/>
          </a:xfrm>
          <a:noFill/>
          <a:ln>
            <a:noFill/>
          </a:ln>
        </p:spPr>
        <p:txBody>
          <a:bodyPr wrap="square" anchor="ctr">
            <a:noAutofit/>
          </a:bodyPr>
          <a:lstStyle>
            <a:lvl1pPr marL="0" algn="ctr">
              <a:defRPr>
                <a:solidFill>
                  <a:schemeClr val="tx2"/>
                </a:solidFill>
              </a:defRPr>
            </a:lvl1pPr>
          </a:lstStyle>
          <a:p>
            <a:pPr lvl="0"/>
            <a:r>
              <a:rPr lang="en-US"/>
              <a:t>Item Four</a:t>
            </a:r>
            <a:endParaRPr lang="en-CA"/>
          </a:p>
        </p:txBody>
      </p:sp>
      <p:sp>
        <p:nvSpPr>
          <p:cNvPr id="27" name="Text Placeholder 23">
            <a:extLst>
              <a:ext uri="{FF2B5EF4-FFF2-40B4-BE49-F238E27FC236}">
                <a16:creationId xmlns:a16="http://schemas.microsoft.com/office/drawing/2014/main" id="{671B6A2E-F6A3-41A7-A0F9-F47D21CE33BD}"/>
              </a:ext>
            </a:extLst>
          </p:cNvPr>
          <p:cNvSpPr>
            <a:spLocks noGrp="1"/>
          </p:cNvSpPr>
          <p:nvPr>
            <p:ph type="body" sz="quarter" idx="20" hasCustomPrompt="1"/>
          </p:nvPr>
        </p:nvSpPr>
        <p:spPr>
          <a:xfrm>
            <a:off x="1433802" y="4769214"/>
            <a:ext cx="1800000" cy="1169157"/>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grpSp>
        <p:nvGrpSpPr>
          <p:cNvPr id="28" name="Group 27">
            <a:extLst>
              <a:ext uri="{FF2B5EF4-FFF2-40B4-BE49-F238E27FC236}">
                <a16:creationId xmlns:a16="http://schemas.microsoft.com/office/drawing/2014/main" id="{DACAB0C1-D984-4E11-BFEF-B9010D49A4BB}"/>
              </a:ext>
            </a:extLst>
          </p:cNvPr>
          <p:cNvGrpSpPr>
            <a:grpSpLocks noChangeAspect="1"/>
          </p:cNvGrpSpPr>
          <p:nvPr userDrawn="1"/>
        </p:nvGrpSpPr>
        <p:grpSpPr>
          <a:xfrm>
            <a:off x="4896001" y="4239469"/>
            <a:ext cx="2400000" cy="1800000"/>
            <a:chOff x="522309" y="2342380"/>
            <a:chExt cx="2880000" cy="2160000"/>
          </a:xfrm>
        </p:grpSpPr>
        <p:sp>
          <p:nvSpPr>
            <p:cNvPr id="29" name="Rectangle: Rounded Corners 28">
              <a:extLst>
                <a:ext uri="{FF2B5EF4-FFF2-40B4-BE49-F238E27FC236}">
                  <a16:creationId xmlns:a16="http://schemas.microsoft.com/office/drawing/2014/main" id="{F36229F2-AD3A-49F8-A592-00FD930DDF22}"/>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0" name="Straight Connector 29">
              <a:extLst>
                <a:ext uri="{FF2B5EF4-FFF2-40B4-BE49-F238E27FC236}">
                  <a16:creationId xmlns:a16="http://schemas.microsoft.com/office/drawing/2014/main" id="{EA014469-F03E-49C2-BA40-DABB5308A9B6}"/>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8224E8A-4FA8-4B30-84C5-CEFCC70012EF}"/>
              </a:ext>
            </a:extLst>
          </p:cNvPr>
          <p:cNvGrpSpPr>
            <a:grpSpLocks noChangeAspect="1"/>
          </p:cNvGrpSpPr>
          <p:nvPr userDrawn="1"/>
        </p:nvGrpSpPr>
        <p:grpSpPr>
          <a:xfrm>
            <a:off x="8730021" y="4220913"/>
            <a:ext cx="2400000" cy="1800000"/>
            <a:chOff x="522309" y="2342380"/>
            <a:chExt cx="2880000" cy="2160000"/>
          </a:xfrm>
        </p:grpSpPr>
        <p:sp>
          <p:nvSpPr>
            <p:cNvPr id="32" name="Rectangle: Rounded Corners 31">
              <a:extLst>
                <a:ext uri="{FF2B5EF4-FFF2-40B4-BE49-F238E27FC236}">
                  <a16:creationId xmlns:a16="http://schemas.microsoft.com/office/drawing/2014/main" id="{F6301F4C-8890-4B26-9C72-9EDE7C769988}"/>
                </a:ext>
              </a:extLst>
            </p:cNvPr>
            <p:cNvSpPr/>
            <p:nvPr userDrawn="1"/>
          </p:nvSpPr>
          <p:spPr>
            <a:xfrm>
              <a:off x="522309" y="2342380"/>
              <a:ext cx="2880000" cy="216000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4" name="Straight Connector 33">
              <a:extLst>
                <a:ext uri="{FF2B5EF4-FFF2-40B4-BE49-F238E27FC236}">
                  <a16:creationId xmlns:a16="http://schemas.microsoft.com/office/drawing/2014/main" id="{4F22CDEB-5A42-4C73-BEB6-3B68BE1D5F1A}"/>
                </a:ext>
              </a:extLst>
            </p:cNvPr>
            <p:cNvCxnSpPr>
              <a:cxnSpLocks/>
            </p:cNvCxnSpPr>
            <p:nvPr userDrawn="1"/>
          </p:nvCxnSpPr>
          <p:spPr>
            <a:xfrm>
              <a:off x="882309" y="2973807"/>
              <a:ext cx="2160000" cy="0"/>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5" name="Text Placeholder 23">
            <a:extLst>
              <a:ext uri="{FF2B5EF4-FFF2-40B4-BE49-F238E27FC236}">
                <a16:creationId xmlns:a16="http://schemas.microsoft.com/office/drawing/2014/main" id="{8F38A39E-D428-42C0-88F5-AEA37332E37C}"/>
              </a:ext>
            </a:extLst>
          </p:cNvPr>
          <p:cNvSpPr>
            <a:spLocks noGrp="1"/>
          </p:cNvSpPr>
          <p:nvPr>
            <p:ph type="body" sz="quarter" idx="21" hasCustomPrompt="1"/>
          </p:nvPr>
        </p:nvSpPr>
        <p:spPr>
          <a:xfrm>
            <a:off x="4896000" y="4341952"/>
            <a:ext cx="2399999" cy="423706"/>
          </a:xfrm>
          <a:noFill/>
          <a:ln>
            <a:noFill/>
          </a:ln>
        </p:spPr>
        <p:txBody>
          <a:bodyPr wrap="square" anchor="ctr">
            <a:noAutofit/>
          </a:bodyPr>
          <a:lstStyle>
            <a:lvl1pPr marL="0" algn="ctr">
              <a:defRPr>
                <a:solidFill>
                  <a:schemeClr val="tx2"/>
                </a:solidFill>
              </a:defRPr>
            </a:lvl1pPr>
          </a:lstStyle>
          <a:p>
            <a:pPr lvl="0"/>
            <a:r>
              <a:rPr lang="en-US"/>
              <a:t>Item Five</a:t>
            </a:r>
            <a:endParaRPr lang="en-CA"/>
          </a:p>
        </p:txBody>
      </p:sp>
      <p:sp>
        <p:nvSpPr>
          <p:cNvPr id="36" name="Text Placeholder 23">
            <a:extLst>
              <a:ext uri="{FF2B5EF4-FFF2-40B4-BE49-F238E27FC236}">
                <a16:creationId xmlns:a16="http://schemas.microsoft.com/office/drawing/2014/main" id="{31EC8428-1F1D-47EE-A78D-E76186CBDE5E}"/>
              </a:ext>
            </a:extLst>
          </p:cNvPr>
          <p:cNvSpPr>
            <a:spLocks noGrp="1"/>
          </p:cNvSpPr>
          <p:nvPr>
            <p:ph type="body" sz="quarter" idx="22" hasCustomPrompt="1"/>
          </p:nvPr>
        </p:nvSpPr>
        <p:spPr>
          <a:xfrm>
            <a:off x="8730022" y="4323396"/>
            <a:ext cx="2399999" cy="423706"/>
          </a:xfrm>
          <a:noFill/>
          <a:ln>
            <a:noFill/>
          </a:ln>
        </p:spPr>
        <p:txBody>
          <a:bodyPr wrap="square" anchor="ctr">
            <a:noAutofit/>
          </a:bodyPr>
          <a:lstStyle>
            <a:lvl1pPr marL="0" algn="ctr">
              <a:defRPr>
                <a:solidFill>
                  <a:schemeClr val="tx2"/>
                </a:solidFill>
              </a:defRPr>
            </a:lvl1pPr>
          </a:lstStyle>
          <a:p>
            <a:pPr lvl="0"/>
            <a:r>
              <a:rPr lang="en-US"/>
              <a:t>Item Six</a:t>
            </a:r>
            <a:endParaRPr lang="en-CA"/>
          </a:p>
        </p:txBody>
      </p:sp>
      <p:sp>
        <p:nvSpPr>
          <p:cNvPr id="43" name="Text Placeholder 23">
            <a:extLst>
              <a:ext uri="{FF2B5EF4-FFF2-40B4-BE49-F238E27FC236}">
                <a16:creationId xmlns:a16="http://schemas.microsoft.com/office/drawing/2014/main" id="{888A8F9C-5DD1-4A8D-9B8D-B8B62FD061EA}"/>
              </a:ext>
            </a:extLst>
          </p:cNvPr>
          <p:cNvSpPr>
            <a:spLocks noGrp="1"/>
          </p:cNvSpPr>
          <p:nvPr>
            <p:ph type="body" sz="quarter" idx="23" hasCustomPrompt="1"/>
          </p:nvPr>
        </p:nvSpPr>
        <p:spPr>
          <a:xfrm>
            <a:off x="5196002" y="4765658"/>
            <a:ext cx="1800000" cy="1172831"/>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sp>
        <p:nvSpPr>
          <p:cNvPr id="44" name="Text Placeholder 23">
            <a:extLst>
              <a:ext uri="{FF2B5EF4-FFF2-40B4-BE49-F238E27FC236}">
                <a16:creationId xmlns:a16="http://schemas.microsoft.com/office/drawing/2014/main" id="{ED73E5F7-CD51-4715-A77C-C04E721937FB}"/>
              </a:ext>
            </a:extLst>
          </p:cNvPr>
          <p:cNvSpPr>
            <a:spLocks noGrp="1"/>
          </p:cNvSpPr>
          <p:nvPr>
            <p:ph type="body" sz="quarter" idx="24" hasCustomPrompt="1"/>
          </p:nvPr>
        </p:nvSpPr>
        <p:spPr>
          <a:xfrm>
            <a:off x="9034340" y="4747102"/>
            <a:ext cx="1795681" cy="1175586"/>
          </a:xfrm>
        </p:spPr>
        <p:txBody>
          <a:bodyPr anchor="t" anchorCtr="0">
            <a:normAutofit/>
          </a:bodyPr>
          <a:lstStyle>
            <a:lvl1pPr marL="360000" indent="-285750" algn="l">
              <a:lnSpc>
                <a:spcPct val="100000"/>
              </a:lnSpc>
              <a:spcBef>
                <a:spcPts val="600"/>
              </a:spcBef>
              <a:buClr>
                <a:schemeClr val="tx2"/>
              </a:buClr>
              <a:buFont typeface="Arial" panose="020B0604020202020204" pitchFamily="34" charset="0"/>
              <a:buChar char="•"/>
              <a:defRPr sz="1200">
                <a:solidFill>
                  <a:schemeClr val="tx2"/>
                </a:solidFill>
              </a:defRPr>
            </a:lvl1pPr>
          </a:lstStyle>
          <a:p>
            <a:pPr lvl="0"/>
            <a:r>
              <a:rPr lang="en-US"/>
              <a:t>Sub Item One</a:t>
            </a:r>
          </a:p>
          <a:p>
            <a:pPr lvl="0"/>
            <a:r>
              <a:rPr lang="en-US"/>
              <a:t>Sub Item Two</a:t>
            </a:r>
          </a:p>
          <a:p>
            <a:pPr lvl="0"/>
            <a:r>
              <a:rPr lang="en-US"/>
              <a:t>Sub Item Three</a:t>
            </a:r>
            <a:endParaRPr lang="en-CA"/>
          </a:p>
        </p:txBody>
      </p:sp>
    </p:spTree>
    <p:extLst>
      <p:ext uri="{BB962C8B-B14F-4D97-AF65-F5344CB8AC3E}">
        <p14:creationId xmlns:p14="http://schemas.microsoft.com/office/powerpoint/2010/main" val="40108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down)">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1000"/>
                                        <p:tgtEl>
                                          <p:spTgt spid="24">
                                            <p:txEl>
                                              <p:pRg st="0" end="0"/>
                                            </p:txEl>
                                          </p:spTgt>
                                        </p:tgtEl>
                                      </p:cBhvr>
                                    </p:animEffect>
                                    <p:anim calcmode="lin" valueType="num">
                                      <p:cBhvr>
                                        <p:cTn id="1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fade">
                                      <p:cBhvr>
                                        <p:cTn id="22" dur="1000"/>
                                        <p:tgtEl>
                                          <p:spTgt spid="26">
                                            <p:txEl>
                                              <p:pRg st="0" end="0"/>
                                            </p:txEl>
                                          </p:spTgt>
                                        </p:tgtEl>
                                      </p:cBhvr>
                                    </p:animEffect>
                                    <p:anim calcmode="lin" valueType="num">
                                      <p:cBhvr>
                                        <p:cTn id="2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1000"/>
                                        <p:tgtEl>
                                          <p:spTgt spid="26">
                                            <p:txEl>
                                              <p:pRg st="1" end="1"/>
                                            </p:txEl>
                                          </p:spTgt>
                                        </p:tgtEl>
                                      </p:cBhvr>
                                    </p:animEffect>
                                    <p:anim calcmode="lin" valueType="num">
                                      <p:cBhvr>
                                        <p:cTn id="28"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xEl>
                                              <p:pRg st="2" end="2"/>
                                            </p:txEl>
                                          </p:spTgt>
                                        </p:tgtEl>
                                        <p:attrNameLst>
                                          <p:attrName>style.visibility</p:attrName>
                                        </p:attrNameLst>
                                      </p:cBhvr>
                                      <p:to>
                                        <p:strVal val="visible"/>
                                      </p:to>
                                    </p:set>
                                    <p:animEffect transition="in" filter="fade">
                                      <p:cBhvr>
                                        <p:cTn id="32" dur="1000"/>
                                        <p:tgtEl>
                                          <p:spTgt spid="26">
                                            <p:txEl>
                                              <p:pRg st="2" end="2"/>
                                            </p:txEl>
                                          </p:spTgt>
                                        </p:tgtEl>
                                      </p:cBhvr>
                                    </p:animEffect>
                                    <p:anim calcmode="lin" valueType="num">
                                      <p:cBhvr>
                                        <p:cTn id="33"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1000"/>
                                        <p:tgtEl>
                                          <p:spTgt spid="37"/>
                                        </p:tgtEl>
                                      </p:cBhvr>
                                    </p:animEffect>
                                    <p:anim calcmode="lin" valueType="num">
                                      <p:cBhvr>
                                        <p:cTn id="40" dur="1000" fill="hold"/>
                                        <p:tgtEl>
                                          <p:spTgt spid="37"/>
                                        </p:tgtEl>
                                        <p:attrNameLst>
                                          <p:attrName>ppt_x</p:attrName>
                                        </p:attrNameLst>
                                      </p:cBhvr>
                                      <p:tavLst>
                                        <p:tav tm="0">
                                          <p:val>
                                            <p:strVal val="#ppt_x"/>
                                          </p:val>
                                        </p:tav>
                                        <p:tav tm="100000">
                                          <p:val>
                                            <p:strVal val="#ppt_x"/>
                                          </p:val>
                                        </p:tav>
                                      </p:tavLst>
                                    </p:anim>
                                    <p:anim calcmode="lin" valueType="num">
                                      <p:cBhvr>
                                        <p:cTn id="41" dur="1000" fill="hold"/>
                                        <p:tgtEl>
                                          <p:spTgt spid="3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1000"/>
                                        <p:tgtEl>
                                          <p:spTgt spid="48">
                                            <p:txEl>
                                              <p:pRg st="0" end="0"/>
                                            </p:txEl>
                                          </p:spTgt>
                                        </p:tgtEl>
                                      </p:cBhvr>
                                    </p:animEffect>
                                    <p:anim calcmode="lin" valueType="num">
                                      <p:cBhvr>
                                        <p:cTn id="45"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48">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0">
                                            <p:txEl>
                                              <p:pRg st="0" end="0"/>
                                            </p:txEl>
                                          </p:spTgt>
                                        </p:tgtEl>
                                        <p:attrNameLst>
                                          <p:attrName>style.visibility</p:attrName>
                                        </p:attrNameLst>
                                      </p:cBhvr>
                                      <p:to>
                                        <p:strVal val="visible"/>
                                      </p:to>
                                    </p:set>
                                    <p:animEffect transition="in" filter="fade">
                                      <p:cBhvr>
                                        <p:cTn id="49" dur="1000"/>
                                        <p:tgtEl>
                                          <p:spTgt spid="50">
                                            <p:txEl>
                                              <p:pRg st="0" end="0"/>
                                            </p:txEl>
                                          </p:spTgt>
                                        </p:tgtEl>
                                      </p:cBhvr>
                                    </p:animEffect>
                                    <p:anim calcmode="lin" valueType="num">
                                      <p:cBhvr>
                                        <p:cTn id="50"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50">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0">
                                            <p:txEl>
                                              <p:pRg st="1" end="1"/>
                                            </p:txEl>
                                          </p:spTgt>
                                        </p:tgtEl>
                                        <p:attrNameLst>
                                          <p:attrName>style.visibility</p:attrName>
                                        </p:attrNameLst>
                                      </p:cBhvr>
                                      <p:to>
                                        <p:strVal val="visible"/>
                                      </p:to>
                                    </p:set>
                                    <p:animEffect transition="in" filter="fade">
                                      <p:cBhvr>
                                        <p:cTn id="54" dur="1000"/>
                                        <p:tgtEl>
                                          <p:spTgt spid="50">
                                            <p:txEl>
                                              <p:pRg st="1" end="1"/>
                                            </p:txEl>
                                          </p:spTgt>
                                        </p:tgtEl>
                                      </p:cBhvr>
                                    </p:animEffect>
                                    <p:anim calcmode="lin" valueType="num">
                                      <p:cBhvr>
                                        <p:cTn id="55" dur="1000" fill="hold"/>
                                        <p:tgtEl>
                                          <p:spTgt spid="50">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50">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50">
                                            <p:txEl>
                                              <p:pRg st="2" end="2"/>
                                            </p:txEl>
                                          </p:spTgt>
                                        </p:tgtEl>
                                        <p:attrNameLst>
                                          <p:attrName>style.visibility</p:attrName>
                                        </p:attrNameLst>
                                      </p:cBhvr>
                                      <p:to>
                                        <p:strVal val="visible"/>
                                      </p:to>
                                    </p:set>
                                    <p:animEffect transition="in" filter="fade">
                                      <p:cBhvr>
                                        <p:cTn id="59" dur="1000"/>
                                        <p:tgtEl>
                                          <p:spTgt spid="50">
                                            <p:txEl>
                                              <p:pRg st="2" end="2"/>
                                            </p:txEl>
                                          </p:spTgt>
                                        </p:tgtEl>
                                      </p:cBhvr>
                                    </p:animEffect>
                                    <p:anim calcmode="lin" valueType="num">
                                      <p:cBhvr>
                                        <p:cTn id="60" dur="10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61" dur="1000" fill="hold"/>
                                        <p:tgtEl>
                                          <p:spTgt spid="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1000"/>
                                        <p:tgtEl>
                                          <p:spTgt spid="40"/>
                                        </p:tgtEl>
                                      </p:cBhvr>
                                    </p:animEffect>
                                    <p:anim calcmode="lin" valueType="num">
                                      <p:cBhvr>
                                        <p:cTn id="67" dur="1000" fill="hold"/>
                                        <p:tgtEl>
                                          <p:spTgt spid="40"/>
                                        </p:tgtEl>
                                        <p:attrNameLst>
                                          <p:attrName>ppt_x</p:attrName>
                                        </p:attrNameLst>
                                      </p:cBhvr>
                                      <p:tavLst>
                                        <p:tav tm="0">
                                          <p:val>
                                            <p:strVal val="#ppt_x"/>
                                          </p:val>
                                        </p:tav>
                                        <p:tav tm="100000">
                                          <p:val>
                                            <p:strVal val="#ppt_x"/>
                                          </p:val>
                                        </p:tav>
                                      </p:tavLst>
                                    </p:anim>
                                    <p:anim calcmode="lin" valueType="num">
                                      <p:cBhvr>
                                        <p:cTn id="68" dur="1000" fill="hold"/>
                                        <p:tgtEl>
                                          <p:spTgt spid="40"/>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49">
                                            <p:txEl>
                                              <p:pRg st="0" end="0"/>
                                            </p:txEl>
                                          </p:spTgt>
                                        </p:tgtEl>
                                        <p:attrNameLst>
                                          <p:attrName>style.visibility</p:attrName>
                                        </p:attrNameLst>
                                      </p:cBhvr>
                                      <p:to>
                                        <p:strVal val="visible"/>
                                      </p:to>
                                    </p:set>
                                    <p:animEffect transition="in" filter="fade">
                                      <p:cBhvr>
                                        <p:cTn id="71" dur="1000"/>
                                        <p:tgtEl>
                                          <p:spTgt spid="49">
                                            <p:txEl>
                                              <p:pRg st="0" end="0"/>
                                            </p:txEl>
                                          </p:spTgt>
                                        </p:tgtEl>
                                      </p:cBhvr>
                                    </p:animEffect>
                                    <p:anim calcmode="lin" valueType="num">
                                      <p:cBhvr>
                                        <p:cTn id="72" dur="10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49">
                                            <p:txEl>
                                              <p:pRg st="0" end="0"/>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51">
                                            <p:txEl>
                                              <p:pRg st="0" end="0"/>
                                            </p:txEl>
                                          </p:spTgt>
                                        </p:tgtEl>
                                        <p:attrNameLst>
                                          <p:attrName>style.visibility</p:attrName>
                                        </p:attrNameLst>
                                      </p:cBhvr>
                                      <p:to>
                                        <p:strVal val="visible"/>
                                      </p:to>
                                    </p:set>
                                    <p:animEffect transition="in" filter="fade">
                                      <p:cBhvr>
                                        <p:cTn id="76" dur="1000"/>
                                        <p:tgtEl>
                                          <p:spTgt spid="51">
                                            <p:txEl>
                                              <p:pRg st="0" end="0"/>
                                            </p:txEl>
                                          </p:spTgt>
                                        </p:tgtEl>
                                      </p:cBhvr>
                                    </p:animEffect>
                                    <p:anim calcmode="lin" valueType="num">
                                      <p:cBhvr>
                                        <p:cTn id="77"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51">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51">
                                            <p:txEl>
                                              <p:pRg st="1" end="1"/>
                                            </p:txEl>
                                          </p:spTgt>
                                        </p:tgtEl>
                                        <p:attrNameLst>
                                          <p:attrName>style.visibility</p:attrName>
                                        </p:attrNameLst>
                                      </p:cBhvr>
                                      <p:to>
                                        <p:strVal val="visible"/>
                                      </p:to>
                                    </p:set>
                                    <p:animEffect transition="in" filter="fade">
                                      <p:cBhvr>
                                        <p:cTn id="81" dur="1000"/>
                                        <p:tgtEl>
                                          <p:spTgt spid="51">
                                            <p:txEl>
                                              <p:pRg st="1" end="1"/>
                                            </p:txEl>
                                          </p:spTgt>
                                        </p:tgtEl>
                                      </p:cBhvr>
                                    </p:animEffect>
                                    <p:anim calcmode="lin" valueType="num">
                                      <p:cBhvr>
                                        <p:cTn id="82" dur="1000" fill="hold"/>
                                        <p:tgtEl>
                                          <p:spTgt spid="51">
                                            <p:txEl>
                                              <p:pRg st="1" end="1"/>
                                            </p:txEl>
                                          </p:spTgt>
                                        </p:tgtEl>
                                        <p:attrNameLst>
                                          <p:attrName>ppt_x</p:attrName>
                                        </p:attrNameLst>
                                      </p:cBhvr>
                                      <p:tavLst>
                                        <p:tav tm="0">
                                          <p:val>
                                            <p:strVal val="#ppt_x"/>
                                          </p:val>
                                        </p:tav>
                                        <p:tav tm="100000">
                                          <p:val>
                                            <p:strVal val="#ppt_x"/>
                                          </p:val>
                                        </p:tav>
                                      </p:tavLst>
                                    </p:anim>
                                    <p:anim calcmode="lin" valueType="num">
                                      <p:cBhvr>
                                        <p:cTn id="83" dur="1000" fill="hold"/>
                                        <p:tgtEl>
                                          <p:spTgt spid="51">
                                            <p:txEl>
                                              <p:pRg st="1" end="1"/>
                                            </p:txEl>
                                          </p:spTgt>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51">
                                            <p:txEl>
                                              <p:pRg st="2" end="2"/>
                                            </p:txEl>
                                          </p:spTgt>
                                        </p:tgtEl>
                                        <p:attrNameLst>
                                          <p:attrName>style.visibility</p:attrName>
                                        </p:attrNameLst>
                                      </p:cBhvr>
                                      <p:to>
                                        <p:strVal val="visible"/>
                                      </p:to>
                                    </p:set>
                                    <p:animEffect transition="in" filter="fade">
                                      <p:cBhvr>
                                        <p:cTn id="86" dur="1000"/>
                                        <p:tgtEl>
                                          <p:spTgt spid="51">
                                            <p:txEl>
                                              <p:pRg st="2" end="2"/>
                                            </p:txEl>
                                          </p:spTgt>
                                        </p:tgtEl>
                                      </p:cBhvr>
                                    </p:animEffect>
                                    <p:anim calcmode="lin" valueType="num">
                                      <p:cBhvr>
                                        <p:cTn id="87" dur="1000" fill="hold"/>
                                        <p:tgtEl>
                                          <p:spTgt spid="51">
                                            <p:txEl>
                                              <p:pRg st="2" end="2"/>
                                            </p:txEl>
                                          </p:spTgt>
                                        </p:tgtEl>
                                        <p:attrNameLst>
                                          <p:attrName>ppt_x</p:attrName>
                                        </p:attrNameLst>
                                      </p:cBhvr>
                                      <p:tavLst>
                                        <p:tav tm="0">
                                          <p:val>
                                            <p:strVal val="#ppt_x"/>
                                          </p:val>
                                        </p:tav>
                                        <p:tav tm="100000">
                                          <p:val>
                                            <p:strVal val="#ppt_x"/>
                                          </p:val>
                                        </p:tav>
                                      </p:tavLst>
                                    </p:anim>
                                    <p:anim calcmode="lin" valueType="num">
                                      <p:cBhvr>
                                        <p:cTn id="88" dur="1000" fill="hold"/>
                                        <p:tgtEl>
                                          <p:spTgt spid="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1000"/>
                                        <p:tgtEl>
                                          <p:spTgt spid="20"/>
                                        </p:tgtEl>
                                      </p:cBhvr>
                                    </p:animEffect>
                                    <p:anim calcmode="lin" valueType="num">
                                      <p:cBhvr>
                                        <p:cTn id="94" dur="1000" fill="hold"/>
                                        <p:tgtEl>
                                          <p:spTgt spid="20"/>
                                        </p:tgtEl>
                                        <p:attrNameLst>
                                          <p:attrName>ppt_x</p:attrName>
                                        </p:attrNameLst>
                                      </p:cBhvr>
                                      <p:tavLst>
                                        <p:tav tm="0">
                                          <p:val>
                                            <p:strVal val="#ppt_x"/>
                                          </p:val>
                                        </p:tav>
                                        <p:tav tm="100000">
                                          <p:val>
                                            <p:strVal val="#ppt_x"/>
                                          </p:val>
                                        </p:tav>
                                      </p:tavLst>
                                    </p:anim>
                                    <p:anim calcmode="lin" valueType="num">
                                      <p:cBhvr>
                                        <p:cTn id="95" dur="1000" fill="hold"/>
                                        <p:tgtEl>
                                          <p:spTgt spid="20"/>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3">
                                            <p:txEl>
                                              <p:pRg st="0" end="0"/>
                                            </p:txEl>
                                          </p:spTgt>
                                        </p:tgtEl>
                                        <p:attrNameLst>
                                          <p:attrName>style.visibility</p:attrName>
                                        </p:attrNameLst>
                                      </p:cBhvr>
                                      <p:to>
                                        <p:strVal val="visible"/>
                                      </p:to>
                                    </p:set>
                                    <p:animEffect transition="in" filter="fade">
                                      <p:cBhvr>
                                        <p:cTn id="98" dur="1000"/>
                                        <p:tgtEl>
                                          <p:spTgt spid="23">
                                            <p:txEl>
                                              <p:pRg st="0" end="0"/>
                                            </p:txEl>
                                          </p:spTgt>
                                        </p:tgtEl>
                                      </p:cBhvr>
                                    </p:animEffect>
                                    <p:anim calcmode="lin" valueType="num">
                                      <p:cBhvr>
                                        <p:cTn id="99"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00"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27">
                                            <p:txEl>
                                              <p:pRg st="0" end="0"/>
                                            </p:txEl>
                                          </p:spTgt>
                                        </p:tgtEl>
                                        <p:attrNameLst>
                                          <p:attrName>style.visibility</p:attrName>
                                        </p:attrNameLst>
                                      </p:cBhvr>
                                      <p:to>
                                        <p:strVal val="visible"/>
                                      </p:to>
                                    </p:set>
                                    <p:animEffect transition="in" filter="fade">
                                      <p:cBhvr>
                                        <p:cTn id="103" dur="1000"/>
                                        <p:tgtEl>
                                          <p:spTgt spid="27">
                                            <p:txEl>
                                              <p:pRg st="0" end="0"/>
                                            </p:txEl>
                                          </p:spTgt>
                                        </p:tgtEl>
                                      </p:cBhvr>
                                    </p:animEffect>
                                    <p:anim calcmode="lin" valueType="num">
                                      <p:cBhvr>
                                        <p:cTn id="104"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05" dur="1000" fill="hold"/>
                                        <p:tgtEl>
                                          <p:spTgt spid="27">
                                            <p:txEl>
                                              <p:pRg st="0" end="0"/>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7">
                                            <p:txEl>
                                              <p:pRg st="1" end="1"/>
                                            </p:txEl>
                                          </p:spTgt>
                                        </p:tgtEl>
                                        <p:attrNameLst>
                                          <p:attrName>style.visibility</p:attrName>
                                        </p:attrNameLst>
                                      </p:cBhvr>
                                      <p:to>
                                        <p:strVal val="visible"/>
                                      </p:to>
                                    </p:set>
                                    <p:animEffect transition="in" filter="fade">
                                      <p:cBhvr>
                                        <p:cTn id="108" dur="1000"/>
                                        <p:tgtEl>
                                          <p:spTgt spid="27">
                                            <p:txEl>
                                              <p:pRg st="1" end="1"/>
                                            </p:txEl>
                                          </p:spTgt>
                                        </p:tgtEl>
                                      </p:cBhvr>
                                    </p:animEffect>
                                    <p:anim calcmode="lin" valueType="num">
                                      <p:cBhvr>
                                        <p:cTn id="109" dur="1000" fill="hold"/>
                                        <p:tgtEl>
                                          <p:spTgt spid="27">
                                            <p:txEl>
                                              <p:pRg st="1" end="1"/>
                                            </p:txEl>
                                          </p:spTgt>
                                        </p:tgtEl>
                                        <p:attrNameLst>
                                          <p:attrName>ppt_x</p:attrName>
                                        </p:attrNameLst>
                                      </p:cBhvr>
                                      <p:tavLst>
                                        <p:tav tm="0">
                                          <p:val>
                                            <p:strVal val="#ppt_x"/>
                                          </p:val>
                                        </p:tav>
                                        <p:tav tm="100000">
                                          <p:val>
                                            <p:strVal val="#ppt_x"/>
                                          </p:val>
                                        </p:tav>
                                      </p:tavLst>
                                    </p:anim>
                                    <p:anim calcmode="lin" valueType="num">
                                      <p:cBhvr>
                                        <p:cTn id="110" dur="1000" fill="hold"/>
                                        <p:tgtEl>
                                          <p:spTgt spid="27">
                                            <p:txEl>
                                              <p:pRg st="1" end="1"/>
                                            </p:txEl>
                                          </p:spTgt>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27">
                                            <p:txEl>
                                              <p:pRg st="2" end="2"/>
                                            </p:txEl>
                                          </p:spTgt>
                                        </p:tgtEl>
                                        <p:attrNameLst>
                                          <p:attrName>style.visibility</p:attrName>
                                        </p:attrNameLst>
                                      </p:cBhvr>
                                      <p:to>
                                        <p:strVal val="visible"/>
                                      </p:to>
                                    </p:set>
                                    <p:animEffect transition="in" filter="fade">
                                      <p:cBhvr>
                                        <p:cTn id="113" dur="1000"/>
                                        <p:tgtEl>
                                          <p:spTgt spid="27">
                                            <p:txEl>
                                              <p:pRg st="2" end="2"/>
                                            </p:txEl>
                                          </p:spTgt>
                                        </p:tgtEl>
                                      </p:cBhvr>
                                    </p:animEffect>
                                    <p:anim calcmode="lin" valueType="num">
                                      <p:cBhvr>
                                        <p:cTn id="114" dur="1000" fill="hold"/>
                                        <p:tgtEl>
                                          <p:spTgt spid="27">
                                            <p:txEl>
                                              <p:pRg st="2" end="2"/>
                                            </p:txEl>
                                          </p:spTgt>
                                        </p:tgtEl>
                                        <p:attrNameLst>
                                          <p:attrName>ppt_x</p:attrName>
                                        </p:attrNameLst>
                                      </p:cBhvr>
                                      <p:tavLst>
                                        <p:tav tm="0">
                                          <p:val>
                                            <p:strVal val="#ppt_x"/>
                                          </p:val>
                                        </p:tav>
                                        <p:tav tm="100000">
                                          <p:val>
                                            <p:strVal val="#ppt_x"/>
                                          </p:val>
                                        </p:tav>
                                      </p:tavLst>
                                    </p:anim>
                                    <p:anim calcmode="lin" valueType="num">
                                      <p:cBhvr>
                                        <p:cTn id="115" dur="1000" fill="hold"/>
                                        <p:tgtEl>
                                          <p:spTgt spid="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fade">
                                      <p:cBhvr>
                                        <p:cTn id="120" dur="1000"/>
                                        <p:tgtEl>
                                          <p:spTgt spid="28"/>
                                        </p:tgtEl>
                                      </p:cBhvr>
                                    </p:animEffect>
                                    <p:anim calcmode="lin" valueType="num">
                                      <p:cBhvr>
                                        <p:cTn id="121" dur="1000" fill="hold"/>
                                        <p:tgtEl>
                                          <p:spTgt spid="28"/>
                                        </p:tgtEl>
                                        <p:attrNameLst>
                                          <p:attrName>ppt_x</p:attrName>
                                        </p:attrNameLst>
                                      </p:cBhvr>
                                      <p:tavLst>
                                        <p:tav tm="0">
                                          <p:val>
                                            <p:strVal val="#ppt_x"/>
                                          </p:val>
                                        </p:tav>
                                        <p:tav tm="100000">
                                          <p:val>
                                            <p:strVal val="#ppt_x"/>
                                          </p:val>
                                        </p:tav>
                                      </p:tavLst>
                                    </p:anim>
                                    <p:anim calcmode="lin" valueType="num">
                                      <p:cBhvr>
                                        <p:cTn id="122" dur="1000" fill="hold"/>
                                        <p:tgtEl>
                                          <p:spTgt spid="2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35">
                                            <p:txEl>
                                              <p:pRg st="0" end="0"/>
                                            </p:txEl>
                                          </p:spTgt>
                                        </p:tgtEl>
                                        <p:attrNameLst>
                                          <p:attrName>style.visibility</p:attrName>
                                        </p:attrNameLst>
                                      </p:cBhvr>
                                      <p:to>
                                        <p:strVal val="visible"/>
                                      </p:to>
                                    </p:set>
                                    <p:animEffect transition="in" filter="fade">
                                      <p:cBhvr>
                                        <p:cTn id="125" dur="1000"/>
                                        <p:tgtEl>
                                          <p:spTgt spid="35">
                                            <p:txEl>
                                              <p:pRg st="0" end="0"/>
                                            </p:txEl>
                                          </p:spTgt>
                                        </p:tgtEl>
                                      </p:cBhvr>
                                    </p:animEffect>
                                    <p:anim calcmode="lin" valueType="num">
                                      <p:cBhvr>
                                        <p:cTn id="126"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27" dur="1000" fill="hold"/>
                                        <p:tgtEl>
                                          <p:spTgt spid="35">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43">
                                            <p:txEl>
                                              <p:pRg st="0" end="0"/>
                                            </p:txEl>
                                          </p:spTgt>
                                        </p:tgtEl>
                                        <p:attrNameLst>
                                          <p:attrName>style.visibility</p:attrName>
                                        </p:attrNameLst>
                                      </p:cBhvr>
                                      <p:to>
                                        <p:strVal val="visible"/>
                                      </p:to>
                                    </p:set>
                                    <p:animEffect transition="in" filter="fade">
                                      <p:cBhvr>
                                        <p:cTn id="130" dur="1000"/>
                                        <p:tgtEl>
                                          <p:spTgt spid="43">
                                            <p:txEl>
                                              <p:pRg st="0" end="0"/>
                                            </p:txEl>
                                          </p:spTgt>
                                        </p:tgtEl>
                                      </p:cBhvr>
                                    </p:animEffect>
                                    <p:anim calcmode="lin" valueType="num">
                                      <p:cBhvr>
                                        <p:cTn id="131"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132" dur="1000" fill="hold"/>
                                        <p:tgtEl>
                                          <p:spTgt spid="43">
                                            <p:txEl>
                                              <p:pRg st="0" end="0"/>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43">
                                            <p:txEl>
                                              <p:pRg st="1" end="1"/>
                                            </p:txEl>
                                          </p:spTgt>
                                        </p:tgtEl>
                                        <p:attrNameLst>
                                          <p:attrName>style.visibility</p:attrName>
                                        </p:attrNameLst>
                                      </p:cBhvr>
                                      <p:to>
                                        <p:strVal val="visible"/>
                                      </p:to>
                                    </p:set>
                                    <p:animEffect transition="in" filter="fade">
                                      <p:cBhvr>
                                        <p:cTn id="135" dur="1000"/>
                                        <p:tgtEl>
                                          <p:spTgt spid="43">
                                            <p:txEl>
                                              <p:pRg st="1" end="1"/>
                                            </p:txEl>
                                          </p:spTgt>
                                        </p:tgtEl>
                                      </p:cBhvr>
                                    </p:animEffect>
                                    <p:anim calcmode="lin" valueType="num">
                                      <p:cBhvr>
                                        <p:cTn id="136" dur="10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137" dur="1000" fill="hold"/>
                                        <p:tgtEl>
                                          <p:spTgt spid="43">
                                            <p:txEl>
                                              <p:pRg st="1" end="1"/>
                                            </p:txEl>
                                          </p:spTgt>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43">
                                            <p:txEl>
                                              <p:pRg st="2" end="2"/>
                                            </p:txEl>
                                          </p:spTgt>
                                        </p:tgtEl>
                                        <p:attrNameLst>
                                          <p:attrName>style.visibility</p:attrName>
                                        </p:attrNameLst>
                                      </p:cBhvr>
                                      <p:to>
                                        <p:strVal val="visible"/>
                                      </p:to>
                                    </p:set>
                                    <p:animEffect transition="in" filter="fade">
                                      <p:cBhvr>
                                        <p:cTn id="140" dur="1000"/>
                                        <p:tgtEl>
                                          <p:spTgt spid="43">
                                            <p:txEl>
                                              <p:pRg st="2" end="2"/>
                                            </p:txEl>
                                          </p:spTgt>
                                        </p:tgtEl>
                                      </p:cBhvr>
                                    </p:animEffect>
                                    <p:anim calcmode="lin" valueType="num">
                                      <p:cBhvr>
                                        <p:cTn id="141" dur="1000" fill="hold"/>
                                        <p:tgtEl>
                                          <p:spTgt spid="43">
                                            <p:txEl>
                                              <p:pRg st="2" end="2"/>
                                            </p:txEl>
                                          </p:spTgt>
                                        </p:tgtEl>
                                        <p:attrNameLst>
                                          <p:attrName>ppt_x</p:attrName>
                                        </p:attrNameLst>
                                      </p:cBhvr>
                                      <p:tavLst>
                                        <p:tav tm="0">
                                          <p:val>
                                            <p:strVal val="#ppt_x"/>
                                          </p:val>
                                        </p:tav>
                                        <p:tav tm="100000">
                                          <p:val>
                                            <p:strVal val="#ppt_x"/>
                                          </p:val>
                                        </p:tav>
                                      </p:tavLst>
                                    </p:anim>
                                    <p:anim calcmode="lin" valueType="num">
                                      <p:cBhvr>
                                        <p:cTn id="142" dur="1000" fill="hold"/>
                                        <p:tgtEl>
                                          <p:spTgt spid="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31"/>
                                        </p:tgtEl>
                                        <p:attrNameLst>
                                          <p:attrName>style.visibility</p:attrName>
                                        </p:attrNameLst>
                                      </p:cBhvr>
                                      <p:to>
                                        <p:strVal val="visible"/>
                                      </p:to>
                                    </p:set>
                                    <p:animEffect transition="in" filter="fade">
                                      <p:cBhvr>
                                        <p:cTn id="147" dur="1000"/>
                                        <p:tgtEl>
                                          <p:spTgt spid="31"/>
                                        </p:tgtEl>
                                      </p:cBhvr>
                                    </p:animEffect>
                                    <p:anim calcmode="lin" valueType="num">
                                      <p:cBhvr>
                                        <p:cTn id="148" dur="1000" fill="hold"/>
                                        <p:tgtEl>
                                          <p:spTgt spid="31"/>
                                        </p:tgtEl>
                                        <p:attrNameLst>
                                          <p:attrName>ppt_x</p:attrName>
                                        </p:attrNameLst>
                                      </p:cBhvr>
                                      <p:tavLst>
                                        <p:tav tm="0">
                                          <p:val>
                                            <p:strVal val="#ppt_x"/>
                                          </p:val>
                                        </p:tav>
                                        <p:tav tm="100000">
                                          <p:val>
                                            <p:strVal val="#ppt_x"/>
                                          </p:val>
                                        </p:tav>
                                      </p:tavLst>
                                    </p:anim>
                                    <p:anim calcmode="lin" valueType="num">
                                      <p:cBhvr>
                                        <p:cTn id="149" dur="1000" fill="hold"/>
                                        <p:tgtEl>
                                          <p:spTgt spid="31"/>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6">
                                            <p:txEl>
                                              <p:pRg st="0" end="0"/>
                                            </p:txEl>
                                          </p:spTgt>
                                        </p:tgtEl>
                                        <p:attrNameLst>
                                          <p:attrName>style.visibility</p:attrName>
                                        </p:attrNameLst>
                                      </p:cBhvr>
                                      <p:to>
                                        <p:strVal val="visible"/>
                                      </p:to>
                                    </p:set>
                                    <p:animEffect transition="in" filter="fade">
                                      <p:cBhvr>
                                        <p:cTn id="152" dur="1000"/>
                                        <p:tgtEl>
                                          <p:spTgt spid="36">
                                            <p:txEl>
                                              <p:pRg st="0" end="0"/>
                                            </p:txEl>
                                          </p:spTgt>
                                        </p:tgtEl>
                                      </p:cBhvr>
                                    </p:animEffect>
                                    <p:anim calcmode="lin" valueType="num">
                                      <p:cBhvr>
                                        <p:cTn id="153"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54" dur="1000" fill="hold"/>
                                        <p:tgtEl>
                                          <p:spTgt spid="36">
                                            <p:txEl>
                                              <p:pRg st="0" end="0"/>
                                            </p:txEl>
                                          </p:spTgt>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44">
                                            <p:txEl>
                                              <p:pRg st="0" end="0"/>
                                            </p:txEl>
                                          </p:spTgt>
                                        </p:tgtEl>
                                        <p:attrNameLst>
                                          <p:attrName>style.visibility</p:attrName>
                                        </p:attrNameLst>
                                      </p:cBhvr>
                                      <p:to>
                                        <p:strVal val="visible"/>
                                      </p:to>
                                    </p:set>
                                    <p:animEffect transition="in" filter="fade">
                                      <p:cBhvr>
                                        <p:cTn id="157" dur="1000"/>
                                        <p:tgtEl>
                                          <p:spTgt spid="44">
                                            <p:txEl>
                                              <p:pRg st="0" end="0"/>
                                            </p:txEl>
                                          </p:spTgt>
                                        </p:tgtEl>
                                      </p:cBhvr>
                                    </p:animEffect>
                                    <p:anim calcmode="lin" valueType="num">
                                      <p:cBhvr>
                                        <p:cTn id="158"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59" dur="1000" fill="hold"/>
                                        <p:tgtEl>
                                          <p:spTgt spid="44">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44">
                                            <p:txEl>
                                              <p:pRg st="1" end="1"/>
                                            </p:txEl>
                                          </p:spTgt>
                                        </p:tgtEl>
                                        <p:attrNameLst>
                                          <p:attrName>style.visibility</p:attrName>
                                        </p:attrNameLst>
                                      </p:cBhvr>
                                      <p:to>
                                        <p:strVal val="visible"/>
                                      </p:to>
                                    </p:set>
                                    <p:animEffect transition="in" filter="fade">
                                      <p:cBhvr>
                                        <p:cTn id="162" dur="1000"/>
                                        <p:tgtEl>
                                          <p:spTgt spid="44">
                                            <p:txEl>
                                              <p:pRg st="1" end="1"/>
                                            </p:txEl>
                                          </p:spTgt>
                                        </p:tgtEl>
                                      </p:cBhvr>
                                    </p:animEffect>
                                    <p:anim calcmode="lin" valueType="num">
                                      <p:cBhvr>
                                        <p:cTn id="163" dur="1000" fill="hold"/>
                                        <p:tgtEl>
                                          <p:spTgt spid="44">
                                            <p:txEl>
                                              <p:pRg st="1" end="1"/>
                                            </p:txEl>
                                          </p:spTgt>
                                        </p:tgtEl>
                                        <p:attrNameLst>
                                          <p:attrName>ppt_x</p:attrName>
                                        </p:attrNameLst>
                                      </p:cBhvr>
                                      <p:tavLst>
                                        <p:tav tm="0">
                                          <p:val>
                                            <p:strVal val="#ppt_x"/>
                                          </p:val>
                                        </p:tav>
                                        <p:tav tm="100000">
                                          <p:val>
                                            <p:strVal val="#ppt_x"/>
                                          </p:val>
                                        </p:tav>
                                      </p:tavLst>
                                    </p:anim>
                                    <p:anim calcmode="lin" valueType="num">
                                      <p:cBhvr>
                                        <p:cTn id="164" dur="1000" fill="hold"/>
                                        <p:tgtEl>
                                          <p:spTgt spid="44">
                                            <p:txEl>
                                              <p:pRg st="1" end="1"/>
                                            </p:txEl>
                                          </p:spTgt>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44">
                                            <p:txEl>
                                              <p:pRg st="2" end="2"/>
                                            </p:txEl>
                                          </p:spTgt>
                                        </p:tgtEl>
                                        <p:attrNameLst>
                                          <p:attrName>style.visibility</p:attrName>
                                        </p:attrNameLst>
                                      </p:cBhvr>
                                      <p:to>
                                        <p:strVal val="visible"/>
                                      </p:to>
                                    </p:set>
                                    <p:animEffect transition="in" filter="fade">
                                      <p:cBhvr>
                                        <p:cTn id="167" dur="1000"/>
                                        <p:tgtEl>
                                          <p:spTgt spid="44">
                                            <p:txEl>
                                              <p:pRg st="2" end="2"/>
                                            </p:txEl>
                                          </p:spTgt>
                                        </p:tgtEl>
                                      </p:cBhvr>
                                    </p:animEffect>
                                    <p:anim calcmode="lin" valueType="num">
                                      <p:cBhvr>
                                        <p:cTn id="168" dur="1000" fill="hold"/>
                                        <p:tgtEl>
                                          <p:spTgt spid="44">
                                            <p:txEl>
                                              <p:pRg st="2" end="2"/>
                                            </p:txEl>
                                          </p:spTgt>
                                        </p:tgtEl>
                                        <p:attrNameLst>
                                          <p:attrName>ppt_x</p:attrName>
                                        </p:attrNameLst>
                                      </p:cBhvr>
                                      <p:tavLst>
                                        <p:tav tm="0">
                                          <p:val>
                                            <p:strVal val="#ppt_x"/>
                                          </p:val>
                                        </p:tav>
                                        <p:tav tm="100000">
                                          <p:val>
                                            <p:strVal val="#ppt_x"/>
                                          </p:val>
                                        </p:tav>
                                      </p:tavLst>
                                    </p:anim>
                                    <p:anim calcmode="lin" valueType="num">
                                      <p:cBhvr>
                                        <p:cTn id="169" dur="1000" fill="hold"/>
                                        <p:tgtEl>
                                          <p:spTgt spid="4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42"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anim calcmode="lin" valueType="num">
                      <p:cBhvr>
                        <p:cTn dur="1000" fill="hold"/>
                        <p:tgtEl>
                          <p:spTgt spid="24"/>
                        </p:tgtEl>
                        <p:attrNameLst>
                          <p:attrName>ppt_x</p:attrName>
                        </p:attrNameLst>
                      </p:cBhvr>
                      <p:tavLst>
                        <p:tav tm="0">
                          <p:val>
                            <p:strVal val="#ppt_x"/>
                          </p:val>
                        </p:tav>
                        <p:tav tm="100000">
                          <p:val>
                            <p:strVal val="#ppt_x"/>
                          </p:val>
                        </p:tav>
                      </p:tavLst>
                    </p:anim>
                    <p:anim calcmode="lin" valueType="num">
                      <p:cBhvr>
                        <p:cTn dur="1000" fill="hold"/>
                        <p:tgtEl>
                          <p:spTgt spid="24"/>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42"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1000"/>
                        <p:tgtEl>
                          <p:spTgt spid="48"/>
                        </p:tgtEl>
                      </p:cBhvr>
                    </p:animEffect>
                    <p:anim calcmode="lin" valueType="num">
                      <p:cBhvr>
                        <p:cTn dur="1000" fill="hold"/>
                        <p:tgtEl>
                          <p:spTgt spid="48"/>
                        </p:tgtEl>
                        <p:attrNameLst>
                          <p:attrName>ppt_x</p:attrName>
                        </p:attrNameLst>
                      </p:cBhvr>
                      <p:tavLst>
                        <p:tav tm="0">
                          <p:val>
                            <p:strVal val="#ppt_x"/>
                          </p:val>
                        </p:tav>
                        <p:tav tm="100000">
                          <p:val>
                            <p:strVal val="#ppt_x"/>
                          </p:val>
                        </p:tav>
                      </p:tavLst>
                    </p:anim>
                    <p:anim calcmode="lin" valueType="num">
                      <p:cBhvr>
                        <p:cTn dur="10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42"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1000"/>
                        <p:tgtEl>
                          <p:spTgt spid="49"/>
                        </p:tgtEl>
                      </p:cBhvr>
                    </p:animEffect>
                    <p:anim calcmode="lin" valueType="num">
                      <p:cBhvr>
                        <p:cTn dur="1000" fill="hold"/>
                        <p:tgtEl>
                          <p:spTgt spid="49"/>
                        </p:tgtEl>
                        <p:attrNameLst>
                          <p:attrName>ppt_x</p:attrName>
                        </p:attrNameLst>
                      </p:cBhvr>
                      <p:tavLst>
                        <p:tav tm="0">
                          <p:val>
                            <p:strVal val="#ppt_x"/>
                          </p:val>
                        </p:tav>
                        <p:tav tm="100000">
                          <p:val>
                            <p:strVal val="#ppt_x"/>
                          </p:val>
                        </p:tav>
                      </p:tavLst>
                    </p:anim>
                    <p:anim calcmode="lin" valueType="num">
                      <p:cBhvr>
                        <p:cTn dur="10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42"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1000"/>
                        <p:tgtEl>
                          <p:spTgt spid="50"/>
                        </p:tgtEl>
                      </p:cBhvr>
                    </p:animEffect>
                    <p:anim calcmode="lin" valueType="num">
                      <p:cBhvr>
                        <p:cTn dur="1000" fill="hold"/>
                        <p:tgtEl>
                          <p:spTgt spid="50"/>
                        </p:tgtEl>
                        <p:attrNameLst>
                          <p:attrName>ppt_x</p:attrName>
                        </p:attrNameLst>
                      </p:cBhvr>
                      <p:tavLst>
                        <p:tav tm="0">
                          <p:val>
                            <p:strVal val="#ppt_x"/>
                          </p:val>
                        </p:tav>
                        <p:tav tm="100000">
                          <p:val>
                            <p:strVal val="#ppt_x"/>
                          </p:val>
                        </p:tav>
                      </p:tavLst>
                    </p:anim>
                    <p:anim calcmode="lin" valueType="num">
                      <p:cBhvr>
                        <p:cTn dur="10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42"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22" presetClass="entr" presetSubtype="4" fill="hold" nodeType="click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42"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anim calcmode="lin" valueType="num">
                      <p:cBhvr>
                        <p:cTn dur="1000" fill="hold"/>
                        <p:tgtEl>
                          <p:spTgt spid="27"/>
                        </p:tgtEl>
                        <p:attrNameLst>
                          <p:attrName>ppt_x</p:attrName>
                        </p:attrNameLst>
                      </p:cBhvr>
                      <p:tavLst>
                        <p:tav tm="0">
                          <p:val>
                            <p:strVal val="#ppt_x"/>
                          </p:val>
                        </p:tav>
                        <p:tav tm="100000">
                          <p:val>
                            <p:strVal val="#ppt_x"/>
                          </p:val>
                        </p:tav>
                      </p:tavLst>
                    </p:anim>
                    <p:anim calcmode="lin" valueType="num">
                      <p:cBhvr>
                        <p:cTn dur="1000" fill="hold"/>
                        <p:tgtEl>
                          <p:spTgt spid="27"/>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ppt_x</p:attrName>
                        </p:attrNameLst>
                      </p:cBhvr>
                      <p:tavLst>
                        <p:tav tm="0">
                          <p:val>
                            <p:strVal val="#ppt_x"/>
                          </p:val>
                        </p:tav>
                        <p:tav tm="100000">
                          <p:val>
                            <p:strVal val="#ppt_x"/>
                          </p:val>
                        </p:tav>
                      </p:tavLst>
                    </p:anim>
                    <p:anim calcmode="lin" valueType="num">
                      <p:cBhvr>
                        <p:cTn dur="10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ppt_x</p:attrName>
                        </p:attrNameLst>
                      </p:cBhvr>
                      <p:tavLst>
                        <p:tav tm="0">
                          <p:val>
                            <p:strVal val="#ppt_x"/>
                          </p:val>
                        </p:tav>
                        <p:tav tm="100000">
                          <p:val>
                            <p:strVal val="#ppt_x"/>
                          </p:val>
                        </p:tav>
                      </p:tavLst>
                    </p:anim>
                    <p:anim calcmode="lin" valueType="num">
                      <p:cBhvr>
                        <p:cTn dur="1000" fill="hold"/>
                        <p:tgtEl>
                          <p:spTgt spid="36"/>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1000"/>
                        <p:tgtEl>
                          <p:spTgt spid="43"/>
                        </p:tgtEl>
                      </p:cBhvr>
                    </p:animEffect>
                    <p:anim calcmode="lin" valueType="num">
                      <p:cBhvr>
                        <p:cTn dur="1000" fill="hold"/>
                        <p:tgtEl>
                          <p:spTgt spid="43"/>
                        </p:tgtEl>
                        <p:attrNameLst>
                          <p:attrName>ppt_x</p:attrName>
                        </p:attrNameLst>
                      </p:cBhvr>
                      <p:tavLst>
                        <p:tav tm="0">
                          <p:val>
                            <p:strVal val="#ppt_x"/>
                          </p:val>
                        </p:tav>
                        <p:tav tm="100000">
                          <p:val>
                            <p:strVal val="#ppt_x"/>
                          </p:val>
                        </p:tav>
                      </p:tavLst>
                    </p:anim>
                    <p:anim calcmode="lin" valueType="num">
                      <p:cBhvr>
                        <p:cTn dur="10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1000"/>
                        <p:tgtEl>
                          <p:spTgt spid="44"/>
                        </p:tgtEl>
                      </p:cBhvr>
                    </p:animEffect>
                    <p:anim calcmode="lin" valueType="num">
                      <p:cBhvr>
                        <p:cTn dur="1000" fill="hold"/>
                        <p:tgtEl>
                          <p:spTgt spid="44"/>
                        </p:tgtEl>
                        <p:attrNameLst>
                          <p:attrName>ppt_x</p:attrName>
                        </p:attrNameLst>
                      </p:cBhvr>
                      <p:tavLst>
                        <p:tav tm="0">
                          <p:val>
                            <p:strVal val="#ppt_x"/>
                          </p:val>
                        </p:tav>
                        <p:tav tm="100000">
                          <p:val>
                            <p:strVal val="#ppt_x"/>
                          </p:val>
                        </p:tav>
                      </p:tavLst>
                    </p:anim>
                    <p:anim calcmode="lin" valueType="num">
                      <p:cBhvr>
                        <p:cTn dur="1000" fill="hold"/>
                        <p:tgtEl>
                          <p:spTgt spid="4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9091CBA2-274E-48E9-8C9C-6C169FFE5CD1}"/>
              </a:ext>
            </a:extLst>
          </p:cNvPr>
          <p:cNvSpPr/>
          <p:nvPr userDrawn="1">
            <p:custDataLst>
              <p:tags r:id="rId2"/>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5">
            <a:extLst>
              <a:ext uri="{FF2B5EF4-FFF2-40B4-BE49-F238E27FC236}">
                <a16:creationId xmlns:a16="http://schemas.microsoft.com/office/drawing/2014/main" id="{F2C19E73-CD05-444C-AA2A-14B48F56C665}"/>
              </a:ext>
            </a:extLst>
          </p:cNvPr>
          <p:cNvSpPr>
            <a:spLocks noGrp="1"/>
          </p:cNvSpPr>
          <p:nvPr>
            <p:ph idx="1" hasCustomPrompt="1"/>
          </p:nvPr>
        </p:nvSpPr>
        <p:spPr>
          <a:xfrm>
            <a:off x="407987" y="1052736"/>
            <a:ext cx="11376025" cy="5255989"/>
          </a:xfrm>
          <a:prstGeom prst="rect">
            <a:avLst/>
          </a:prstGeom>
        </p:spPr>
        <p:txBody>
          <a:bodyPr>
            <a:normAutofit/>
          </a:bodyPr>
          <a:lstStyle>
            <a:lvl1pPr>
              <a:defRPr sz="1800"/>
            </a:lvl1pPr>
          </a:lstStyle>
          <a:p>
            <a:r>
              <a:rPr lang="en-US"/>
              <a:t>Click to add text or other elements</a:t>
            </a:r>
          </a:p>
        </p:txBody>
      </p:sp>
      <p:sp>
        <p:nvSpPr>
          <p:cNvPr id="7" name="Title Placeholder 1">
            <a:extLst>
              <a:ext uri="{FF2B5EF4-FFF2-40B4-BE49-F238E27FC236}">
                <a16:creationId xmlns:a16="http://schemas.microsoft.com/office/drawing/2014/main" id="{46CF959D-6AAD-6B4E-B27E-F5C4130766F4}"/>
              </a:ext>
            </a:extLst>
          </p:cNvPr>
          <p:cNvSpPr>
            <a:spLocks noGrp="1"/>
          </p:cNvSpPr>
          <p:nvPr>
            <p:ph type="title"/>
          </p:nvPr>
        </p:nvSpPr>
        <p:spPr>
          <a:xfrm>
            <a:off x="300038" y="351061"/>
            <a:ext cx="11733956" cy="701675"/>
          </a:xfrm>
          <a:prstGeom prst="rect">
            <a:avLst/>
          </a:prstGeom>
        </p:spPr>
        <p:txBody>
          <a:bodyPr vert="horz" lIns="91440" tIns="45720" rIns="91440" bIns="45720" rtlCol="0" anchor="ctr">
            <a:normAutofit/>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53664439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bg>
      <p:bgPr>
        <a:gradFill>
          <a:gsLst>
            <a:gs pos="0">
              <a:schemeClr val="lt2"/>
            </a:gs>
            <a:gs pos="100000">
              <a:schemeClr val="lt2"/>
            </a:gs>
          </a:gsLst>
          <a:lin ang="3599321" scaled="0"/>
        </a:gradFill>
        <a:effectLst/>
      </p:bgPr>
    </p:bg>
    <p:spTree>
      <p:nvGrpSpPr>
        <p:cNvPr id="1" name="Shape 28"/>
        <p:cNvGrpSpPr/>
        <p:nvPr/>
      </p:nvGrpSpPr>
      <p:grpSpPr>
        <a:xfrm>
          <a:off x="0" y="0"/>
          <a:ext cx="0" cy="0"/>
          <a:chOff x="0" y="0"/>
          <a:chExt cx="0" cy="0"/>
        </a:xfrm>
      </p:grpSpPr>
      <p:sp>
        <p:nvSpPr>
          <p:cNvPr id="29" name="Google Shape;29;p102"/>
          <p:cNvSpPr txBox="1">
            <a:spLocks noGrp="1"/>
          </p:cNvSpPr>
          <p:nvPr>
            <p:ph type="title"/>
          </p:nvPr>
        </p:nvSpPr>
        <p:spPr>
          <a:xfrm>
            <a:off x="229022" y="3082264"/>
            <a:ext cx="11733900" cy="9948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000"/>
              <a:buFont typeface="Open Sans"/>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2" descr="A black and white logo&#10;&#10;Description automatically generated with low confidence"/>
          <p:cNvSpPr/>
          <p:nvPr/>
        </p:nvSpPr>
        <p:spPr>
          <a:xfrm>
            <a:off x="11049352" y="6380922"/>
            <a:ext cx="736359" cy="26031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02"/>
          <p:cNvSpPr txBox="1"/>
          <p:nvPr/>
        </p:nvSpPr>
        <p:spPr>
          <a:xfrm>
            <a:off x="305652" y="6384932"/>
            <a:ext cx="300054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Open Sans"/>
              <a:buNone/>
            </a:pPr>
            <a:r>
              <a:rPr lang="en-US" sz="1000" b="0" i="0" u="none" strike="noStrike" cap="none">
                <a:solidFill>
                  <a:schemeClr val="lt1"/>
                </a:solidFill>
                <a:latin typeface="Open Sans"/>
                <a:ea typeface="Open Sans"/>
                <a:cs typeface="Open Sans"/>
                <a:sym typeface="Open Sans"/>
              </a:rPr>
              <a:t>BIDA </a:t>
            </a:r>
            <a:r>
              <a:rPr lang="en-US" sz="1000" b="0" i="0" u="none" strike="noStrike" cap="none" baseline="30000">
                <a:solidFill>
                  <a:schemeClr val="lt1"/>
                </a:solidFill>
                <a:latin typeface="Open Sans"/>
                <a:ea typeface="Open Sans"/>
                <a:cs typeface="Open Sans"/>
                <a:sym typeface="Open Sans"/>
              </a:rPr>
              <a:t>TM</a:t>
            </a:r>
            <a:r>
              <a:rPr lang="en-US" sz="1000" b="0" i="0" u="none" strike="noStrike" cap="none">
                <a:solidFill>
                  <a:schemeClr val="lt1"/>
                </a:solidFill>
                <a:latin typeface="Open Sans"/>
                <a:ea typeface="Open Sans"/>
                <a:cs typeface="Open Sans"/>
                <a:sym typeface="Open Sans"/>
              </a:rPr>
              <a:t> - Business Intelligence &amp; Data Analysis</a:t>
            </a:r>
            <a:endParaRPr sz="1400" b="0" i="0" u="none" strike="noStrike" cap="none">
              <a:solidFill>
                <a:srgbClr val="000000"/>
              </a:solidFill>
              <a:latin typeface="Open Sans"/>
              <a:ea typeface="Open Sans"/>
              <a:cs typeface="Open Sans"/>
              <a:sym typeface="Open Sans"/>
            </a:endParaRPr>
          </a:p>
        </p:txBody>
      </p:sp>
      <p:pic>
        <p:nvPicPr>
          <p:cNvPr id="8" name="Google Shape;28;p117" descr="A black and white logo&#10;&#10;Description automatically generated with low confidence">
            <a:extLst>
              <a:ext uri="{FF2B5EF4-FFF2-40B4-BE49-F238E27FC236}">
                <a16:creationId xmlns:a16="http://schemas.microsoft.com/office/drawing/2014/main" id="{7AB1FBF7-C61F-4F50-869B-034F58AB94CF}"/>
              </a:ext>
            </a:extLst>
          </p:cNvPr>
          <p:cNvPicPr preferRelativeResize="0"/>
          <p:nvPr userDrawn="1"/>
        </p:nvPicPr>
        <p:blipFill rotWithShape="1">
          <a:blip r:embed="rId2">
            <a:alphaModFix/>
          </a:blip>
          <a:srcRect/>
          <a:stretch/>
        </p:blipFill>
        <p:spPr>
          <a:xfrm>
            <a:off x="11049351" y="6380922"/>
            <a:ext cx="736359" cy="26031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33"/>
        <p:cNvGrpSpPr/>
        <p:nvPr/>
      </p:nvGrpSpPr>
      <p:grpSpPr>
        <a:xfrm>
          <a:off x="0" y="0"/>
          <a:ext cx="0" cy="0"/>
          <a:chOff x="0" y="0"/>
          <a:chExt cx="0" cy="0"/>
        </a:xfrm>
      </p:grpSpPr>
      <p:sp>
        <p:nvSpPr>
          <p:cNvPr id="4" name="Do not remove" hidden="1">
            <a:extLst>
              <a:ext uri="{FF2B5EF4-FFF2-40B4-BE49-F238E27FC236}">
                <a16:creationId xmlns:a16="http://schemas.microsoft.com/office/drawing/2014/main" id="{F6626143-6E73-4A75-9A71-BE1AA65C5C49}"/>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Google Shape;34;p101"/>
          <p:cNvSpPr txBox="1">
            <a:spLocks noGrp="1"/>
          </p:cNvSpPr>
          <p:nvPr>
            <p:ph type="body" idx="1"/>
          </p:nvPr>
        </p:nvSpPr>
        <p:spPr>
          <a:xfrm>
            <a:off x="407987" y="1052736"/>
            <a:ext cx="11376025" cy="5255989"/>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1000"/>
              </a:spcBef>
              <a:spcAft>
                <a:spcPts val="0"/>
              </a:spcAft>
              <a:buSzPts val="1600"/>
              <a:buNone/>
              <a:defRPr sz="1800"/>
            </a:lvl1pPr>
            <a:lvl2pPr marL="914400" lvl="1" indent="-330200" algn="l">
              <a:lnSpc>
                <a:spcPct val="120000"/>
              </a:lnSpc>
              <a:spcBef>
                <a:spcPts val="1000"/>
              </a:spcBef>
              <a:spcAft>
                <a:spcPts val="0"/>
              </a:spcAft>
              <a:buSzPts val="1600"/>
              <a:buChar char="•"/>
              <a:defRPr/>
            </a:lvl2pPr>
            <a:lvl3pPr marL="1371600" lvl="2" indent="-330200" algn="l">
              <a:lnSpc>
                <a:spcPct val="120000"/>
              </a:lnSpc>
              <a:spcBef>
                <a:spcPts val="1000"/>
              </a:spcBef>
              <a:spcAft>
                <a:spcPts val="0"/>
              </a:spcAft>
              <a:buSzPts val="1600"/>
              <a:buChar char="–"/>
              <a:defRPr/>
            </a:lvl3pPr>
            <a:lvl4pPr marL="1828800" lvl="3" indent="-330200" algn="l">
              <a:lnSpc>
                <a:spcPct val="120000"/>
              </a:lnSpc>
              <a:spcBef>
                <a:spcPts val="1000"/>
              </a:spcBef>
              <a:spcAft>
                <a:spcPts val="0"/>
              </a:spcAft>
              <a:buSzPts val="1600"/>
              <a:buChar char="•"/>
              <a:defRPr/>
            </a:lvl4pPr>
            <a:lvl5pPr marL="2286000" lvl="4" indent="-330200" algn="l">
              <a:lnSpc>
                <a:spcPct val="120000"/>
              </a:lnSpc>
              <a:spcBef>
                <a:spcPts val="1000"/>
              </a:spcBef>
              <a:spcAft>
                <a:spcPts val="0"/>
              </a:spcAft>
              <a:buSzPts val="1600"/>
              <a:buChar char="•"/>
              <a:defRPr/>
            </a:lvl5pPr>
            <a:lvl6pPr marL="2743200" lvl="5" indent="-330200" algn="l">
              <a:lnSpc>
                <a:spcPct val="120000"/>
              </a:lnSpc>
              <a:spcBef>
                <a:spcPts val="1000"/>
              </a:spcBef>
              <a:spcAft>
                <a:spcPts val="0"/>
              </a:spcAft>
              <a:buSzPts val="1600"/>
              <a:buChar char="•"/>
              <a:defRPr/>
            </a:lvl6pPr>
            <a:lvl7pPr marL="3200400" lvl="6" indent="-330200" algn="l">
              <a:lnSpc>
                <a:spcPct val="120000"/>
              </a:lnSpc>
              <a:spcBef>
                <a:spcPts val="1000"/>
              </a:spcBef>
              <a:spcAft>
                <a:spcPts val="0"/>
              </a:spcAft>
              <a:buSzPts val="1600"/>
              <a:buChar char="•"/>
              <a:defRPr/>
            </a:lvl7pPr>
            <a:lvl8pPr marL="3657600" lvl="7" indent="-330200" algn="l">
              <a:lnSpc>
                <a:spcPct val="120000"/>
              </a:lnSpc>
              <a:spcBef>
                <a:spcPts val="1000"/>
              </a:spcBef>
              <a:spcAft>
                <a:spcPts val="0"/>
              </a:spcAft>
              <a:buSzPts val="1600"/>
              <a:buChar char="•"/>
              <a:defRPr/>
            </a:lvl8pPr>
            <a:lvl9pPr marL="4114800" lvl="8" indent="-330200" algn="l">
              <a:lnSpc>
                <a:spcPct val="120000"/>
              </a:lnSpc>
              <a:spcBef>
                <a:spcPts val="1000"/>
              </a:spcBef>
              <a:spcAft>
                <a:spcPts val="0"/>
              </a:spcAft>
              <a:buSzPts val="1600"/>
              <a:buChar char="•"/>
              <a:defRPr/>
            </a:lvl9pPr>
          </a:lstStyle>
          <a:p>
            <a:endParaRPr/>
          </a:p>
        </p:txBody>
      </p:sp>
      <p:sp>
        <p:nvSpPr>
          <p:cNvPr id="5" name="Google Shape;10;p68">
            <a:extLst>
              <a:ext uri="{FF2B5EF4-FFF2-40B4-BE49-F238E27FC236}">
                <a16:creationId xmlns:a16="http://schemas.microsoft.com/office/drawing/2014/main" id="{185B904C-4462-458D-B0AC-8DBCC7DDC0D6}"/>
              </a:ext>
            </a:extLst>
          </p:cNvPr>
          <p:cNvSpPr txBox="1">
            <a:spLocks noGrp="1"/>
          </p:cNvSpPr>
          <p:nvPr>
            <p:ph type="title"/>
          </p:nvPr>
        </p:nvSpPr>
        <p:spPr>
          <a:xfrm>
            <a:off x="305649" y="351025"/>
            <a:ext cx="11570399" cy="701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2"/>
              </a:buClr>
              <a:buSzPts val="2400"/>
              <a:buFont typeface="Open Sans"/>
              <a:buNone/>
              <a:defRPr sz="2400" b="1" i="0" u="none" strike="noStrike" cap="none">
                <a:solidFill>
                  <a:schemeClr val="lt2"/>
                </a:solidFill>
                <a:latin typeface="Open Sans"/>
                <a:ea typeface="Open Sans"/>
                <a:cs typeface="Open Sans"/>
                <a:sym typeface="Open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Objectives">
  <p:cSld name="1_Objectives">
    <p:bg>
      <p:bgPr>
        <a:gradFill>
          <a:gsLst>
            <a:gs pos="0">
              <a:schemeClr val="lt2"/>
            </a:gs>
            <a:gs pos="100000">
              <a:schemeClr val="lt2"/>
            </a:gs>
          </a:gsLst>
          <a:lin ang="3599321" scaled="0"/>
        </a:gradFill>
        <a:effectLst/>
      </p:bgPr>
    </p:bg>
    <p:spTree>
      <p:nvGrpSpPr>
        <p:cNvPr id="1" name="Shape 55"/>
        <p:cNvGrpSpPr/>
        <p:nvPr/>
      </p:nvGrpSpPr>
      <p:grpSpPr>
        <a:xfrm>
          <a:off x="0" y="0"/>
          <a:ext cx="0" cy="0"/>
          <a:chOff x="0" y="0"/>
          <a:chExt cx="0" cy="0"/>
        </a:xfrm>
      </p:grpSpPr>
      <p:sp>
        <p:nvSpPr>
          <p:cNvPr id="56" name="Google Shape;56;p103"/>
          <p:cNvSpPr txBox="1">
            <a:spLocks noGrp="1"/>
          </p:cNvSpPr>
          <p:nvPr>
            <p:ph type="title"/>
          </p:nvPr>
        </p:nvSpPr>
        <p:spPr>
          <a:xfrm>
            <a:off x="305650" y="256021"/>
            <a:ext cx="10615500" cy="701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Open San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3" descr="A black and white logo&#10;&#10;Description automatically generated with low confidence"/>
          <p:cNvSpPr/>
          <p:nvPr/>
        </p:nvSpPr>
        <p:spPr>
          <a:xfrm>
            <a:off x="11049352" y="6380922"/>
            <a:ext cx="736359" cy="26031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3"/>
          <p:cNvSpPr txBox="1"/>
          <p:nvPr/>
        </p:nvSpPr>
        <p:spPr>
          <a:xfrm>
            <a:off x="305652" y="6384932"/>
            <a:ext cx="300054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Open Sans"/>
              <a:buNone/>
            </a:pPr>
            <a:r>
              <a:rPr lang="en-US" sz="1000" b="0" i="0" u="none" strike="noStrike" cap="none">
                <a:solidFill>
                  <a:schemeClr val="lt1"/>
                </a:solidFill>
                <a:latin typeface="Open Sans"/>
                <a:ea typeface="Open Sans"/>
                <a:cs typeface="Open Sans"/>
                <a:sym typeface="Open Sans"/>
              </a:rPr>
              <a:t>BIDA </a:t>
            </a:r>
            <a:r>
              <a:rPr lang="en-US" sz="1000" b="0" i="0" u="none" strike="noStrike" cap="none" baseline="30000">
                <a:solidFill>
                  <a:schemeClr val="lt1"/>
                </a:solidFill>
                <a:latin typeface="Open Sans"/>
                <a:ea typeface="Open Sans"/>
                <a:cs typeface="Open Sans"/>
                <a:sym typeface="Open Sans"/>
              </a:rPr>
              <a:t>TM</a:t>
            </a:r>
            <a:r>
              <a:rPr lang="en-US" sz="1000" b="0" i="0" u="none" strike="noStrike" cap="none">
                <a:solidFill>
                  <a:schemeClr val="lt1"/>
                </a:solidFill>
                <a:latin typeface="Open Sans"/>
                <a:ea typeface="Open Sans"/>
                <a:cs typeface="Open Sans"/>
                <a:sym typeface="Open Sans"/>
              </a:rPr>
              <a:t> - Business Intelligence &amp; Data Analysis</a:t>
            </a:r>
            <a:endParaRPr sz="1400" b="0" i="0" u="none" strike="noStrike" cap="none">
              <a:solidFill>
                <a:srgbClr val="000000"/>
              </a:solidFill>
              <a:latin typeface="Open Sans"/>
              <a:ea typeface="Open Sans"/>
              <a:cs typeface="Open Sans"/>
              <a:sym typeface="Open Sans"/>
            </a:endParaRPr>
          </a:p>
        </p:txBody>
      </p:sp>
      <p:grpSp>
        <p:nvGrpSpPr>
          <p:cNvPr id="59" name="Google Shape;59;p103"/>
          <p:cNvGrpSpPr/>
          <p:nvPr/>
        </p:nvGrpSpPr>
        <p:grpSpPr>
          <a:xfrm>
            <a:off x="408600" y="896094"/>
            <a:ext cx="727435" cy="54174"/>
            <a:chOff x="408600" y="896094"/>
            <a:chExt cx="727435" cy="54174"/>
          </a:xfrm>
        </p:grpSpPr>
        <p:sp>
          <p:nvSpPr>
            <p:cNvPr id="60" name="Google Shape;60;p103"/>
            <p:cNvSpPr/>
            <p:nvPr/>
          </p:nvSpPr>
          <p:spPr>
            <a:xfrm>
              <a:off x="421332" y="897674"/>
              <a:ext cx="691376" cy="52594"/>
            </a:xfrm>
            <a:prstGeom prst="flowChartAlternateProcess">
              <a:avLst/>
            </a:prstGeom>
            <a:solidFill>
              <a:srgbClr val="255B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Open Sans"/>
                <a:buNone/>
              </a:pPr>
              <a:endParaRPr sz="1400" b="0" i="0" u="none" strike="noStrike" cap="none">
                <a:solidFill>
                  <a:schemeClr val="lt1"/>
                </a:solidFill>
                <a:latin typeface="Open Sans"/>
                <a:ea typeface="Open Sans"/>
                <a:cs typeface="Open Sans"/>
                <a:sym typeface="Open Sans"/>
              </a:endParaRPr>
            </a:p>
          </p:txBody>
        </p:sp>
        <p:sp>
          <p:nvSpPr>
            <p:cNvPr id="61" name="Google Shape;61;p103"/>
            <p:cNvSpPr/>
            <p:nvPr/>
          </p:nvSpPr>
          <p:spPr>
            <a:xfrm>
              <a:off x="408600" y="896094"/>
              <a:ext cx="52594" cy="52594"/>
            </a:xfrm>
            <a:prstGeom prst="ellipse">
              <a:avLst/>
            </a:prstGeom>
            <a:solidFill>
              <a:srgbClr val="255B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Open Sans"/>
                <a:buNone/>
              </a:pPr>
              <a:endParaRPr sz="1400" b="0" i="0" u="none" strike="noStrike" cap="none">
                <a:solidFill>
                  <a:schemeClr val="lt1"/>
                </a:solidFill>
                <a:latin typeface="Open Sans"/>
                <a:ea typeface="Open Sans"/>
                <a:cs typeface="Open Sans"/>
                <a:sym typeface="Open Sans"/>
              </a:endParaRPr>
            </a:p>
          </p:txBody>
        </p:sp>
        <p:sp>
          <p:nvSpPr>
            <p:cNvPr id="62" name="Google Shape;62;p103"/>
            <p:cNvSpPr/>
            <p:nvPr/>
          </p:nvSpPr>
          <p:spPr>
            <a:xfrm>
              <a:off x="1083441" y="896094"/>
              <a:ext cx="52594" cy="52594"/>
            </a:xfrm>
            <a:prstGeom prst="ellipse">
              <a:avLst/>
            </a:prstGeom>
            <a:solidFill>
              <a:srgbClr val="255B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Open Sans"/>
                <a:buNone/>
              </a:pPr>
              <a:endParaRPr sz="1400" b="0" i="0" u="none" strike="noStrike" cap="none">
                <a:solidFill>
                  <a:schemeClr val="lt1"/>
                </a:solidFill>
                <a:latin typeface="Open Sans"/>
                <a:ea typeface="Open Sans"/>
                <a:cs typeface="Open Sans"/>
                <a:sym typeface="Open Sans"/>
              </a:endParaRPr>
            </a:p>
          </p:txBody>
        </p:sp>
      </p:grpSp>
      <p:sp>
        <p:nvSpPr>
          <p:cNvPr id="63" name="Google Shape;63;p103"/>
          <p:cNvSpPr txBox="1">
            <a:spLocks noGrp="1"/>
          </p:cNvSpPr>
          <p:nvPr>
            <p:ph type="body" idx="1"/>
          </p:nvPr>
        </p:nvSpPr>
        <p:spPr>
          <a:xfrm>
            <a:off x="408000" y="1194179"/>
            <a:ext cx="11368800" cy="5109613"/>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a:lnSpc>
                <a:spcPct val="120000"/>
              </a:lnSpc>
              <a:spcBef>
                <a:spcPts val="1000"/>
              </a:spcBef>
              <a:spcAft>
                <a:spcPts val="0"/>
              </a:spcAft>
              <a:buClr>
                <a:schemeClr val="lt1"/>
              </a:buClr>
              <a:buSzPts val="1600"/>
              <a:buChar char="–"/>
              <a:defRPr>
                <a:solidFill>
                  <a:schemeClr val="lt1"/>
                </a:solidFill>
              </a:defRPr>
            </a:lvl3pPr>
            <a:lvl4pPr marL="1828800" lvl="3" indent="-330200" algn="l">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endParaRPr/>
          </a:p>
        </p:txBody>
      </p:sp>
      <p:pic>
        <p:nvPicPr>
          <p:cNvPr id="17" name="Google Shape;28;p117" descr="A black and white logo&#10;&#10;Description automatically generated with low confidence">
            <a:extLst>
              <a:ext uri="{FF2B5EF4-FFF2-40B4-BE49-F238E27FC236}">
                <a16:creationId xmlns:a16="http://schemas.microsoft.com/office/drawing/2014/main" id="{EA9E8FCA-D5FE-4F38-A3E6-7249682D840F}"/>
              </a:ext>
            </a:extLst>
          </p:cNvPr>
          <p:cNvPicPr preferRelativeResize="0"/>
          <p:nvPr userDrawn="1"/>
        </p:nvPicPr>
        <p:blipFill rotWithShape="1">
          <a:blip r:embed="rId2">
            <a:alphaModFix/>
          </a:blip>
          <a:srcRect/>
          <a:stretch/>
        </p:blipFill>
        <p:spPr>
          <a:xfrm>
            <a:off x="11049351" y="6380922"/>
            <a:ext cx="736359" cy="260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Objectives" userDrawn="1">
  <p:cSld name="2_Objectives">
    <p:bg>
      <p:bgPr>
        <a:gradFill>
          <a:gsLst>
            <a:gs pos="0">
              <a:schemeClr val="lt2"/>
            </a:gs>
            <a:gs pos="100000">
              <a:schemeClr val="lt2"/>
            </a:gs>
          </a:gsLst>
          <a:lin ang="3599321" scaled="0"/>
        </a:gradFill>
        <a:effectLst/>
      </p:bgPr>
    </p:bg>
    <p:spTree>
      <p:nvGrpSpPr>
        <p:cNvPr id="1" name="Shape 25"/>
        <p:cNvGrpSpPr/>
        <p:nvPr/>
      </p:nvGrpSpPr>
      <p:grpSpPr>
        <a:xfrm>
          <a:off x="0" y="0"/>
          <a:ext cx="0" cy="0"/>
          <a:chOff x="0" y="0"/>
          <a:chExt cx="0" cy="0"/>
        </a:xfrm>
      </p:grpSpPr>
      <p:sp>
        <p:nvSpPr>
          <p:cNvPr id="2" name="Do not remove" hidden="1">
            <a:extLst>
              <a:ext uri="{FF2B5EF4-FFF2-40B4-BE49-F238E27FC236}">
                <a16:creationId xmlns:a16="http://schemas.microsoft.com/office/drawing/2014/main" id="{7243574B-E83A-4E66-91DC-6E1D50BD3518}"/>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Google Shape;26;p117"/>
          <p:cNvSpPr txBox="1">
            <a:spLocks noGrp="1"/>
          </p:cNvSpPr>
          <p:nvPr>
            <p:ph type="body" idx="1"/>
          </p:nvPr>
        </p:nvSpPr>
        <p:spPr>
          <a:xfrm>
            <a:off x="767020" y="2240740"/>
            <a:ext cx="3362334" cy="1327471"/>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a:lnSpc>
                <a:spcPct val="120000"/>
              </a:lnSpc>
              <a:spcBef>
                <a:spcPts val="1000"/>
              </a:spcBef>
              <a:spcAft>
                <a:spcPts val="0"/>
              </a:spcAft>
              <a:buClr>
                <a:schemeClr val="lt1"/>
              </a:buClr>
              <a:buSzPts val="1600"/>
              <a:buChar char="–"/>
              <a:defRPr>
                <a:solidFill>
                  <a:schemeClr val="lt1"/>
                </a:solidFill>
              </a:defRPr>
            </a:lvl3pPr>
            <a:lvl4pPr marL="1828800" lvl="3" indent="-330200" algn="l">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endParaRPr/>
          </a:p>
        </p:txBody>
      </p:sp>
      <p:pic>
        <p:nvPicPr>
          <p:cNvPr id="28" name="Google Shape;28;p117" descr="A black and white logo&#10;&#10;Description automatically generated with low confidence"/>
          <p:cNvPicPr preferRelativeResize="0"/>
          <p:nvPr/>
        </p:nvPicPr>
        <p:blipFill rotWithShape="1">
          <a:blip r:embed="rId3">
            <a:alphaModFix/>
          </a:blip>
          <a:srcRect/>
          <a:stretch/>
        </p:blipFill>
        <p:spPr>
          <a:xfrm>
            <a:off x="11049352" y="6380922"/>
            <a:ext cx="736359" cy="260315"/>
          </a:xfrm>
          <a:prstGeom prst="rect">
            <a:avLst/>
          </a:prstGeom>
          <a:noFill/>
          <a:ln>
            <a:noFill/>
          </a:ln>
        </p:spPr>
      </p:pic>
      <p:sp>
        <p:nvSpPr>
          <p:cNvPr id="29" name="Google Shape;29;p117"/>
          <p:cNvSpPr txBox="1"/>
          <p:nvPr/>
        </p:nvSpPr>
        <p:spPr>
          <a:xfrm>
            <a:off x="305653" y="6384932"/>
            <a:ext cx="302321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Open Sans"/>
                <a:ea typeface="Open Sans"/>
                <a:cs typeface="Open Sans"/>
                <a:sym typeface="Open Sans"/>
              </a:rPr>
              <a:t>BIDA </a:t>
            </a:r>
            <a:r>
              <a:rPr lang="en-US" sz="1000" b="0" i="0" u="none" strike="noStrike" cap="none" baseline="30000">
                <a:solidFill>
                  <a:schemeClr val="lt1"/>
                </a:solidFill>
                <a:latin typeface="Open Sans"/>
                <a:ea typeface="Open Sans"/>
                <a:cs typeface="Open Sans"/>
                <a:sym typeface="Open Sans"/>
              </a:rPr>
              <a:t>TM</a:t>
            </a:r>
            <a:r>
              <a:rPr lang="en-US" sz="1000" b="0" i="0" u="none" strike="noStrike" cap="none">
                <a:solidFill>
                  <a:schemeClr val="lt1"/>
                </a:solidFill>
                <a:latin typeface="Open Sans"/>
                <a:ea typeface="Open Sans"/>
                <a:cs typeface="Open Sans"/>
                <a:sym typeface="Open Sans"/>
              </a:rPr>
              <a:t> - Business Intelligence &amp; Data Analysis</a:t>
            </a:r>
            <a:endParaRPr/>
          </a:p>
        </p:txBody>
      </p:sp>
      <p:sp>
        <p:nvSpPr>
          <p:cNvPr id="30" name="Google Shape;30;p117"/>
          <p:cNvSpPr txBox="1">
            <a:spLocks noGrp="1"/>
          </p:cNvSpPr>
          <p:nvPr>
            <p:ph type="body" idx="2"/>
          </p:nvPr>
        </p:nvSpPr>
        <p:spPr>
          <a:xfrm>
            <a:off x="4414833" y="2240740"/>
            <a:ext cx="3362334" cy="1327471"/>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a:lnSpc>
                <a:spcPct val="120000"/>
              </a:lnSpc>
              <a:spcBef>
                <a:spcPts val="1000"/>
              </a:spcBef>
              <a:spcAft>
                <a:spcPts val="0"/>
              </a:spcAft>
              <a:buClr>
                <a:schemeClr val="lt1"/>
              </a:buClr>
              <a:buSzPts val="1600"/>
              <a:buChar char="–"/>
              <a:defRPr>
                <a:solidFill>
                  <a:schemeClr val="lt1"/>
                </a:solidFill>
              </a:defRPr>
            </a:lvl3pPr>
            <a:lvl4pPr marL="1828800" lvl="3" indent="-330200" algn="l">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endParaRPr/>
          </a:p>
        </p:txBody>
      </p:sp>
      <p:sp>
        <p:nvSpPr>
          <p:cNvPr id="31" name="Google Shape;31;p117"/>
          <p:cNvSpPr txBox="1">
            <a:spLocks noGrp="1"/>
          </p:cNvSpPr>
          <p:nvPr>
            <p:ph type="body" idx="3"/>
          </p:nvPr>
        </p:nvSpPr>
        <p:spPr>
          <a:xfrm>
            <a:off x="8062646" y="2240740"/>
            <a:ext cx="3362334" cy="1327471"/>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a:lnSpc>
                <a:spcPct val="120000"/>
              </a:lnSpc>
              <a:spcBef>
                <a:spcPts val="1000"/>
              </a:spcBef>
              <a:spcAft>
                <a:spcPts val="0"/>
              </a:spcAft>
              <a:buClr>
                <a:schemeClr val="lt1"/>
              </a:buClr>
              <a:buSzPts val="1600"/>
              <a:buChar char="–"/>
              <a:defRPr>
                <a:solidFill>
                  <a:schemeClr val="lt1"/>
                </a:solidFill>
              </a:defRPr>
            </a:lvl3pPr>
            <a:lvl4pPr marL="1828800" lvl="3" indent="-330200" algn="l">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endParaRPr/>
          </a:p>
        </p:txBody>
      </p:sp>
      <p:sp>
        <p:nvSpPr>
          <p:cNvPr id="32" name="Google Shape;32;p117"/>
          <p:cNvSpPr txBox="1">
            <a:spLocks noGrp="1"/>
          </p:cNvSpPr>
          <p:nvPr>
            <p:ph type="body" idx="4"/>
          </p:nvPr>
        </p:nvSpPr>
        <p:spPr>
          <a:xfrm>
            <a:off x="767020" y="4777042"/>
            <a:ext cx="3362334" cy="1327471"/>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a:lnSpc>
                <a:spcPct val="120000"/>
              </a:lnSpc>
              <a:spcBef>
                <a:spcPts val="1000"/>
              </a:spcBef>
              <a:spcAft>
                <a:spcPts val="0"/>
              </a:spcAft>
              <a:buClr>
                <a:schemeClr val="lt1"/>
              </a:buClr>
              <a:buSzPts val="1600"/>
              <a:buChar char="–"/>
              <a:defRPr>
                <a:solidFill>
                  <a:schemeClr val="lt1"/>
                </a:solidFill>
              </a:defRPr>
            </a:lvl3pPr>
            <a:lvl4pPr marL="1828800" lvl="3" indent="-330200" algn="l">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endParaRPr/>
          </a:p>
        </p:txBody>
      </p:sp>
      <p:sp>
        <p:nvSpPr>
          <p:cNvPr id="33" name="Google Shape;33;p117"/>
          <p:cNvSpPr txBox="1">
            <a:spLocks noGrp="1"/>
          </p:cNvSpPr>
          <p:nvPr>
            <p:ph type="body" idx="5"/>
          </p:nvPr>
        </p:nvSpPr>
        <p:spPr>
          <a:xfrm>
            <a:off x="4414833" y="4777042"/>
            <a:ext cx="3362334" cy="1327471"/>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a:lnSpc>
                <a:spcPct val="120000"/>
              </a:lnSpc>
              <a:spcBef>
                <a:spcPts val="1000"/>
              </a:spcBef>
              <a:spcAft>
                <a:spcPts val="0"/>
              </a:spcAft>
              <a:buClr>
                <a:schemeClr val="lt1"/>
              </a:buClr>
              <a:buSzPts val="1600"/>
              <a:buChar char="–"/>
              <a:defRPr>
                <a:solidFill>
                  <a:schemeClr val="lt1"/>
                </a:solidFill>
              </a:defRPr>
            </a:lvl3pPr>
            <a:lvl4pPr marL="1828800" lvl="3" indent="-330200" algn="l">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endParaRPr/>
          </a:p>
        </p:txBody>
      </p:sp>
      <p:sp>
        <p:nvSpPr>
          <p:cNvPr id="34" name="Google Shape;34;p117"/>
          <p:cNvSpPr txBox="1">
            <a:spLocks noGrp="1"/>
          </p:cNvSpPr>
          <p:nvPr>
            <p:ph type="body" idx="6"/>
          </p:nvPr>
        </p:nvSpPr>
        <p:spPr>
          <a:xfrm>
            <a:off x="8062646" y="4777042"/>
            <a:ext cx="3362334" cy="1327471"/>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a:lnSpc>
                <a:spcPct val="120000"/>
              </a:lnSpc>
              <a:spcBef>
                <a:spcPts val="1000"/>
              </a:spcBef>
              <a:spcAft>
                <a:spcPts val="0"/>
              </a:spcAft>
              <a:buClr>
                <a:schemeClr val="lt1"/>
              </a:buClr>
              <a:buSzPts val="1600"/>
              <a:buChar char="–"/>
              <a:defRPr>
                <a:solidFill>
                  <a:schemeClr val="lt1"/>
                </a:solidFill>
              </a:defRPr>
            </a:lvl3pPr>
            <a:lvl4pPr marL="1828800" lvl="3" indent="-330200" algn="l">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endParaRPr/>
          </a:p>
        </p:txBody>
      </p:sp>
      <p:grpSp>
        <p:nvGrpSpPr>
          <p:cNvPr id="35" name="Google Shape;35;p117"/>
          <p:cNvGrpSpPr/>
          <p:nvPr/>
        </p:nvGrpSpPr>
        <p:grpSpPr>
          <a:xfrm>
            <a:off x="408600" y="896094"/>
            <a:ext cx="727435" cy="54174"/>
            <a:chOff x="408600" y="896094"/>
            <a:chExt cx="727435" cy="54174"/>
          </a:xfrm>
        </p:grpSpPr>
        <p:sp>
          <p:nvSpPr>
            <p:cNvPr id="36" name="Google Shape;36;p117"/>
            <p:cNvSpPr/>
            <p:nvPr/>
          </p:nvSpPr>
          <p:spPr>
            <a:xfrm>
              <a:off x="421332" y="897674"/>
              <a:ext cx="691376" cy="52594"/>
            </a:xfrm>
            <a:prstGeom prst="flowChartAlternateProcess">
              <a:avLst/>
            </a:prstGeom>
            <a:solidFill>
              <a:srgbClr val="255B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 name="Google Shape;37;p117"/>
            <p:cNvSpPr/>
            <p:nvPr/>
          </p:nvSpPr>
          <p:spPr>
            <a:xfrm>
              <a:off x="408600" y="896094"/>
              <a:ext cx="52594" cy="52594"/>
            </a:xfrm>
            <a:prstGeom prst="ellipse">
              <a:avLst/>
            </a:prstGeom>
            <a:solidFill>
              <a:srgbClr val="255B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 name="Google Shape;38;p117"/>
            <p:cNvSpPr/>
            <p:nvPr/>
          </p:nvSpPr>
          <p:spPr>
            <a:xfrm>
              <a:off x="1083441" y="896094"/>
              <a:ext cx="52594" cy="52594"/>
            </a:xfrm>
            <a:prstGeom prst="ellipse">
              <a:avLst/>
            </a:prstGeom>
            <a:solidFill>
              <a:srgbClr val="255B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6" name="Google Shape;10;p68">
            <a:extLst>
              <a:ext uri="{FF2B5EF4-FFF2-40B4-BE49-F238E27FC236}">
                <a16:creationId xmlns:a16="http://schemas.microsoft.com/office/drawing/2014/main" id="{4137A9F3-12E8-4E92-AB71-E6758E7BDB39}"/>
              </a:ext>
            </a:extLst>
          </p:cNvPr>
          <p:cNvSpPr txBox="1">
            <a:spLocks noGrp="1"/>
          </p:cNvSpPr>
          <p:nvPr>
            <p:ph type="title"/>
          </p:nvPr>
        </p:nvSpPr>
        <p:spPr>
          <a:xfrm>
            <a:off x="305649" y="351025"/>
            <a:ext cx="11570399" cy="701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2"/>
              </a:buClr>
              <a:buSzPts val="2400"/>
              <a:buFont typeface="Open Sans"/>
              <a:buNone/>
              <a:defRPr sz="2400" b="1" i="0" u="none" strike="noStrike" cap="none">
                <a:solidFill>
                  <a:schemeClr val="bg1"/>
                </a:solidFill>
                <a:latin typeface="Open Sans"/>
                <a:ea typeface="Open Sans"/>
                <a:cs typeface="Open Sans"/>
                <a:sym typeface="Open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3535150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14"/>
        <p:cNvGrpSpPr/>
        <p:nvPr/>
      </p:nvGrpSpPr>
      <p:grpSpPr>
        <a:xfrm>
          <a:off x="0" y="0"/>
          <a:ext cx="0" cy="0"/>
          <a:chOff x="0" y="0"/>
          <a:chExt cx="0" cy="0"/>
        </a:xfrm>
      </p:grpSpPr>
      <p:sp>
        <p:nvSpPr>
          <p:cNvPr id="4" name="Do not remove" hidden="1">
            <a:extLst>
              <a:ext uri="{FF2B5EF4-FFF2-40B4-BE49-F238E27FC236}">
                <a16:creationId xmlns:a16="http://schemas.microsoft.com/office/drawing/2014/main" id="{EBC44492-6967-4277-AA3F-E0DE754E09AB}"/>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Google Shape;15;p69"/>
          <p:cNvSpPr txBox="1">
            <a:spLocks noGrp="1"/>
          </p:cNvSpPr>
          <p:nvPr>
            <p:ph type="title"/>
          </p:nvPr>
        </p:nvSpPr>
        <p:spPr>
          <a:xfrm>
            <a:off x="308475" y="345250"/>
            <a:ext cx="10542900" cy="701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sp>
        <p:nvSpPr>
          <p:cNvPr id="5" name="Google Shape;11;p68">
            <a:extLst>
              <a:ext uri="{FF2B5EF4-FFF2-40B4-BE49-F238E27FC236}">
                <a16:creationId xmlns:a16="http://schemas.microsoft.com/office/drawing/2014/main" id="{9DA1D220-B516-46AF-B02C-991328184C2F}"/>
              </a:ext>
            </a:extLst>
          </p:cNvPr>
          <p:cNvSpPr txBox="1">
            <a:spLocks noGrp="1"/>
          </p:cNvSpPr>
          <p:nvPr>
            <p:ph idx="1"/>
          </p:nvPr>
        </p:nvSpPr>
        <p:spPr>
          <a:xfrm>
            <a:off x="408600" y="1148575"/>
            <a:ext cx="11376000" cy="5160449"/>
          </a:xfrm>
          <a:prstGeom prst="rect">
            <a:avLst/>
          </a:prstGeom>
          <a:noFill/>
          <a:ln>
            <a:noFill/>
          </a:ln>
        </p:spPr>
        <p:txBody>
          <a:bodyPr spcFirstLastPara="1" wrap="square" lIns="0" tIns="0" rIns="0" bIns="0" anchor="t" anchorCtr="0">
            <a:normAutofit/>
          </a:bodyPr>
          <a:lstStyle>
            <a:lvl1pPr marL="0" marR="0" lvl="0" indent="0" algn="l" rtl="0">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2901034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Title" preserve="1" userDrawn="1">
  <p:cSld name="Section Title">
    <p:bg>
      <p:bgPr>
        <a:gradFill>
          <a:gsLst>
            <a:gs pos="0">
              <a:schemeClr val="lt2"/>
            </a:gs>
            <a:gs pos="100000">
              <a:schemeClr val="lt2"/>
            </a:gs>
          </a:gsLst>
          <a:lin ang="3599321" scaled="0"/>
        </a:gradFill>
        <a:effectLst/>
      </p:bgPr>
    </p:bg>
    <p:spTree>
      <p:nvGrpSpPr>
        <p:cNvPr id="1" name="Shape 16"/>
        <p:cNvGrpSpPr/>
        <p:nvPr/>
      </p:nvGrpSpPr>
      <p:grpSpPr>
        <a:xfrm>
          <a:off x="0" y="0"/>
          <a:ext cx="0" cy="0"/>
          <a:chOff x="0" y="0"/>
          <a:chExt cx="0" cy="0"/>
        </a:xfrm>
      </p:grpSpPr>
      <p:sp>
        <p:nvSpPr>
          <p:cNvPr id="4" name="Do not remove" hidden="1">
            <a:extLst>
              <a:ext uri="{FF2B5EF4-FFF2-40B4-BE49-F238E27FC236}">
                <a16:creationId xmlns:a16="http://schemas.microsoft.com/office/drawing/2014/main" id="{7F1229BB-4573-4C4C-BCAE-63DC5233377D}"/>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Google Shape;17;p70"/>
          <p:cNvSpPr txBox="1">
            <a:spLocks noGrp="1"/>
          </p:cNvSpPr>
          <p:nvPr>
            <p:ph type="title"/>
          </p:nvPr>
        </p:nvSpPr>
        <p:spPr>
          <a:xfrm>
            <a:off x="229022" y="3746500"/>
            <a:ext cx="11733900" cy="994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3000"/>
              <a:buFont typeface="Open Sans"/>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pic>
        <p:nvPicPr>
          <p:cNvPr id="3" name="Picture 2" descr="A black and white logo&#10;&#10;Description automatically generated with low confidence">
            <a:extLst>
              <a:ext uri="{FF2B5EF4-FFF2-40B4-BE49-F238E27FC236}">
                <a16:creationId xmlns:a16="http://schemas.microsoft.com/office/drawing/2014/main" id="{F967B739-E07C-EF46-A287-A45005E92B4A}"/>
              </a:ext>
            </a:extLst>
          </p:cNvPr>
          <p:cNvPicPr>
            <a:picLocks noChangeAspect="1"/>
          </p:cNvPicPr>
          <p:nvPr/>
        </p:nvPicPr>
        <p:blipFill>
          <a:blip r:embed="rId3"/>
          <a:stretch>
            <a:fillRect/>
          </a:stretch>
        </p:blipFill>
        <p:spPr>
          <a:xfrm>
            <a:off x="11049352" y="6380922"/>
            <a:ext cx="736359" cy="260315"/>
          </a:xfrm>
          <a:prstGeom prst="rect">
            <a:avLst/>
          </a:prstGeom>
        </p:spPr>
      </p:pic>
      <p:sp>
        <p:nvSpPr>
          <p:cNvPr id="2" name="Oval 1">
            <a:extLst>
              <a:ext uri="{FF2B5EF4-FFF2-40B4-BE49-F238E27FC236}">
                <a16:creationId xmlns:a16="http://schemas.microsoft.com/office/drawing/2014/main" id="{A61A924D-2286-7B42-9BD0-7242423C9A24}"/>
              </a:ext>
            </a:extLst>
          </p:cNvPr>
          <p:cNvSpPr/>
          <p:nvPr/>
        </p:nvSpPr>
        <p:spPr>
          <a:xfrm>
            <a:off x="5272255" y="1936414"/>
            <a:ext cx="1647431" cy="1647431"/>
          </a:xfrm>
          <a:prstGeom prst="ellipse">
            <a:avLst/>
          </a:prstGeom>
          <a:solidFill>
            <a:srgbClr val="25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168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preserve="1">
  <p:cSld name="1_Section Title">
    <p:bg>
      <p:bgPr>
        <a:gradFill>
          <a:gsLst>
            <a:gs pos="0">
              <a:schemeClr val="lt2"/>
            </a:gs>
            <a:gs pos="100000">
              <a:schemeClr val="lt2"/>
            </a:gs>
          </a:gsLst>
          <a:lin ang="3599321" scaled="0"/>
        </a:gradFill>
        <a:effectLst/>
      </p:bgPr>
    </p:bg>
    <p:spTree>
      <p:nvGrpSpPr>
        <p:cNvPr id="1" name="Shape 16"/>
        <p:cNvGrpSpPr/>
        <p:nvPr/>
      </p:nvGrpSpPr>
      <p:grpSpPr>
        <a:xfrm>
          <a:off x="0" y="0"/>
          <a:ext cx="0" cy="0"/>
          <a:chOff x="0" y="0"/>
          <a:chExt cx="0" cy="0"/>
        </a:xfrm>
      </p:grpSpPr>
      <p:sp>
        <p:nvSpPr>
          <p:cNvPr id="17" name="Google Shape;17;p70"/>
          <p:cNvSpPr txBox="1">
            <a:spLocks noGrp="1"/>
          </p:cNvSpPr>
          <p:nvPr>
            <p:ph type="title"/>
          </p:nvPr>
        </p:nvSpPr>
        <p:spPr>
          <a:xfrm>
            <a:off x="229022" y="3082264"/>
            <a:ext cx="11733900" cy="994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3000"/>
              <a:buFont typeface="Open Sans"/>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pic>
        <p:nvPicPr>
          <p:cNvPr id="4" name="Picture 3" descr="A black and white logo&#10;&#10;Description automatically generated with low confidence">
            <a:extLst>
              <a:ext uri="{FF2B5EF4-FFF2-40B4-BE49-F238E27FC236}">
                <a16:creationId xmlns:a16="http://schemas.microsoft.com/office/drawing/2014/main" id="{8F9EB796-2FA7-0148-B8FE-5E894A55A423}"/>
              </a:ext>
            </a:extLst>
          </p:cNvPr>
          <p:cNvPicPr>
            <a:picLocks noChangeAspect="1"/>
          </p:cNvPicPr>
          <p:nvPr/>
        </p:nvPicPr>
        <p:blipFill>
          <a:blip r:embed="rId2"/>
          <a:stretch>
            <a:fillRect/>
          </a:stretch>
        </p:blipFill>
        <p:spPr>
          <a:xfrm>
            <a:off x="11049352" y="6380922"/>
            <a:ext cx="736359" cy="260315"/>
          </a:xfrm>
          <a:prstGeom prst="rect">
            <a:avLst/>
          </a:prstGeom>
        </p:spPr>
      </p:pic>
    </p:spTree>
    <p:extLst>
      <p:ext uri="{BB962C8B-B14F-4D97-AF65-F5344CB8AC3E}">
        <p14:creationId xmlns:p14="http://schemas.microsoft.com/office/powerpoint/2010/main" val="1913217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_Objectives" preserve="1" userDrawn="1">
  <p:cSld name="1_Objectives">
    <p:bg>
      <p:bgPr>
        <a:gradFill>
          <a:gsLst>
            <a:gs pos="0">
              <a:schemeClr val="lt2"/>
            </a:gs>
            <a:gs pos="100000">
              <a:schemeClr val="lt2"/>
            </a:gs>
          </a:gsLst>
          <a:lin ang="3599321" scaled="0"/>
        </a:gradFill>
        <a:effectLst/>
      </p:bgPr>
    </p:bg>
    <p:spTree>
      <p:nvGrpSpPr>
        <p:cNvPr id="1" name="Shape 26"/>
        <p:cNvGrpSpPr/>
        <p:nvPr/>
      </p:nvGrpSpPr>
      <p:grpSpPr>
        <a:xfrm>
          <a:off x="0" y="0"/>
          <a:ext cx="0" cy="0"/>
          <a:chOff x="0" y="0"/>
          <a:chExt cx="0" cy="0"/>
        </a:xfrm>
      </p:grpSpPr>
      <p:sp>
        <p:nvSpPr>
          <p:cNvPr id="30" name="Google Shape;30;p72"/>
          <p:cNvSpPr txBox="1">
            <a:spLocks noGrp="1"/>
          </p:cNvSpPr>
          <p:nvPr>
            <p:ph type="title"/>
          </p:nvPr>
        </p:nvSpPr>
        <p:spPr>
          <a:xfrm>
            <a:off x="305650" y="351025"/>
            <a:ext cx="10615500" cy="701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2400"/>
              <a:buFont typeface="Open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pic>
        <p:nvPicPr>
          <p:cNvPr id="6" name="Picture 5" descr="A black and white logo&#10;&#10;Description automatically generated with low confidence">
            <a:extLst>
              <a:ext uri="{FF2B5EF4-FFF2-40B4-BE49-F238E27FC236}">
                <a16:creationId xmlns:a16="http://schemas.microsoft.com/office/drawing/2014/main" id="{6EF822ED-326D-2641-A020-6DCD9B635E14}"/>
              </a:ext>
            </a:extLst>
          </p:cNvPr>
          <p:cNvPicPr>
            <a:picLocks noChangeAspect="1"/>
          </p:cNvPicPr>
          <p:nvPr/>
        </p:nvPicPr>
        <p:blipFill>
          <a:blip r:embed="rId2"/>
          <a:stretch>
            <a:fillRect/>
          </a:stretch>
        </p:blipFill>
        <p:spPr>
          <a:xfrm>
            <a:off x="11049352" y="6380922"/>
            <a:ext cx="736359" cy="260315"/>
          </a:xfrm>
          <a:prstGeom prst="rect">
            <a:avLst/>
          </a:prstGeom>
        </p:spPr>
      </p:pic>
      <p:sp>
        <p:nvSpPr>
          <p:cNvPr id="7" name="Google Shape;12;p68">
            <a:extLst>
              <a:ext uri="{FF2B5EF4-FFF2-40B4-BE49-F238E27FC236}">
                <a16:creationId xmlns:a16="http://schemas.microsoft.com/office/drawing/2014/main" id="{8D9D61FC-6C04-6F43-88BA-AB2BC7780276}"/>
              </a:ext>
            </a:extLst>
          </p:cNvPr>
          <p:cNvSpPr txBox="1"/>
          <p:nvPr/>
        </p:nvSpPr>
        <p:spPr>
          <a:xfrm>
            <a:off x="305652" y="6384932"/>
            <a:ext cx="3000545" cy="24618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000" b="0" i="0" u="none" strike="noStrike" cap="none">
                <a:solidFill>
                  <a:schemeClr val="bg1"/>
                </a:solidFill>
                <a:latin typeface="Open Sans"/>
                <a:ea typeface="Open Sans"/>
                <a:cs typeface="Open Sans"/>
                <a:sym typeface="Open Sans"/>
              </a:rPr>
              <a:t>BIDA</a:t>
            </a:r>
            <a:r>
              <a:rPr lang="en-US" sz="1000" b="0" i="0" u="none" strike="noStrike" cap="none">
                <a:solidFill>
                  <a:schemeClr val="bg1"/>
                </a:solidFill>
                <a:latin typeface="Open Sans"/>
                <a:ea typeface="Open Sans"/>
                <a:cs typeface="Open Sans"/>
                <a:sym typeface="Open Sans"/>
              </a:rPr>
              <a:t> </a:t>
            </a:r>
            <a:r>
              <a:rPr lang="en-US" sz="1000" b="0" i="0" u="none" strike="noStrike" cap="none" baseline="30000">
                <a:solidFill>
                  <a:schemeClr val="bg1"/>
                </a:solidFill>
                <a:latin typeface="Open Sans"/>
                <a:ea typeface="Open Sans"/>
                <a:cs typeface="Open Sans"/>
                <a:sym typeface="Open Sans"/>
              </a:rPr>
              <a:t>TM</a:t>
            </a:r>
            <a:r>
              <a:rPr lang="en-US" sz="1000" b="0" i="0" u="none" strike="noStrike" cap="none">
                <a:solidFill>
                  <a:schemeClr val="bg1"/>
                </a:solidFill>
                <a:latin typeface="Open Sans"/>
                <a:ea typeface="Open Sans"/>
                <a:cs typeface="Open Sans"/>
                <a:sym typeface="Open Sans"/>
              </a:rPr>
              <a:t> </a:t>
            </a:r>
            <a:r>
              <a:rPr lang="en-CA" sz="1000" b="0" i="0" u="none" strike="noStrike" cap="none">
                <a:solidFill>
                  <a:schemeClr val="bg1"/>
                </a:solidFill>
                <a:latin typeface="Open Sans"/>
                <a:ea typeface="Open Sans"/>
                <a:cs typeface="Open Sans"/>
                <a:sym typeface="Open Sans"/>
              </a:rPr>
              <a:t>- Business Intelligence &amp; Data Analysis</a:t>
            </a:r>
          </a:p>
        </p:txBody>
      </p:sp>
      <p:grpSp>
        <p:nvGrpSpPr>
          <p:cNvPr id="8" name="Group 7">
            <a:extLst>
              <a:ext uri="{FF2B5EF4-FFF2-40B4-BE49-F238E27FC236}">
                <a16:creationId xmlns:a16="http://schemas.microsoft.com/office/drawing/2014/main" id="{7C6584E7-8BF0-3144-9065-C926922F499E}"/>
              </a:ext>
            </a:extLst>
          </p:cNvPr>
          <p:cNvGrpSpPr/>
          <p:nvPr/>
        </p:nvGrpSpPr>
        <p:grpSpPr>
          <a:xfrm>
            <a:off x="408600" y="896094"/>
            <a:ext cx="727435" cy="54174"/>
            <a:chOff x="408600" y="896094"/>
            <a:chExt cx="727435" cy="54174"/>
          </a:xfrm>
        </p:grpSpPr>
        <p:sp>
          <p:nvSpPr>
            <p:cNvPr id="9" name="Alternate Process 8">
              <a:extLst>
                <a:ext uri="{FF2B5EF4-FFF2-40B4-BE49-F238E27FC236}">
                  <a16:creationId xmlns:a16="http://schemas.microsoft.com/office/drawing/2014/main" id="{5432FB75-720E-944B-A9EE-22B1A5A73EE0}"/>
                </a:ext>
              </a:extLst>
            </p:cNvPr>
            <p:cNvSpPr/>
            <p:nvPr/>
          </p:nvSpPr>
          <p:spPr>
            <a:xfrm>
              <a:off x="421332" y="897674"/>
              <a:ext cx="691376" cy="52594"/>
            </a:xfrm>
            <a:prstGeom prst="flowChartAlternateProcess">
              <a:avLst/>
            </a:prstGeom>
            <a:solidFill>
              <a:srgbClr val="25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B88B7A9-EBC4-0F4B-A334-2AC63944988E}"/>
                </a:ext>
              </a:extLst>
            </p:cNvPr>
            <p:cNvSpPr/>
            <p:nvPr/>
          </p:nvSpPr>
          <p:spPr>
            <a:xfrm>
              <a:off x="408600" y="896094"/>
              <a:ext cx="52594" cy="52594"/>
            </a:xfrm>
            <a:prstGeom prst="ellipse">
              <a:avLst/>
            </a:prstGeom>
            <a:solidFill>
              <a:srgbClr val="25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16AD6C4-F871-484F-B6B1-131A376EDA6F}"/>
                </a:ext>
              </a:extLst>
            </p:cNvPr>
            <p:cNvSpPr/>
            <p:nvPr/>
          </p:nvSpPr>
          <p:spPr>
            <a:xfrm>
              <a:off x="1083441" y="896094"/>
              <a:ext cx="52594" cy="52594"/>
            </a:xfrm>
            <a:prstGeom prst="ellipse">
              <a:avLst/>
            </a:prstGeom>
            <a:solidFill>
              <a:srgbClr val="25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Google Shape;29;p72">
            <a:extLst>
              <a:ext uri="{FF2B5EF4-FFF2-40B4-BE49-F238E27FC236}">
                <a16:creationId xmlns:a16="http://schemas.microsoft.com/office/drawing/2014/main" id="{76F17C0C-8045-4E00-9F0A-BE60E0B15DB5}"/>
              </a:ext>
            </a:extLst>
          </p:cNvPr>
          <p:cNvSpPr txBox="1">
            <a:spLocks noGrp="1"/>
          </p:cNvSpPr>
          <p:nvPr>
            <p:ph type="body" idx="1"/>
          </p:nvPr>
        </p:nvSpPr>
        <p:spPr>
          <a:xfrm>
            <a:off x="408000" y="1194179"/>
            <a:ext cx="11368800" cy="5109613"/>
          </a:xfrm>
          <a:prstGeom prst="rect">
            <a:avLst/>
          </a:prstGeom>
          <a:noFill/>
          <a:ln>
            <a:noFill/>
          </a:ln>
        </p:spPr>
        <p:txBody>
          <a:bodyPr spcFirstLastPara="1" wrap="square" lIns="0" tIns="0" rIns="0" bIns="0" anchor="t" anchorCtr="0">
            <a:normAutofit/>
          </a:bodyPr>
          <a:lstStyle>
            <a:lvl1pPr marL="457200" lvl="0" indent="-228600" algn="l" rtl="0">
              <a:lnSpc>
                <a:spcPct val="120000"/>
              </a:lnSpc>
              <a:spcBef>
                <a:spcPts val="1000"/>
              </a:spcBef>
              <a:spcAft>
                <a:spcPts val="0"/>
              </a:spcAft>
              <a:buClr>
                <a:schemeClr val="lt1"/>
              </a:buClr>
              <a:buSzPts val="1600"/>
              <a:buFont typeface="Open Sans"/>
              <a:buNone/>
              <a:defRPr i="0">
                <a:solidFill>
                  <a:schemeClr val="lt1"/>
                </a:solidFill>
              </a:defRPr>
            </a:lvl1pPr>
            <a:lvl2pPr marL="914400" lvl="1" indent="-330200" algn="l" rtl="0">
              <a:lnSpc>
                <a:spcPct val="120000"/>
              </a:lnSpc>
              <a:spcBef>
                <a:spcPts val="1000"/>
              </a:spcBef>
              <a:spcAft>
                <a:spcPts val="0"/>
              </a:spcAft>
              <a:buClr>
                <a:schemeClr val="lt1"/>
              </a:buClr>
              <a:buSzPts val="1600"/>
              <a:buFont typeface="Open Sans"/>
              <a:buChar char="•"/>
              <a:defRPr>
                <a:solidFill>
                  <a:schemeClr val="lt1"/>
                </a:solidFill>
              </a:defRPr>
            </a:lvl2pPr>
            <a:lvl3pPr marL="1371600" lvl="2" indent="-330200" algn="l" rtl="0">
              <a:lnSpc>
                <a:spcPct val="120000"/>
              </a:lnSpc>
              <a:spcBef>
                <a:spcPts val="1000"/>
              </a:spcBef>
              <a:spcAft>
                <a:spcPts val="0"/>
              </a:spcAft>
              <a:buClr>
                <a:schemeClr val="lt1"/>
              </a:buClr>
              <a:buSzPts val="1600"/>
              <a:buChar char="–"/>
              <a:defRPr>
                <a:solidFill>
                  <a:schemeClr val="lt1"/>
                </a:solidFill>
              </a:defRPr>
            </a:lvl3pPr>
            <a:lvl4pPr marL="1828800" lvl="3" indent="-330200" algn="l" rtl="0">
              <a:lnSpc>
                <a:spcPct val="120000"/>
              </a:lnSpc>
              <a:spcBef>
                <a:spcPts val="1000"/>
              </a:spcBef>
              <a:spcAft>
                <a:spcPts val="0"/>
              </a:spcAft>
              <a:buClr>
                <a:schemeClr val="lt1"/>
              </a:buClr>
              <a:buSzPts val="1600"/>
              <a:buFont typeface="Open Sans"/>
              <a:buChar char="•"/>
              <a:defRPr>
                <a:solidFill>
                  <a:schemeClr val="lt1"/>
                </a:solidFill>
              </a:defRPr>
            </a:lvl4pPr>
            <a:lvl5pPr marL="2286000" lvl="4" indent="-330200" algn="l" rtl="0">
              <a:lnSpc>
                <a:spcPct val="120000"/>
              </a:lnSpc>
              <a:spcBef>
                <a:spcPts val="1000"/>
              </a:spcBef>
              <a:spcAft>
                <a:spcPts val="0"/>
              </a:spcAft>
              <a:buClr>
                <a:schemeClr val="lt1"/>
              </a:buClr>
              <a:buSzPts val="1600"/>
              <a:buFont typeface="Open Sans"/>
              <a:buChar char="•"/>
              <a:defRPr>
                <a:solidFill>
                  <a:schemeClr val="lt1"/>
                </a:solidFill>
              </a:defRPr>
            </a:lvl5pPr>
            <a:lvl6pPr marL="2743200" lvl="5"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6pPr>
            <a:lvl7pPr marL="3200400" lvl="6"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7pPr>
            <a:lvl8pPr marL="3657600" lvl="7" indent="-330200" algn="l" rtl="0">
              <a:lnSpc>
                <a:spcPct val="120000"/>
              </a:lnSpc>
              <a:spcBef>
                <a:spcPts val="1000"/>
              </a:spcBef>
              <a:spcAft>
                <a:spcPts val="0"/>
              </a:spcAft>
              <a:buClr>
                <a:schemeClr val="lt1"/>
              </a:buClr>
              <a:buSzPts val="1600"/>
              <a:buFont typeface="Open Sans"/>
              <a:buChar char="•"/>
              <a:defRPr>
                <a:solidFill>
                  <a:schemeClr val="lt1"/>
                </a:solidFill>
                <a:latin typeface="Open Sans"/>
                <a:ea typeface="Open Sans"/>
                <a:cs typeface="Open Sans"/>
                <a:sym typeface="Open Sans"/>
              </a:defRPr>
            </a:lvl8pPr>
            <a:lvl9pPr marL="4114800" lvl="8" indent="-330200" algn="l" rtl="0">
              <a:lnSpc>
                <a:spcPct val="120000"/>
              </a:lnSpc>
              <a:spcBef>
                <a:spcPts val="1000"/>
              </a:spcBef>
              <a:spcAft>
                <a:spcPts val="1000"/>
              </a:spcAft>
              <a:buClr>
                <a:schemeClr val="lt1"/>
              </a:buClr>
              <a:buSzPts val="1600"/>
              <a:buFont typeface="Open Sans"/>
              <a:buChar char="•"/>
              <a:defRPr>
                <a:solidFill>
                  <a:schemeClr val="lt1"/>
                </a:solidFill>
                <a:latin typeface="Open Sans"/>
                <a:ea typeface="Open Sans"/>
                <a:cs typeface="Open Sans"/>
                <a:sym typeface="Open Sans"/>
              </a:defRPr>
            </a:lvl9pPr>
          </a:lstStyle>
          <a:p>
            <a:pPr lvl="0"/>
            <a:r>
              <a:rPr lang="en-US"/>
              <a:t>Click to edit Master text styles</a:t>
            </a:r>
          </a:p>
        </p:txBody>
      </p:sp>
    </p:spTree>
    <p:extLst>
      <p:ext uri="{BB962C8B-B14F-4D97-AF65-F5344CB8AC3E}">
        <p14:creationId xmlns:p14="http://schemas.microsoft.com/office/powerpoint/2010/main" val="1841370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1.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alpha val="20000"/>
          </a:srgbClr>
        </a:solidFill>
        <a:effectLst/>
      </p:bgPr>
    </p:bg>
    <p:spTree>
      <p:nvGrpSpPr>
        <p:cNvPr id="1" name="Shape 9"/>
        <p:cNvGrpSpPr/>
        <p:nvPr/>
      </p:nvGrpSpPr>
      <p:grpSpPr>
        <a:xfrm>
          <a:off x="0" y="0"/>
          <a:ext cx="0" cy="0"/>
          <a:chOff x="0" y="0"/>
          <a:chExt cx="0" cy="0"/>
        </a:xfrm>
      </p:grpSpPr>
      <p:sp>
        <p:nvSpPr>
          <p:cNvPr id="11" name="Google Shape;11;p95"/>
          <p:cNvSpPr txBox="1">
            <a:spLocks noGrp="1"/>
          </p:cNvSpPr>
          <p:nvPr>
            <p:ph type="body" idx="1"/>
          </p:nvPr>
        </p:nvSpPr>
        <p:spPr>
          <a:xfrm>
            <a:off x="408600" y="1148575"/>
            <a:ext cx="11376000" cy="5160449"/>
          </a:xfrm>
          <a:prstGeom prst="rect">
            <a:avLst/>
          </a:prstGeom>
          <a:noFill/>
          <a:ln>
            <a:noFill/>
          </a:ln>
        </p:spPr>
        <p:txBody>
          <a:bodyPr spcFirstLastPara="1" wrap="square" lIns="0" tIns="0" rIns="0" bIns="0" anchor="t" anchorCtr="0">
            <a:normAutofit/>
          </a:bodyPr>
          <a:lstStyle>
            <a:lvl1pPr marL="457200" marR="0" lvl="0" indent="-228600" algn="l" rtl="0">
              <a:lnSpc>
                <a:spcPct val="120000"/>
              </a:lnSpc>
              <a:spcBef>
                <a:spcPts val="100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endParaRPr/>
          </a:p>
        </p:txBody>
      </p:sp>
      <p:sp>
        <p:nvSpPr>
          <p:cNvPr id="12" name="Google Shape;12;p95"/>
          <p:cNvSpPr txBox="1"/>
          <p:nvPr/>
        </p:nvSpPr>
        <p:spPr>
          <a:xfrm>
            <a:off x="305653" y="6384932"/>
            <a:ext cx="315546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Open Sans"/>
              <a:buNone/>
            </a:pPr>
            <a:r>
              <a:rPr lang="en-US" sz="1000" b="0" i="0" u="none" strike="noStrike" cap="none">
                <a:solidFill>
                  <a:srgbClr val="A5A5A5"/>
                </a:solidFill>
                <a:latin typeface="Open Sans"/>
                <a:ea typeface="Open Sans"/>
                <a:cs typeface="Open Sans"/>
                <a:sym typeface="Open Sans"/>
              </a:rPr>
              <a:t>BIDA </a:t>
            </a:r>
            <a:r>
              <a:rPr lang="en-US" sz="1000" b="0" i="0" u="none" strike="noStrike" cap="none" baseline="30000">
                <a:solidFill>
                  <a:srgbClr val="A5A5A5"/>
                </a:solidFill>
                <a:latin typeface="Open Sans"/>
                <a:ea typeface="Open Sans"/>
                <a:cs typeface="Open Sans"/>
                <a:sym typeface="Open Sans"/>
              </a:rPr>
              <a:t>TM</a:t>
            </a:r>
            <a:r>
              <a:rPr lang="en-US" sz="1000" b="0" i="0" u="none" strike="noStrike" cap="none">
                <a:solidFill>
                  <a:srgbClr val="A5A5A5"/>
                </a:solidFill>
                <a:latin typeface="Open Sans"/>
                <a:ea typeface="Open Sans"/>
                <a:cs typeface="Open Sans"/>
                <a:sym typeface="Open Sans"/>
              </a:rPr>
              <a:t> - Business Intelligence &amp; Data Analysis</a:t>
            </a:r>
            <a:endParaRPr sz="1400" b="0" i="0" u="none" strike="noStrike" cap="none">
              <a:solidFill>
                <a:srgbClr val="000000"/>
              </a:solidFill>
              <a:latin typeface="Open Sans"/>
              <a:ea typeface="Open Sans"/>
              <a:cs typeface="Open Sans"/>
              <a:sym typeface="Open Sans"/>
            </a:endParaRPr>
          </a:p>
        </p:txBody>
      </p:sp>
      <p:sp>
        <p:nvSpPr>
          <p:cNvPr id="13" name="Google Shape;13;p95" descr="Icon&#10;&#10;Description automatically generated"/>
          <p:cNvSpPr/>
          <p:nvPr/>
        </p:nvSpPr>
        <p:spPr>
          <a:xfrm>
            <a:off x="11029474" y="6404874"/>
            <a:ext cx="755126" cy="24630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95"/>
          <p:cNvGrpSpPr/>
          <p:nvPr/>
        </p:nvGrpSpPr>
        <p:grpSpPr>
          <a:xfrm>
            <a:off x="408600" y="896094"/>
            <a:ext cx="727435" cy="54174"/>
            <a:chOff x="408600" y="896094"/>
            <a:chExt cx="727435" cy="54174"/>
          </a:xfrm>
        </p:grpSpPr>
        <p:sp>
          <p:nvSpPr>
            <p:cNvPr id="15" name="Google Shape;15;p95"/>
            <p:cNvSpPr/>
            <p:nvPr/>
          </p:nvSpPr>
          <p:spPr>
            <a:xfrm>
              <a:off x="421332" y="897674"/>
              <a:ext cx="691376" cy="52594"/>
            </a:xfrm>
            <a:prstGeom prst="flowChartAlternateProcess">
              <a:avLst/>
            </a:prstGeom>
            <a:solidFill>
              <a:srgbClr val="255B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Open Sans"/>
                <a:buNone/>
              </a:pPr>
              <a:endParaRPr sz="1400" b="0" i="0" u="none" strike="noStrike" cap="none">
                <a:solidFill>
                  <a:schemeClr val="lt1"/>
                </a:solidFill>
                <a:latin typeface="Open Sans"/>
                <a:ea typeface="Open Sans"/>
                <a:cs typeface="Open Sans"/>
                <a:sym typeface="Open Sans"/>
              </a:endParaRPr>
            </a:p>
          </p:txBody>
        </p:sp>
        <p:sp>
          <p:nvSpPr>
            <p:cNvPr id="16" name="Google Shape;16;p95"/>
            <p:cNvSpPr/>
            <p:nvPr/>
          </p:nvSpPr>
          <p:spPr>
            <a:xfrm>
              <a:off x="408600" y="896094"/>
              <a:ext cx="52594" cy="52594"/>
            </a:xfrm>
            <a:prstGeom prst="ellipse">
              <a:avLst/>
            </a:prstGeom>
            <a:solidFill>
              <a:srgbClr val="255B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Open Sans"/>
                <a:buNone/>
              </a:pPr>
              <a:endParaRPr sz="1400" b="0" i="0" u="none" strike="noStrike" cap="none">
                <a:solidFill>
                  <a:schemeClr val="lt1"/>
                </a:solidFill>
                <a:latin typeface="Open Sans"/>
                <a:ea typeface="Open Sans"/>
                <a:cs typeface="Open Sans"/>
                <a:sym typeface="Open Sans"/>
              </a:endParaRPr>
            </a:p>
          </p:txBody>
        </p:sp>
        <p:sp>
          <p:nvSpPr>
            <p:cNvPr id="17" name="Google Shape;17;p95"/>
            <p:cNvSpPr/>
            <p:nvPr/>
          </p:nvSpPr>
          <p:spPr>
            <a:xfrm>
              <a:off x="1083441" y="896094"/>
              <a:ext cx="52594" cy="52594"/>
            </a:xfrm>
            <a:prstGeom prst="ellipse">
              <a:avLst/>
            </a:prstGeom>
            <a:solidFill>
              <a:srgbClr val="255B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Open Sans"/>
                <a:buNone/>
              </a:pPr>
              <a:endParaRPr sz="1400" b="0" i="0" u="none" strike="noStrike" cap="none">
                <a:solidFill>
                  <a:schemeClr val="lt1"/>
                </a:solidFill>
                <a:latin typeface="Open Sans"/>
                <a:ea typeface="Open Sans"/>
                <a:cs typeface="Open Sans"/>
                <a:sym typeface="Open Sans"/>
              </a:endParaRPr>
            </a:p>
          </p:txBody>
        </p:sp>
      </p:grpSp>
      <p:pic>
        <p:nvPicPr>
          <p:cNvPr id="20" name="Google Shape;13;p114" descr="Icon&#10;&#10;Description automatically generated">
            <a:extLst>
              <a:ext uri="{FF2B5EF4-FFF2-40B4-BE49-F238E27FC236}">
                <a16:creationId xmlns:a16="http://schemas.microsoft.com/office/drawing/2014/main" id="{E50CF9B0-9AAA-4368-ABF4-3B70B64AC4ED}"/>
              </a:ext>
            </a:extLst>
          </p:cNvPr>
          <p:cNvPicPr preferRelativeResize="0"/>
          <p:nvPr userDrawn="1"/>
        </p:nvPicPr>
        <p:blipFill rotWithShape="1">
          <a:blip r:embed="rId8">
            <a:alphaModFix/>
          </a:blip>
          <a:srcRect/>
          <a:stretch/>
        </p:blipFill>
        <p:spPr>
          <a:xfrm>
            <a:off x="11029474" y="6404873"/>
            <a:ext cx="755126" cy="246301"/>
          </a:xfrm>
          <a:prstGeom prst="rect">
            <a:avLst/>
          </a:prstGeom>
          <a:noFill/>
          <a:ln>
            <a:noFill/>
          </a:ln>
        </p:spPr>
      </p:pic>
      <p:sp>
        <p:nvSpPr>
          <p:cNvPr id="18" name="Google Shape;10;p68">
            <a:extLst>
              <a:ext uri="{FF2B5EF4-FFF2-40B4-BE49-F238E27FC236}">
                <a16:creationId xmlns:a16="http://schemas.microsoft.com/office/drawing/2014/main" id="{3F7001F1-1E72-4F5F-B545-E20A1B237A60}"/>
              </a:ext>
            </a:extLst>
          </p:cNvPr>
          <p:cNvSpPr txBox="1">
            <a:spLocks noGrp="1"/>
          </p:cNvSpPr>
          <p:nvPr>
            <p:ph type="title"/>
          </p:nvPr>
        </p:nvSpPr>
        <p:spPr>
          <a:xfrm>
            <a:off x="305649" y="351025"/>
            <a:ext cx="11570399" cy="701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2"/>
              </a:buClr>
              <a:buSzPts val="2400"/>
              <a:buFont typeface="Open Sans"/>
              <a:buNone/>
              <a:defRPr sz="2400" b="1" i="0" u="none" strike="noStrike" cap="none">
                <a:solidFill>
                  <a:schemeClr val="lt2"/>
                </a:solidFill>
                <a:latin typeface="Open Sans"/>
                <a:ea typeface="Open Sans"/>
                <a:cs typeface="Open Sans"/>
                <a:sym typeface="Open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69" r:id="rId5"/>
    <p:sldLayoutId id="214748369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974">
          <p15:clr>
            <a:srgbClr val="F26B43"/>
          </p15:clr>
        </p15:guide>
        <p15:guide id="2" pos="3840">
          <p15:clr>
            <a:srgbClr val="F26B43"/>
          </p15:clr>
        </p15:guide>
        <p15:guide id="3" pos="257">
          <p15:clr>
            <a:srgbClr val="F26B43"/>
          </p15:clr>
        </p15:guide>
        <p15:guide id="4" pos="7423">
          <p15:clr>
            <a:srgbClr val="F26B43"/>
          </p15:clr>
        </p15:guide>
        <p15:guide id="5" orient="horz" pos="663">
          <p15:clr>
            <a:srgbClr val="F26B43"/>
          </p15:clr>
        </p15:guide>
        <p15:guide id="6" orient="horz" pos="22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20000"/>
          </a:srgbClr>
        </a:solidFill>
        <a:effectLst/>
      </p:bgPr>
    </p:bg>
    <p:spTree>
      <p:nvGrpSpPr>
        <p:cNvPr id="1" name="Shape 9"/>
        <p:cNvGrpSpPr/>
        <p:nvPr/>
      </p:nvGrpSpPr>
      <p:grpSpPr>
        <a:xfrm>
          <a:off x="0" y="0"/>
          <a:ext cx="0" cy="0"/>
          <a:chOff x="0" y="0"/>
          <a:chExt cx="0" cy="0"/>
        </a:xfrm>
      </p:grpSpPr>
      <p:sp>
        <p:nvSpPr>
          <p:cNvPr id="10" name="Google Shape;10;p68"/>
          <p:cNvSpPr txBox="1">
            <a:spLocks noGrp="1"/>
          </p:cNvSpPr>
          <p:nvPr>
            <p:ph type="title"/>
          </p:nvPr>
        </p:nvSpPr>
        <p:spPr>
          <a:xfrm>
            <a:off x="305649" y="351025"/>
            <a:ext cx="11570399" cy="701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2"/>
              </a:buClr>
              <a:buSzPts val="2400"/>
              <a:buFont typeface="Open Sans"/>
              <a:buNone/>
              <a:defRPr sz="2400" b="1" i="0" u="none" strike="noStrike" cap="none">
                <a:solidFill>
                  <a:schemeClr val="lt2"/>
                </a:solidFill>
                <a:latin typeface="Open Sans"/>
                <a:ea typeface="Open Sans"/>
                <a:cs typeface="Open Sans"/>
                <a:sym typeface="Open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68"/>
          <p:cNvSpPr txBox="1">
            <a:spLocks noGrp="1"/>
          </p:cNvSpPr>
          <p:nvPr>
            <p:ph type="body" idx="1"/>
          </p:nvPr>
        </p:nvSpPr>
        <p:spPr>
          <a:xfrm>
            <a:off x="408600" y="1160463"/>
            <a:ext cx="11376000" cy="5148561"/>
          </a:xfrm>
          <a:prstGeom prst="rect">
            <a:avLst/>
          </a:prstGeom>
          <a:noFill/>
          <a:ln>
            <a:noFill/>
          </a:ln>
        </p:spPr>
        <p:txBody>
          <a:bodyPr spcFirstLastPara="1" wrap="square" lIns="0" tIns="0" rIns="0" bIns="0" anchor="t" anchorCtr="0">
            <a:normAutofit/>
          </a:bodyPr>
          <a:lstStyle>
            <a:lvl1pPr marL="45720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2" name="Google Shape;12;p68"/>
          <p:cNvSpPr txBox="1"/>
          <p:nvPr/>
        </p:nvSpPr>
        <p:spPr>
          <a:xfrm>
            <a:off x="305653" y="6384932"/>
            <a:ext cx="3155464" cy="24618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000" b="0" i="0" u="none" strike="noStrike" cap="none">
                <a:solidFill>
                  <a:schemeClr val="bg1">
                    <a:lumMod val="65000"/>
                  </a:schemeClr>
                </a:solidFill>
                <a:latin typeface="Open Sans"/>
                <a:ea typeface="Open Sans"/>
                <a:cs typeface="Open Sans"/>
                <a:sym typeface="Open Sans"/>
              </a:rPr>
              <a:t>BIDA</a:t>
            </a:r>
            <a:r>
              <a:rPr lang="en-US" sz="1000" b="0" i="0" u="none" strike="noStrike" cap="none">
                <a:solidFill>
                  <a:schemeClr val="bg1">
                    <a:lumMod val="65000"/>
                  </a:schemeClr>
                </a:solidFill>
                <a:latin typeface="Open Sans"/>
                <a:ea typeface="Open Sans"/>
                <a:cs typeface="Open Sans"/>
                <a:sym typeface="Open Sans"/>
              </a:rPr>
              <a:t> </a:t>
            </a:r>
            <a:r>
              <a:rPr lang="en-US" sz="1000" b="0" i="0" u="none" strike="noStrike" cap="none" baseline="30000">
                <a:solidFill>
                  <a:schemeClr val="bg1">
                    <a:lumMod val="65000"/>
                  </a:schemeClr>
                </a:solidFill>
                <a:latin typeface="Open Sans"/>
                <a:ea typeface="Open Sans"/>
                <a:cs typeface="Open Sans"/>
                <a:sym typeface="Open Sans"/>
              </a:rPr>
              <a:t>TM</a:t>
            </a:r>
            <a:r>
              <a:rPr lang="en-US" sz="1000" b="0" i="0" u="none" strike="noStrike" cap="none">
                <a:solidFill>
                  <a:schemeClr val="bg1">
                    <a:lumMod val="65000"/>
                  </a:schemeClr>
                </a:solidFill>
                <a:latin typeface="Open Sans"/>
                <a:ea typeface="Open Sans"/>
                <a:cs typeface="Open Sans"/>
                <a:sym typeface="Open Sans"/>
              </a:rPr>
              <a:t> </a:t>
            </a:r>
            <a:r>
              <a:rPr lang="en-CA" sz="1000" b="0" i="0" u="none" strike="noStrike" cap="none">
                <a:solidFill>
                  <a:schemeClr val="bg1">
                    <a:lumMod val="65000"/>
                  </a:schemeClr>
                </a:solidFill>
                <a:latin typeface="Open Sans"/>
                <a:ea typeface="Open Sans"/>
                <a:cs typeface="Open Sans"/>
                <a:sym typeface="Open Sans"/>
              </a:rPr>
              <a:t>- Business Intelligence &amp; Data Analysis</a:t>
            </a:r>
          </a:p>
        </p:txBody>
      </p:sp>
      <p:pic>
        <p:nvPicPr>
          <p:cNvPr id="4" name="Picture 3" descr="Icon&#10;&#10;Description automatically generated">
            <a:extLst>
              <a:ext uri="{FF2B5EF4-FFF2-40B4-BE49-F238E27FC236}">
                <a16:creationId xmlns:a16="http://schemas.microsoft.com/office/drawing/2014/main" id="{0BB6BBB9-BF82-5F41-81A5-DD7E85BA3FC4}"/>
              </a:ext>
            </a:extLst>
          </p:cNvPr>
          <p:cNvPicPr>
            <a:picLocks noChangeAspect="1"/>
          </p:cNvPicPr>
          <p:nvPr/>
        </p:nvPicPr>
        <p:blipFill>
          <a:blip r:embed="rId15"/>
          <a:stretch>
            <a:fillRect/>
          </a:stretch>
        </p:blipFill>
        <p:spPr>
          <a:xfrm>
            <a:off x="11029474" y="6404874"/>
            <a:ext cx="755126" cy="246301"/>
          </a:xfrm>
          <a:prstGeom prst="rect">
            <a:avLst/>
          </a:prstGeom>
        </p:spPr>
      </p:pic>
      <p:grpSp>
        <p:nvGrpSpPr>
          <p:cNvPr id="9" name="Group 8">
            <a:extLst>
              <a:ext uri="{FF2B5EF4-FFF2-40B4-BE49-F238E27FC236}">
                <a16:creationId xmlns:a16="http://schemas.microsoft.com/office/drawing/2014/main" id="{C44AF75F-8F38-7442-A263-A6FEF273F8A7}"/>
              </a:ext>
            </a:extLst>
          </p:cNvPr>
          <p:cNvGrpSpPr/>
          <p:nvPr/>
        </p:nvGrpSpPr>
        <p:grpSpPr>
          <a:xfrm>
            <a:off x="408600" y="896094"/>
            <a:ext cx="727435" cy="54174"/>
            <a:chOff x="408600" y="896094"/>
            <a:chExt cx="727435" cy="54174"/>
          </a:xfrm>
        </p:grpSpPr>
        <p:sp>
          <p:nvSpPr>
            <p:cNvPr id="5" name="Alternate Process 4">
              <a:extLst>
                <a:ext uri="{FF2B5EF4-FFF2-40B4-BE49-F238E27FC236}">
                  <a16:creationId xmlns:a16="http://schemas.microsoft.com/office/drawing/2014/main" id="{CCEECC40-A9C0-5C46-BA3D-0815D6763AEF}"/>
                </a:ext>
              </a:extLst>
            </p:cNvPr>
            <p:cNvSpPr/>
            <p:nvPr/>
          </p:nvSpPr>
          <p:spPr>
            <a:xfrm>
              <a:off x="421332" y="897674"/>
              <a:ext cx="691376" cy="52594"/>
            </a:xfrm>
            <a:prstGeom prst="flowChartAlternateProcess">
              <a:avLst/>
            </a:prstGeom>
            <a:solidFill>
              <a:srgbClr val="25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5523A57-EA75-C64A-B3E6-9B295E25472B}"/>
                </a:ext>
              </a:extLst>
            </p:cNvPr>
            <p:cNvSpPr/>
            <p:nvPr/>
          </p:nvSpPr>
          <p:spPr>
            <a:xfrm>
              <a:off x="408600" y="896094"/>
              <a:ext cx="52594" cy="52594"/>
            </a:xfrm>
            <a:prstGeom prst="ellipse">
              <a:avLst/>
            </a:prstGeom>
            <a:solidFill>
              <a:srgbClr val="25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AB62A2-F4B8-E246-8C6C-A6693A45BE02}"/>
                </a:ext>
              </a:extLst>
            </p:cNvPr>
            <p:cNvSpPr/>
            <p:nvPr/>
          </p:nvSpPr>
          <p:spPr>
            <a:xfrm>
              <a:off x="1083441" y="896094"/>
              <a:ext cx="52594" cy="52594"/>
            </a:xfrm>
            <a:prstGeom prst="ellipse">
              <a:avLst/>
            </a:prstGeom>
            <a:solidFill>
              <a:srgbClr val="25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9740821"/>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3" r:id="rId1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974">
          <p15:clr>
            <a:srgbClr val="F26B43"/>
          </p15:clr>
        </p15:guide>
        <p15:guide id="2" pos="3840">
          <p15:clr>
            <a:srgbClr val="F26B43"/>
          </p15:clr>
        </p15:guide>
        <p15:guide id="3" pos="257">
          <p15:clr>
            <a:srgbClr val="F26B43"/>
          </p15:clr>
        </p15:guide>
        <p15:guide id="4" pos="7423">
          <p15:clr>
            <a:srgbClr val="F26B43"/>
          </p15:clr>
        </p15:guide>
        <p15:guide id="5" orient="horz" pos="663">
          <p15:clr>
            <a:srgbClr val="F26B43"/>
          </p15:clr>
        </p15:guide>
        <p15:guide id="6" orient="horz" pos="2260">
          <p15:clr>
            <a:srgbClr val="F26B43"/>
          </p15:clr>
        </p15:guide>
        <p15:guide id="7" pos="189">
          <p15:clr>
            <a:srgbClr val="F26B43"/>
          </p15:clr>
        </p15:guide>
        <p15:guide id="8" orient="horz" pos="731">
          <p15:clr>
            <a:srgbClr val="F26B43"/>
          </p15:clr>
        </p15:guide>
        <p15:guide id="9" pos="325">
          <p15:clr>
            <a:srgbClr val="F26B43"/>
          </p15:clr>
        </p15:guide>
        <p15:guide id="10" pos="735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17.sv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9.sv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0.png"/><Relationship Id="rId7"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44.svg"/><Relationship Id="rId4" Type="http://schemas.openxmlformats.org/officeDocument/2006/relationships/image" Target="../media/image21.svg"/><Relationship Id="rId9"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comments" Target="../comments/comment4.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66"/>
          <p:cNvSpPr txBox="1">
            <a:spLocks noGrp="1"/>
          </p:cNvSpPr>
          <p:nvPr>
            <p:ph type="title"/>
          </p:nvPr>
        </p:nvSpPr>
        <p:spPr>
          <a:xfrm>
            <a:off x="229022" y="3746500"/>
            <a:ext cx="11733900" cy="92456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000"/>
              <a:buFont typeface="Open Sans"/>
              <a:buNone/>
            </a:pPr>
            <a:r>
              <a:rPr lang="en-US" dirty="0"/>
              <a:t>Classification – Fundamentals &amp; Practical Applications</a:t>
            </a:r>
            <a:endParaRPr dirty="0"/>
          </a:p>
        </p:txBody>
      </p:sp>
      <p:sp>
        <p:nvSpPr>
          <p:cNvPr id="71" name="Google Shape;71;p66"/>
          <p:cNvSpPr/>
          <p:nvPr/>
        </p:nvSpPr>
        <p:spPr>
          <a:xfrm>
            <a:off x="5583001" y="2120401"/>
            <a:ext cx="1121250" cy="117416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 name="Group 7">
            <a:extLst>
              <a:ext uri="{FF2B5EF4-FFF2-40B4-BE49-F238E27FC236}">
                <a16:creationId xmlns:a16="http://schemas.microsoft.com/office/drawing/2014/main" id="{6E1D4219-CBB0-A6C6-CCC1-877E91B1BA40}"/>
              </a:ext>
            </a:extLst>
          </p:cNvPr>
          <p:cNvGrpSpPr/>
          <p:nvPr/>
        </p:nvGrpSpPr>
        <p:grpSpPr>
          <a:xfrm>
            <a:off x="5431265" y="2360740"/>
            <a:ext cx="1329414" cy="563167"/>
            <a:chOff x="2305449" y="1470558"/>
            <a:chExt cx="1916317" cy="811792"/>
          </a:xfrm>
        </p:grpSpPr>
        <p:sp>
          <p:nvSpPr>
            <p:cNvPr id="9" name="Rectangle 8">
              <a:extLst>
                <a:ext uri="{FF2B5EF4-FFF2-40B4-BE49-F238E27FC236}">
                  <a16:creationId xmlns:a16="http://schemas.microsoft.com/office/drawing/2014/main" id="{7409CE6C-8206-AD29-E801-A1A725F48F4A}"/>
                </a:ext>
              </a:extLst>
            </p:cNvPr>
            <p:cNvSpPr/>
            <p:nvPr/>
          </p:nvSpPr>
          <p:spPr>
            <a:xfrm>
              <a:off x="3307246" y="1904252"/>
              <a:ext cx="914520" cy="3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a:solidFill>
                    <a:schemeClr val="tx2"/>
                  </a:solidFill>
                  <a:latin typeface="Open Sans"/>
                  <a:ea typeface="Open Sans"/>
                  <a:cs typeface="Open Sans"/>
                </a:rPr>
                <a:t>NO</a:t>
              </a:r>
            </a:p>
          </p:txBody>
        </p:sp>
        <p:sp>
          <p:nvSpPr>
            <p:cNvPr id="14" name="Rectangle 13">
              <a:extLst>
                <a:ext uri="{FF2B5EF4-FFF2-40B4-BE49-F238E27FC236}">
                  <a16:creationId xmlns:a16="http://schemas.microsoft.com/office/drawing/2014/main" id="{3A51A82C-A3D1-D13D-79FA-95C559EA11B1}"/>
                </a:ext>
              </a:extLst>
            </p:cNvPr>
            <p:cNvSpPr/>
            <p:nvPr/>
          </p:nvSpPr>
          <p:spPr>
            <a:xfrm>
              <a:off x="2305449" y="1904252"/>
              <a:ext cx="914520" cy="3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50">
                  <a:solidFill>
                    <a:schemeClr val="tx2"/>
                  </a:solidFill>
                </a:rPr>
                <a:t>YES</a:t>
              </a:r>
            </a:p>
          </p:txBody>
        </p:sp>
        <p:sp>
          <p:nvSpPr>
            <p:cNvPr id="15" name="Arrow: Left-Up 14">
              <a:extLst>
                <a:ext uri="{FF2B5EF4-FFF2-40B4-BE49-F238E27FC236}">
                  <a16:creationId xmlns:a16="http://schemas.microsoft.com/office/drawing/2014/main" id="{CA5F4A4D-25AB-09E1-6ED0-3696C88E927A}"/>
                </a:ext>
              </a:extLst>
            </p:cNvPr>
            <p:cNvSpPr/>
            <p:nvPr/>
          </p:nvSpPr>
          <p:spPr>
            <a:xfrm rot="13489836">
              <a:off x="2965171" y="1470558"/>
              <a:ext cx="591881" cy="579702"/>
            </a:xfrm>
            <a:prstGeom prst="leftUpArrow">
              <a:avLst>
                <a:gd name="adj1" fmla="val 9183"/>
                <a:gd name="adj2" fmla="val 15495"/>
                <a:gd name="adj3" fmla="val 1524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66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27">
            <a:extLst>
              <a:ext uri="{FF2B5EF4-FFF2-40B4-BE49-F238E27FC236}">
                <a16:creationId xmlns:a16="http://schemas.microsoft.com/office/drawing/2014/main" id="{CECEF7C2-2AB0-4D80-AAF6-88533E2C8B37}"/>
              </a:ext>
            </a:extLst>
          </p:cNvPr>
          <p:cNvSpPr/>
          <p:nvPr/>
        </p:nvSpPr>
        <p:spPr>
          <a:xfrm>
            <a:off x="6364324" y="1813488"/>
            <a:ext cx="4689960" cy="3574473"/>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3" name="Rounded Rectangle 27">
            <a:extLst>
              <a:ext uri="{FF2B5EF4-FFF2-40B4-BE49-F238E27FC236}">
                <a16:creationId xmlns:a16="http://schemas.microsoft.com/office/drawing/2014/main" id="{133CD2D0-0324-47C3-B836-EF82062343C4}"/>
              </a:ext>
            </a:extLst>
          </p:cNvPr>
          <p:cNvSpPr/>
          <p:nvPr/>
        </p:nvSpPr>
        <p:spPr>
          <a:xfrm>
            <a:off x="730989" y="1819564"/>
            <a:ext cx="4689960" cy="3574472"/>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4BAC0E4F-6641-4AD9-9287-49133CB272A5}"/>
              </a:ext>
            </a:extLst>
          </p:cNvPr>
          <p:cNvSpPr>
            <a:spLocks noGrp="1"/>
          </p:cNvSpPr>
          <p:nvPr>
            <p:ph type="title"/>
          </p:nvPr>
        </p:nvSpPr>
        <p:spPr/>
        <p:txBody>
          <a:bodyPr/>
          <a:lstStyle/>
          <a:p>
            <a:r>
              <a:rPr lang="en-GB"/>
              <a:t>Visualizing Classification</a:t>
            </a:r>
            <a:endParaRPr lang="en-US"/>
          </a:p>
        </p:txBody>
      </p:sp>
      <p:cxnSp>
        <p:nvCxnSpPr>
          <p:cNvPr id="16" name="Straight Connector 15">
            <a:extLst>
              <a:ext uri="{FF2B5EF4-FFF2-40B4-BE49-F238E27FC236}">
                <a16:creationId xmlns:a16="http://schemas.microsoft.com/office/drawing/2014/main" id="{07814AE9-AEA1-4A79-9A16-DB57B057D58C}"/>
              </a:ext>
            </a:extLst>
          </p:cNvPr>
          <p:cNvCxnSpPr>
            <a:cxnSpLocks/>
          </p:cNvCxnSpPr>
          <p:nvPr/>
        </p:nvCxnSpPr>
        <p:spPr>
          <a:xfrm>
            <a:off x="1940310" y="2649671"/>
            <a:ext cx="0" cy="2160000"/>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E48F428-3EB2-4ACC-861F-5DF7BF8D3A65}"/>
              </a:ext>
            </a:extLst>
          </p:cNvPr>
          <p:cNvCxnSpPr>
            <a:cxnSpLocks/>
          </p:cNvCxnSpPr>
          <p:nvPr/>
        </p:nvCxnSpPr>
        <p:spPr>
          <a:xfrm>
            <a:off x="1940309" y="4810329"/>
            <a:ext cx="2160000" cy="0"/>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C269B51-35EC-4D51-9E54-0C606CD77C28}"/>
              </a:ext>
            </a:extLst>
          </p:cNvPr>
          <p:cNvSpPr txBox="1"/>
          <p:nvPr/>
        </p:nvSpPr>
        <p:spPr>
          <a:xfrm>
            <a:off x="2081642" y="4855870"/>
            <a:ext cx="1835667" cy="276999"/>
          </a:xfrm>
          <a:prstGeom prst="rect">
            <a:avLst/>
          </a:prstGeom>
          <a:noFill/>
        </p:spPr>
        <p:txBody>
          <a:bodyPr wrap="square" lIns="91440" tIns="45720" rIns="91440" bIns="45720" rtlCol="0" anchor="t">
            <a:spAutoFit/>
          </a:bodyPr>
          <a:lstStyle/>
          <a:p>
            <a:pPr algn="ctr"/>
            <a:r>
              <a:rPr lang="en-GB" sz="1200">
                <a:solidFill>
                  <a:schemeClr val="bg2"/>
                </a:solidFill>
                <a:latin typeface="Open Sans"/>
                <a:ea typeface="Open Sans"/>
                <a:cs typeface="Open Sans"/>
              </a:rPr>
              <a:t>Malicious Content</a:t>
            </a:r>
            <a:endParaRPr lang="en-US" sz="1200">
              <a:solidFill>
                <a:schemeClr val="bg2"/>
              </a:solidFill>
            </a:endParaRPr>
          </a:p>
        </p:txBody>
      </p:sp>
      <p:sp>
        <p:nvSpPr>
          <p:cNvPr id="39" name="TextBox 38">
            <a:extLst>
              <a:ext uri="{FF2B5EF4-FFF2-40B4-BE49-F238E27FC236}">
                <a16:creationId xmlns:a16="http://schemas.microsoft.com/office/drawing/2014/main" id="{47BE79EB-A0B1-454A-B724-388E4663D216}"/>
              </a:ext>
            </a:extLst>
          </p:cNvPr>
          <p:cNvSpPr txBox="1"/>
          <p:nvPr/>
        </p:nvSpPr>
        <p:spPr>
          <a:xfrm rot="16200000">
            <a:off x="493162" y="3704412"/>
            <a:ext cx="2380889" cy="276999"/>
          </a:xfrm>
          <a:prstGeom prst="rect">
            <a:avLst/>
          </a:prstGeom>
          <a:noFill/>
        </p:spPr>
        <p:txBody>
          <a:bodyPr wrap="square" lIns="91440" tIns="45720" rIns="91440" bIns="45720" rtlCol="0" anchor="t">
            <a:spAutoFit/>
          </a:bodyPr>
          <a:lstStyle/>
          <a:p>
            <a:pPr algn="ctr"/>
            <a:r>
              <a:rPr lang="en-GB" sz="1200">
                <a:solidFill>
                  <a:schemeClr val="bg2"/>
                </a:solidFill>
                <a:latin typeface="Open Sans"/>
                <a:ea typeface="Open Sans"/>
                <a:cs typeface="Open Sans"/>
              </a:rPr>
              <a:t>Grammatical Errors</a:t>
            </a:r>
          </a:p>
        </p:txBody>
      </p:sp>
      <p:grpSp>
        <p:nvGrpSpPr>
          <p:cNvPr id="29" name="Group 28">
            <a:extLst>
              <a:ext uri="{FF2B5EF4-FFF2-40B4-BE49-F238E27FC236}">
                <a16:creationId xmlns:a16="http://schemas.microsoft.com/office/drawing/2014/main" id="{26BD6498-E1AD-4C51-B3B7-2846D857A45B}"/>
              </a:ext>
            </a:extLst>
          </p:cNvPr>
          <p:cNvGrpSpPr/>
          <p:nvPr/>
        </p:nvGrpSpPr>
        <p:grpSpPr>
          <a:xfrm>
            <a:off x="9119699" y="3998953"/>
            <a:ext cx="821919" cy="748035"/>
            <a:chOff x="8997105" y="4442700"/>
            <a:chExt cx="576390" cy="524577"/>
          </a:xfrm>
          <a:pattFill prst="smCheck">
            <a:fgClr>
              <a:schemeClr val="tx2"/>
            </a:fgClr>
            <a:bgClr>
              <a:schemeClr val="bg1"/>
            </a:bgClr>
          </a:pattFill>
        </p:grpSpPr>
        <p:sp>
          <p:nvSpPr>
            <p:cNvPr id="56" name="Oval 55">
              <a:extLst>
                <a:ext uri="{FF2B5EF4-FFF2-40B4-BE49-F238E27FC236}">
                  <a16:creationId xmlns:a16="http://schemas.microsoft.com/office/drawing/2014/main" id="{E908CC32-1171-42C1-A5D7-3C8993B7C1B7}"/>
                </a:ext>
              </a:extLst>
            </p:cNvPr>
            <p:cNvSpPr/>
            <p:nvPr/>
          </p:nvSpPr>
          <p:spPr>
            <a:xfrm rot="16200000">
              <a:off x="9370729" y="4820735"/>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6" name="Oval 65">
              <a:extLst>
                <a:ext uri="{FF2B5EF4-FFF2-40B4-BE49-F238E27FC236}">
                  <a16:creationId xmlns:a16="http://schemas.microsoft.com/office/drawing/2014/main" id="{468917E8-AD59-4C4C-88F8-6A5595F4F922}"/>
                </a:ext>
              </a:extLst>
            </p:cNvPr>
            <p:cNvSpPr/>
            <p:nvPr/>
          </p:nvSpPr>
          <p:spPr>
            <a:xfrm rot="16200000">
              <a:off x="9409518" y="4442700"/>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7" name="Oval 66">
              <a:extLst>
                <a:ext uri="{FF2B5EF4-FFF2-40B4-BE49-F238E27FC236}">
                  <a16:creationId xmlns:a16="http://schemas.microsoft.com/office/drawing/2014/main" id="{10A9900B-6475-476D-A489-904EE5E1BD6E}"/>
                </a:ext>
              </a:extLst>
            </p:cNvPr>
            <p:cNvSpPr/>
            <p:nvPr/>
          </p:nvSpPr>
          <p:spPr>
            <a:xfrm rot="16200000">
              <a:off x="9273758" y="4709044"/>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8" name="Oval 67">
              <a:extLst>
                <a:ext uri="{FF2B5EF4-FFF2-40B4-BE49-F238E27FC236}">
                  <a16:creationId xmlns:a16="http://schemas.microsoft.com/office/drawing/2014/main" id="{E1F234FC-48C0-440B-84CB-0AF17F4501E6}"/>
                </a:ext>
              </a:extLst>
            </p:cNvPr>
            <p:cNvSpPr/>
            <p:nvPr/>
          </p:nvSpPr>
          <p:spPr>
            <a:xfrm rot="16200000">
              <a:off x="9223117" y="4867512"/>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9" name="Oval 68">
              <a:extLst>
                <a:ext uri="{FF2B5EF4-FFF2-40B4-BE49-F238E27FC236}">
                  <a16:creationId xmlns:a16="http://schemas.microsoft.com/office/drawing/2014/main" id="{0FB3F126-1254-423E-8CAB-0FA377E97661}"/>
                </a:ext>
              </a:extLst>
            </p:cNvPr>
            <p:cNvSpPr/>
            <p:nvPr/>
          </p:nvSpPr>
          <p:spPr>
            <a:xfrm rot="16200000">
              <a:off x="9487095" y="4769185"/>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70" name="Oval 69">
              <a:extLst>
                <a:ext uri="{FF2B5EF4-FFF2-40B4-BE49-F238E27FC236}">
                  <a16:creationId xmlns:a16="http://schemas.microsoft.com/office/drawing/2014/main" id="{C178A9D0-5211-4C71-B1F0-7CC048F3754F}"/>
                </a:ext>
              </a:extLst>
            </p:cNvPr>
            <p:cNvSpPr/>
            <p:nvPr/>
          </p:nvSpPr>
          <p:spPr>
            <a:xfrm rot="16200000">
              <a:off x="9386891" y="4628280"/>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71" name="Oval 70">
              <a:extLst>
                <a:ext uri="{FF2B5EF4-FFF2-40B4-BE49-F238E27FC236}">
                  <a16:creationId xmlns:a16="http://schemas.microsoft.com/office/drawing/2014/main" id="{7CA3E944-1522-4D05-994A-25D87CDDB996}"/>
                </a:ext>
              </a:extLst>
            </p:cNvPr>
            <p:cNvSpPr/>
            <p:nvPr/>
          </p:nvSpPr>
          <p:spPr>
            <a:xfrm rot="16200000">
              <a:off x="9322244" y="4880877"/>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72" name="Oval 71">
              <a:extLst>
                <a:ext uri="{FF2B5EF4-FFF2-40B4-BE49-F238E27FC236}">
                  <a16:creationId xmlns:a16="http://schemas.microsoft.com/office/drawing/2014/main" id="{35D6A222-F718-4329-AC38-44B2C1CF9AF0}"/>
                </a:ext>
              </a:extLst>
            </p:cNvPr>
            <p:cNvSpPr/>
            <p:nvPr/>
          </p:nvSpPr>
          <p:spPr>
            <a:xfrm rot="16200000">
              <a:off x="9182605" y="4514870"/>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73" name="Oval 72">
              <a:extLst>
                <a:ext uri="{FF2B5EF4-FFF2-40B4-BE49-F238E27FC236}">
                  <a16:creationId xmlns:a16="http://schemas.microsoft.com/office/drawing/2014/main" id="{EC074642-1B2A-4DD4-830D-45EE0241820D}"/>
                </a:ext>
              </a:extLst>
            </p:cNvPr>
            <p:cNvSpPr/>
            <p:nvPr/>
          </p:nvSpPr>
          <p:spPr>
            <a:xfrm rot="16200000">
              <a:off x="9095330" y="4823599"/>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74" name="Oval 73">
              <a:extLst>
                <a:ext uri="{FF2B5EF4-FFF2-40B4-BE49-F238E27FC236}">
                  <a16:creationId xmlns:a16="http://schemas.microsoft.com/office/drawing/2014/main" id="{09E12E88-1B05-4ADD-8562-B269492174D2}"/>
                </a:ext>
              </a:extLst>
            </p:cNvPr>
            <p:cNvSpPr/>
            <p:nvPr/>
          </p:nvSpPr>
          <p:spPr>
            <a:xfrm rot="16200000">
              <a:off x="9273758" y="4571576"/>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75" name="Oval 74">
              <a:extLst>
                <a:ext uri="{FF2B5EF4-FFF2-40B4-BE49-F238E27FC236}">
                  <a16:creationId xmlns:a16="http://schemas.microsoft.com/office/drawing/2014/main" id="{F9CE9892-AD29-4A31-9925-2ADD0B629C43}"/>
                </a:ext>
              </a:extLst>
            </p:cNvPr>
            <p:cNvSpPr/>
            <p:nvPr/>
          </p:nvSpPr>
          <p:spPr>
            <a:xfrm rot="16200000">
              <a:off x="9137998" y="4683269"/>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76" name="Oval 75">
              <a:extLst>
                <a:ext uri="{FF2B5EF4-FFF2-40B4-BE49-F238E27FC236}">
                  <a16:creationId xmlns:a16="http://schemas.microsoft.com/office/drawing/2014/main" id="{CECD7CAA-3680-42AC-842E-C46929E4D236}"/>
                </a:ext>
              </a:extLst>
            </p:cNvPr>
            <p:cNvSpPr/>
            <p:nvPr/>
          </p:nvSpPr>
          <p:spPr>
            <a:xfrm rot="16200000">
              <a:off x="9041026" y="4571576"/>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77" name="Oval 76">
              <a:extLst>
                <a:ext uri="{FF2B5EF4-FFF2-40B4-BE49-F238E27FC236}">
                  <a16:creationId xmlns:a16="http://schemas.microsoft.com/office/drawing/2014/main" id="{6EF1A116-E43A-4371-96CC-7EB58A5CDBD1}"/>
                </a:ext>
              </a:extLst>
            </p:cNvPr>
            <p:cNvSpPr/>
            <p:nvPr/>
          </p:nvSpPr>
          <p:spPr>
            <a:xfrm rot="16200000">
              <a:off x="8997105" y="4793679"/>
              <a:ext cx="86400" cy="864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grpSp>
      <p:grpSp>
        <p:nvGrpSpPr>
          <p:cNvPr id="31" name="Group 30">
            <a:extLst>
              <a:ext uri="{FF2B5EF4-FFF2-40B4-BE49-F238E27FC236}">
                <a16:creationId xmlns:a16="http://schemas.microsoft.com/office/drawing/2014/main" id="{EDD10956-F0CD-4906-831B-D660CC0BC9F2}"/>
              </a:ext>
            </a:extLst>
          </p:cNvPr>
          <p:cNvGrpSpPr/>
          <p:nvPr/>
        </p:nvGrpSpPr>
        <p:grpSpPr>
          <a:xfrm>
            <a:off x="7801265" y="3785068"/>
            <a:ext cx="878731" cy="965287"/>
            <a:chOff x="7884309" y="4246935"/>
            <a:chExt cx="625514" cy="687128"/>
          </a:xfrm>
        </p:grpSpPr>
        <p:sp>
          <p:nvSpPr>
            <p:cNvPr id="42" name="Oval 41">
              <a:extLst>
                <a:ext uri="{FF2B5EF4-FFF2-40B4-BE49-F238E27FC236}">
                  <a16:creationId xmlns:a16="http://schemas.microsoft.com/office/drawing/2014/main" id="{719E90EB-17B8-4BF1-A4ED-4051DB7C02E3}"/>
                </a:ext>
              </a:extLst>
            </p:cNvPr>
            <p:cNvSpPr/>
            <p:nvPr/>
          </p:nvSpPr>
          <p:spPr>
            <a:xfrm rot="16200000">
              <a:off x="8089770" y="4847663"/>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7" name="Oval 46">
              <a:extLst>
                <a:ext uri="{FF2B5EF4-FFF2-40B4-BE49-F238E27FC236}">
                  <a16:creationId xmlns:a16="http://schemas.microsoft.com/office/drawing/2014/main" id="{AFB2F682-5844-449B-8FB9-133D9DEF5BC5}"/>
                </a:ext>
              </a:extLst>
            </p:cNvPr>
            <p:cNvSpPr/>
            <p:nvPr/>
          </p:nvSpPr>
          <p:spPr>
            <a:xfrm rot="16200000">
              <a:off x="7886986" y="4451616"/>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8" name="Oval 47">
              <a:extLst>
                <a:ext uri="{FF2B5EF4-FFF2-40B4-BE49-F238E27FC236}">
                  <a16:creationId xmlns:a16="http://schemas.microsoft.com/office/drawing/2014/main" id="{87DF3E12-BC3A-4EA8-B881-1FA5821DF759}"/>
                </a:ext>
              </a:extLst>
            </p:cNvPr>
            <p:cNvSpPr/>
            <p:nvPr/>
          </p:nvSpPr>
          <p:spPr>
            <a:xfrm rot="16200000">
              <a:off x="7993921" y="4582257"/>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0" name="Oval 49">
              <a:extLst>
                <a:ext uri="{FF2B5EF4-FFF2-40B4-BE49-F238E27FC236}">
                  <a16:creationId xmlns:a16="http://schemas.microsoft.com/office/drawing/2014/main" id="{43FFD21F-2F46-4A41-AE01-41A78BB7BE56}"/>
                </a:ext>
              </a:extLst>
            </p:cNvPr>
            <p:cNvSpPr/>
            <p:nvPr/>
          </p:nvSpPr>
          <p:spPr>
            <a:xfrm rot="16200000">
              <a:off x="8357427" y="4538211"/>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1" name="Oval 50">
              <a:extLst>
                <a:ext uri="{FF2B5EF4-FFF2-40B4-BE49-F238E27FC236}">
                  <a16:creationId xmlns:a16="http://schemas.microsoft.com/office/drawing/2014/main" id="{63AA6B75-7268-4272-811E-E75D533F0E2A}"/>
                </a:ext>
              </a:extLst>
            </p:cNvPr>
            <p:cNvSpPr/>
            <p:nvPr/>
          </p:nvSpPr>
          <p:spPr>
            <a:xfrm rot="16200000">
              <a:off x="8223393" y="4726873"/>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2" name="Oval 51">
              <a:extLst>
                <a:ext uri="{FF2B5EF4-FFF2-40B4-BE49-F238E27FC236}">
                  <a16:creationId xmlns:a16="http://schemas.microsoft.com/office/drawing/2014/main" id="{83EF5593-DFCE-4D1A-A9D4-A948F5FB9F5C}"/>
                </a:ext>
              </a:extLst>
            </p:cNvPr>
            <p:cNvSpPr/>
            <p:nvPr/>
          </p:nvSpPr>
          <p:spPr>
            <a:xfrm rot="16200000">
              <a:off x="8018889" y="4246935"/>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4" name="Oval 53">
              <a:extLst>
                <a:ext uri="{FF2B5EF4-FFF2-40B4-BE49-F238E27FC236}">
                  <a16:creationId xmlns:a16="http://schemas.microsoft.com/office/drawing/2014/main" id="{097D4230-454B-4ACF-A9FC-C15F39BFC68D}"/>
                </a:ext>
              </a:extLst>
            </p:cNvPr>
            <p:cNvSpPr/>
            <p:nvPr/>
          </p:nvSpPr>
          <p:spPr>
            <a:xfrm rot="16200000">
              <a:off x="7884309" y="4739519"/>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8" name="Oval 57">
              <a:extLst>
                <a:ext uri="{FF2B5EF4-FFF2-40B4-BE49-F238E27FC236}">
                  <a16:creationId xmlns:a16="http://schemas.microsoft.com/office/drawing/2014/main" id="{E1E6D90F-950C-4DA1-90FA-CD7EBB734766}"/>
                </a:ext>
              </a:extLst>
            </p:cNvPr>
            <p:cNvSpPr/>
            <p:nvPr/>
          </p:nvSpPr>
          <p:spPr>
            <a:xfrm rot="16200000">
              <a:off x="8423423" y="4822952"/>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0" name="Oval 59">
              <a:extLst>
                <a:ext uri="{FF2B5EF4-FFF2-40B4-BE49-F238E27FC236}">
                  <a16:creationId xmlns:a16="http://schemas.microsoft.com/office/drawing/2014/main" id="{5BB7F586-43EA-4E8E-8697-1A086EC6CEB0}"/>
                </a:ext>
              </a:extLst>
            </p:cNvPr>
            <p:cNvSpPr/>
            <p:nvPr/>
          </p:nvSpPr>
          <p:spPr>
            <a:xfrm rot="16200000">
              <a:off x="8148729" y="4395514"/>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2" name="Oval 61">
              <a:extLst>
                <a:ext uri="{FF2B5EF4-FFF2-40B4-BE49-F238E27FC236}">
                  <a16:creationId xmlns:a16="http://schemas.microsoft.com/office/drawing/2014/main" id="{E7D7E1DA-B45A-4D34-AD4C-87814A70820B}"/>
                </a:ext>
              </a:extLst>
            </p:cNvPr>
            <p:cNvSpPr/>
            <p:nvPr/>
          </p:nvSpPr>
          <p:spPr>
            <a:xfrm rot="16200000">
              <a:off x="8189832" y="4538163"/>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63" name="Oval 62">
              <a:extLst>
                <a:ext uri="{FF2B5EF4-FFF2-40B4-BE49-F238E27FC236}">
                  <a16:creationId xmlns:a16="http://schemas.microsoft.com/office/drawing/2014/main" id="{9BC069C8-8593-423F-9FCC-22D516A67ED9}"/>
                </a:ext>
              </a:extLst>
            </p:cNvPr>
            <p:cNvSpPr/>
            <p:nvPr/>
          </p:nvSpPr>
          <p:spPr>
            <a:xfrm rot="16200000">
              <a:off x="8232929" y="4251773"/>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64" name="Oval 63">
              <a:extLst>
                <a:ext uri="{FF2B5EF4-FFF2-40B4-BE49-F238E27FC236}">
                  <a16:creationId xmlns:a16="http://schemas.microsoft.com/office/drawing/2014/main" id="{9C136FF9-B330-4715-8953-9E81FA735E2B}"/>
                </a:ext>
              </a:extLst>
            </p:cNvPr>
            <p:cNvSpPr/>
            <p:nvPr/>
          </p:nvSpPr>
          <p:spPr>
            <a:xfrm rot="16200000">
              <a:off x="8129494" y="4828372"/>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65" name="Oval 64">
              <a:extLst>
                <a:ext uri="{FF2B5EF4-FFF2-40B4-BE49-F238E27FC236}">
                  <a16:creationId xmlns:a16="http://schemas.microsoft.com/office/drawing/2014/main" id="{D4DA3434-0751-449B-B8E2-B74E48A8B28F}"/>
                </a:ext>
              </a:extLst>
            </p:cNvPr>
            <p:cNvSpPr/>
            <p:nvPr/>
          </p:nvSpPr>
          <p:spPr>
            <a:xfrm rot="16200000">
              <a:off x="8036832" y="4593532"/>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78" name="Oval 77">
              <a:extLst>
                <a:ext uri="{FF2B5EF4-FFF2-40B4-BE49-F238E27FC236}">
                  <a16:creationId xmlns:a16="http://schemas.microsoft.com/office/drawing/2014/main" id="{76130289-2FD9-4E75-8114-A074B2DAC492}"/>
                </a:ext>
              </a:extLst>
            </p:cNvPr>
            <p:cNvSpPr/>
            <p:nvPr/>
          </p:nvSpPr>
          <p:spPr>
            <a:xfrm rot="16200000">
              <a:off x="8284648" y="4382558"/>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grpSp>
      <p:sp>
        <p:nvSpPr>
          <p:cNvPr id="81" name="TextBox 80">
            <a:extLst>
              <a:ext uri="{FF2B5EF4-FFF2-40B4-BE49-F238E27FC236}">
                <a16:creationId xmlns:a16="http://schemas.microsoft.com/office/drawing/2014/main" id="{24617EAA-240D-4317-BC5B-2D83E079050F}"/>
              </a:ext>
            </a:extLst>
          </p:cNvPr>
          <p:cNvSpPr txBox="1"/>
          <p:nvPr/>
        </p:nvSpPr>
        <p:spPr>
          <a:xfrm>
            <a:off x="9466346" y="1986960"/>
            <a:ext cx="14119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rPr>
              <a:t>Class 1: Spam</a:t>
            </a:r>
          </a:p>
          <a:p>
            <a:endPar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0" name="Group 29">
            <a:extLst>
              <a:ext uri="{FF2B5EF4-FFF2-40B4-BE49-F238E27FC236}">
                <a16:creationId xmlns:a16="http://schemas.microsoft.com/office/drawing/2014/main" id="{D34799BB-493F-42FE-AFEE-7EAA761E72AB}"/>
              </a:ext>
            </a:extLst>
          </p:cNvPr>
          <p:cNvGrpSpPr/>
          <p:nvPr/>
        </p:nvGrpSpPr>
        <p:grpSpPr>
          <a:xfrm>
            <a:off x="8679996" y="3293316"/>
            <a:ext cx="795401" cy="725958"/>
            <a:chOff x="8587200" y="4059788"/>
            <a:chExt cx="544329" cy="496806"/>
          </a:xfrm>
        </p:grpSpPr>
        <p:sp>
          <p:nvSpPr>
            <p:cNvPr id="82" name="Oval 81">
              <a:extLst>
                <a:ext uri="{FF2B5EF4-FFF2-40B4-BE49-F238E27FC236}">
                  <a16:creationId xmlns:a16="http://schemas.microsoft.com/office/drawing/2014/main" id="{50559188-1328-4AEF-9829-68110CB1DBBC}"/>
                </a:ext>
              </a:extLst>
            </p:cNvPr>
            <p:cNvSpPr/>
            <p:nvPr/>
          </p:nvSpPr>
          <p:spPr>
            <a:xfrm rot="16200000">
              <a:off x="8724070" y="4213182"/>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83" name="Oval 82">
              <a:extLst>
                <a:ext uri="{FF2B5EF4-FFF2-40B4-BE49-F238E27FC236}">
                  <a16:creationId xmlns:a16="http://schemas.microsoft.com/office/drawing/2014/main" id="{C2FABF2F-5C39-49CE-B297-BE9ABBFE2E57}"/>
                </a:ext>
              </a:extLst>
            </p:cNvPr>
            <p:cNvSpPr/>
            <p:nvPr/>
          </p:nvSpPr>
          <p:spPr>
            <a:xfrm rot="16200000">
              <a:off x="8868880" y="4341484"/>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84" name="Oval 83">
              <a:extLst>
                <a:ext uri="{FF2B5EF4-FFF2-40B4-BE49-F238E27FC236}">
                  <a16:creationId xmlns:a16="http://schemas.microsoft.com/office/drawing/2014/main" id="{9714D7F7-B420-4B05-891A-09B371FEEC69}"/>
                </a:ext>
              </a:extLst>
            </p:cNvPr>
            <p:cNvSpPr/>
            <p:nvPr/>
          </p:nvSpPr>
          <p:spPr>
            <a:xfrm rot="16200000">
              <a:off x="8910255" y="4204016"/>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85" name="Oval 84">
              <a:extLst>
                <a:ext uri="{FF2B5EF4-FFF2-40B4-BE49-F238E27FC236}">
                  <a16:creationId xmlns:a16="http://schemas.microsoft.com/office/drawing/2014/main" id="{ABEAB420-CD2D-42F9-B27D-5881767E734D}"/>
                </a:ext>
              </a:extLst>
            </p:cNvPr>
            <p:cNvSpPr/>
            <p:nvPr/>
          </p:nvSpPr>
          <p:spPr>
            <a:xfrm rot="16200000">
              <a:off x="8780959" y="4364396"/>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86" name="Oval 85">
              <a:extLst>
                <a:ext uri="{FF2B5EF4-FFF2-40B4-BE49-F238E27FC236}">
                  <a16:creationId xmlns:a16="http://schemas.microsoft.com/office/drawing/2014/main" id="{774F2110-D734-4559-9FEE-8F1088E80204}"/>
                </a:ext>
              </a:extLst>
            </p:cNvPr>
            <p:cNvSpPr/>
            <p:nvPr/>
          </p:nvSpPr>
          <p:spPr>
            <a:xfrm rot="16200000">
              <a:off x="9044722" y="4245257"/>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87" name="Oval 86">
              <a:extLst>
                <a:ext uri="{FF2B5EF4-FFF2-40B4-BE49-F238E27FC236}">
                  <a16:creationId xmlns:a16="http://schemas.microsoft.com/office/drawing/2014/main" id="{7DDAA561-C073-443A-B6AD-2B0B685E6351}"/>
                </a:ext>
              </a:extLst>
            </p:cNvPr>
            <p:cNvSpPr/>
            <p:nvPr/>
          </p:nvSpPr>
          <p:spPr>
            <a:xfrm rot="16200000">
              <a:off x="8636149" y="4341484"/>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88" name="Oval 87">
              <a:extLst>
                <a:ext uri="{FF2B5EF4-FFF2-40B4-BE49-F238E27FC236}">
                  <a16:creationId xmlns:a16="http://schemas.microsoft.com/office/drawing/2014/main" id="{408D7E2E-C7DC-474F-96DE-ED0BD878D165}"/>
                </a:ext>
              </a:extLst>
            </p:cNvPr>
            <p:cNvSpPr/>
            <p:nvPr/>
          </p:nvSpPr>
          <p:spPr>
            <a:xfrm rot="16200000">
              <a:off x="8677523" y="4469787"/>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89" name="Oval 88">
              <a:extLst>
                <a:ext uri="{FF2B5EF4-FFF2-40B4-BE49-F238E27FC236}">
                  <a16:creationId xmlns:a16="http://schemas.microsoft.com/office/drawing/2014/main" id="{F5A14E06-B06A-4EEC-B269-14B00CB3E07B}"/>
                </a:ext>
              </a:extLst>
            </p:cNvPr>
            <p:cNvSpPr/>
            <p:nvPr/>
          </p:nvSpPr>
          <p:spPr>
            <a:xfrm rot="16200000">
              <a:off x="8589603" y="4213182"/>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0" name="Oval 89">
              <a:extLst>
                <a:ext uri="{FF2B5EF4-FFF2-40B4-BE49-F238E27FC236}">
                  <a16:creationId xmlns:a16="http://schemas.microsoft.com/office/drawing/2014/main" id="{3A3C4383-7B93-4E6F-B79C-5905BA4AD6BE}"/>
                </a:ext>
              </a:extLst>
            </p:cNvPr>
            <p:cNvSpPr/>
            <p:nvPr/>
          </p:nvSpPr>
          <p:spPr>
            <a:xfrm rot="16200000">
              <a:off x="8780959" y="4098625"/>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1" name="Oval 90">
              <a:extLst>
                <a:ext uri="{FF2B5EF4-FFF2-40B4-BE49-F238E27FC236}">
                  <a16:creationId xmlns:a16="http://schemas.microsoft.com/office/drawing/2014/main" id="{AF330BE3-A457-4727-824F-953447C20915}"/>
                </a:ext>
              </a:extLst>
            </p:cNvPr>
            <p:cNvSpPr/>
            <p:nvPr/>
          </p:nvSpPr>
          <p:spPr>
            <a:xfrm rot="16200000">
              <a:off x="8636149" y="4057385"/>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2" name="Oval 91">
              <a:extLst>
                <a:ext uri="{FF2B5EF4-FFF2-40B4-BE49-F238E27FC236}">
                  <a16:creationId xmlns:a16="http://schemas.microsoft.com/office/drawing/2014/main" id="{E4B20197-2E8D-44C9-92F2-1BF35A38AA58}"/>
                </a:ext>
              </a:extLst>
            </p:cNvPr>
            <p:cNvSpPr/>
            <p:nvPr/>
          </p:nvSpPr>
          <p:spPr>
            <a:xfrm rot="16200000">
              <a:off x="8905083" y="4080297"/>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grpSp>
      <p:grpSp>
        <p:nvGrpSpPr>
          <p:cNvPr id="158" name="Group 157">
            <a:extLst>
              <a:ext uri="{FF2B5EF4-FFF2-40B4-BE49-F238E27FC236}">
                <a16:creationId xmlns:a16="http://schemas.microsoft.com/office/drawing/2014/main" id="{364D9F14-4B2C-4E6C-AF20-D8521AA109D7}"/>
              </a:ext>
            </a:extLst>
          </p:cNvPr>
          <p:cNvGrpSpPr/>
          <p:nvPr/>
        </p:nvGrpSpPr>
        <p:grpSpPr>
          <a:xfrm>
            <a:off x="9301166" y="2069359"/>
            <a:ext cx="142964" cy="563394"/>
            <a:chOff x="8219320" y="3050213"/>
            <a:chExt cx="97974" cy="386097"/>
          </a:xfrm>
        </p:grpSpPr>
        <p:sp>
          <p:nvSpPr>
            <p:cNvPr id="79" name="Oval 78">
              <a:extLst>
                <a:ext uri="{FF2B5EF4-FFF2-40B4-BE49-F238E27FC236}">
                  <a16:creationId xmlns:a16="http://schemas.microsoft.com/office/drawing/2014/main" id="{9BCCC8F4-C523-4661-AE28-1902DA3D8111}"/>
                </a:ext>
              </a:extLst>
            </p:cNvPr>
            <p:cNvSpPr/>
            <p:nvPr/>
          </p:nvSpPr>
          <p:spPr>
            <a:xfrm rot="16200000">
              <a:off x="8230487" y="3047810"/>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80" name="Oval 79">
              <a:extLst>
                <a:ext uri="{FF2B5EF4-FFF2-40B4-BE49-F238E27FC236}">
                  <a16:creationId xmlns:a16="http://schemas.microsoft.com/office/drawing/2014/main" id="{95F56B76-887D-45A2-BE53-ACF5F83C8EF7}"/>
                </a:ext>
              </a:extLst>
            </p:cNvPr>
            <p:cNvSpPr/>
            <p:nvPr/>
          </p:nvSpPr>
          <p:spPr>
            <a:xfrm rot="16200000">
              <a:off x="8230487" y="3193871"/>
              <a:ext cx="84404" cy="89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3" name="Oval 92">
              <a:extLst>
                <a:ext uri="{FF2B5EF4-FFF2-40B4-BE49-F238E27FC236}">
                  <a16:creationId xmlns:a16="http://schemas.microsoft.com/office/drawing/2014/main" id="{1B69419F-B8C9-4B76-91C0-07613D6B168B}"/>
                </a:ext>
              </a:extLst>
            </p:cNvPr>
            <p:cNvSpPr/>
            <p:nvPr/>
          </p:nvSpPr>
          <p:spPr>
            <a:xfrm rot="16200000">
              <a:off x="8221723" y="3349503"/>
              <a:ext cx="84404" cy="89210"/>
            </a:xfrm>
            <a:prstGeom prst="ellipse">
              <a:avLst/>
            </a:prstGeom>
            <a:pattFill prst="smCheck">
              <a:fgClr>
                <a:schemeClr val="tx2"/>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grpSp>
      <p:cxnSp>
        <p:nvCxnSpPr>
          <p:cNvPr id="94" name="Straight Connector 93">
            <a:extLst>
              <a:ext uri="{FF2B5EF4-FFF2-40B4-BE49-F238E27FC236}">
                <a16:creationId xmlns:a16="http://schemas.microsoft.com/office/drawing/2014/main" id="{D9D5EF1A-E106-476F-A483-97433BAC18E8}"/>
              </a:ext>
            </a:extLst>
          </p:cNvPr>
          <p:cNvCxnSpPr>
            <a:cxnSpLocks/>
          </p:cNvCxnSpPr>
          <p:nvPr/>
        </p:nvCxnSpPr>
        <p:spPr>
          <a:xfrm>
            <a:off x="7714634" y="2734418"/>
            <a:ext cx="0" cy="2160000"/>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8FF7B45-AC99-41BF-AACE-0E6D2971FD0B}"/>
              </a:ext>
            </a:extLst>
          </p:cNvPr>
          <p:cNvCxnSpPr>
            <a:cxnSpLocks/>
          </p:cNvCxnSpPr>
          <p:nvPr/>
        </p:nvCxnSpPr>
        <p:spPr>
          <a:xfrm>
            <a:off x="7714633" y="4901683"/>
            <a:ext cx="2160000" cy="0"/>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90CEA0E-1DB2-4F1E-BF2E-A982EC4E93CB}"/>
              </a:ext>
            </a:extLst>
          </p:cNvPr>
          <p:cNvCxnSpPr>
            <a:cxnSpLocks/>
          </p:cNvCxnSpPr>
          <p:nvPr/>
        </p:nvCxnSpPr>
        <p:spPr>
          <a:xfrm>
            <a:off x="8247487" y="3204664"/>
            <a:ext cx="757150" cy="152585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B3BBA29-C45D-41E4-9443-FB75B866D2D7}"/>
              </a:ext>
            </a:extLst>
          </p:cNvPr>
          <p:cNvCxnSpPr>
            <a:cxnSpLocks/>
          </p:cNvCxnSpPr>
          <p:nvPr/>
        </p:nvCxnSpPr>
        <p:spPr>
          <a:xfrm flipH="1">
            <a:off x="8634265" y="3368622"/>
            <a:ext cx="1079815" cy="149019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1681937-0324-4B10-AB23-00B2196ADC4B}"/>
              </a:ext>
            </a:extLst>
          </p:cNvPr>
          <p:cNvSpPr txBox="1"/>
          <p:nvPr/>
        </p:nvSpPr>
        <p:spPr>
          <a:xfrm>
            <a:off x="8015174" y="4953400"/>
            <a:ext cx="1604779" cy="276999"/>
          </a:xfrm>
          <a:prstGeom prst="rect">
            <a:avLst/>
          </a:prstGeom>
          <a:noFill/>
        </p:spPr>
        <p:txBody>
          <a:bodyPr wrap="square" lIns="91440" tIns="45720" rIns="91440" bIns="45720" rtlCol="0" anchor="t">
            <a:spAutoFit/>
          </a:bodyPr>
          <a:lstStyle/>
          <a:p>
            <a:pPr algn="ctr"/>
            <a:r>
              <a:rPr lang="en-GB" sz="1200">
                <a:solidFill>
                  <a:schemeClr val="bg2"/>
                </a:solidFill>
                <a:latin typeface="Open Sans"/>
                <a:ea typeface="Open Sans"/>
                <a:cs typeface="Open Sans"/>
              </a:rPr>
              <a:t>Malicious Content</a:t>
            </a:r>
            <a:endParaRPr lang="en-US" sz="1200">
              <a:solidFill>
                <a:schemeClr val="bg2"/>
              </a:solidFill>
            </a:endParaRPr>
          </a:p>
        </p:txBody>
      </p:sp>
      <p:sp>
        <p:nvSpPr>
          <p:cNvPr id="99" name="TextBox 98">
            <a:extLst>
              <a:ext uri="{FF2B5EF4-FFF2-40B4-BE49-F238E27FC236}">
                <a16:creationId xmlns:a16="http://schemas.microsoft.com/office/drawing/2014/main" id="{23BE6123-35A4-4F11-ABF5-DD611F6953C8}"/>
              </a:ext>
            </a:extLst>
          </p:cNvPr>
          <p:cNvSpPr txBox="1"/>
          <p:nvPr/>
        </p:nvSpPr>
        <p:spPr>
          <a:xfrm rot="16200000">
            <a:off x="6431330" y="3715605"/>
            <a:ext cx="2124324" cy="276999"/>
          </a:xfrm>
          <a:prstGeom prst="rect">
            <a:avLst/>
          </a:prstGeom>
          <a:noFill/>
        </p:spPr>
        <p:txBody>
          <a:bodyPr wrap="square" lIns="91440" tIns="45720" rIns="91440" bIns="45720" rtlCol="0" anchor="t">
            <a:spAutoFit/>
          </a:bodyPr>
          <a:lstStyle/>
          <a:p>
            <a:pPr algn="ctr"/>
            <a:r>
              <a:rPr lang="en-GB" sz="1200">
                <a:solidFill>
                  <a:schemeClr val="bg2"/>
                </a:solidFill>
                <a:latin typeface="Open Sans"/>
                <a:ea typeface="Open Sans"/>
                <a:cs typeface="Open Sans"/>
              </a:rPr>
              <a:t>Grammatical Errors</a:t>
            </a:r>
          </a:p>
        </p:txBody>
      </p:sp>
      <p:grpSp>
        <p:nvGrpSpPr>
          <p:cNvPr id="156" name="Group 155">
            <a:extLst>
              <a:ext uri="{FF2B5EF4-FFF2-40B4-BE49-F238E27FC236}">
                <a16:creationId xmlns:a16="http://schemas.microsoft.com/office/drawing/2014/main" id="{92F4FF79-FDE8-44B5-8241-4E658E731792}"/>
              </a:ext>
            </a:extLst>
          </p:cNvPr>
          <p:cNvGrpSpPr/>
          <p:nvPr/>
        </p:nvGrpSpPr>
        <p:grpSpPr>
          <a:xfrm>
            <a:off x="2737138" y="3149248"/>
            <a:ext cx="1491691" cy="1253181"/>
            <a:chOff x="2902641" y="4167382"/>
            <a:chExt cx="1017816" cy="855075"/>
          </a:xfrm>
        </p:grpSpPr>
        <p:sp>
          <p:nvSpPr>
            <p:cNvPr id="26" name="Oval 25">
              <a:extLst>
                <a:ext uri="{FF2B5EF4-FFF2-40B4-BE49-F238E27FC236}">
                  <a16:creationId xmlns:a16="http://schemas.microsoft.com/office/drawing/2014/main" id="{C068A36C-34CE-4FC0-A124-0D6FCF9258CC}"/>
                </a:ext>
              </a:extLst>
            </p:cNvPr>
            <p:cNvSpPr/>
            <p:nvPr/>
          </p:nvSpPr>
          <p:spPr>
            <a:xfrm rot="16200000">
              <a:off x="3691954" y="4936057"/>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1" name="Oval 40">
              <a:extLst>
                <a:ext uri="{FF2B5EF4-FFF2-40B4-BE49-F238E27FC236}">
                  <a16:creationId xmlns:a16="http://schemas.microsoft.com/office/drawing/2014/main" id="{EA6D4ACC-21FB-4F9F-8745-D06208A528A0}"/>
                </a:ext>
              </a:extLst>
            </p:cNvPr>
            <p:cNvSpPr/>
            <p:nvPr/>
          </p:nvSpPr>
          <p:spPr>
            <a:xfrm rot="16200000">
              <a:off x="3607564" y="4344601"/>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3" name="Oval 42">
              <a:extLst>
                <a:ext uri="{FF2B5EF4-FFF2-40B4-BE49-F238E27FC236}">
                  <a16:creationId xmlns:a16="http://schemas.microsoft.com/office/drawing/2014/main" id="{219DE579-970B-4C18-AA8D-CA823C4D3CFF}"/>
                </a:ext>
              </a:extLst>
            </p:cNvPr>
            <p:cNvSpPr/>
            <p:nvPr/>
          </p:nvSpPr>
          <p:spPr>
            <a:xfrm rot="16200000">
              <a:off x="3553801" y="4527172"/>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5" name="Oval 44">
              <a:extLst>
                <a:ext uri="{FF2B5EF4-FFF2-40B4-BE49-F238E27FC236}">
                  <a16:creationId xmlns:a16="http://schemas.microsoft.com/office/drawing/2014/main" id="{0D7A2AD8-F55E-4177-956A-A59938894B41}"/>
                </a:ext>
              </a:extLst>
            </p:cNvPr>
            <p:cNvSpPr/>
            <p:nvPr/>
          </p:nvSpPr>
          <p:spPr>
            <a:xfrm rot="16200000">
              <a:off x="3834057" y="4413891"/>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9" name="Oval 48">
              <a:extLst>
                <a:ext uri="{FF2B5EF4-FFF2-40B4-BE49-F238E27FC236}">
                  <a16:creationId xmlns:a16="http://schemas.microsoft.com/office/drawing/2014/main" id="{4E47C508-88B5-4B06-8E43-CBA3D2ADD59B}"/>
                </a:ext>
              </a:extLst>
            </p:cNvPr>
            <p:cNvSpPr/>
            <p:nvPr/>
          </p:nvSpPr>
          <p:spPr>
            <a:xfrm rot="16200000">
              <a:off x="3659040" y="4542569"/>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3" name="Oval 52">
              <a:extLst>
                <a:ext uri="{FF2B5EF4-FFF2-40B4-BE49-F238E27FC236}">
                  <a16:creationId xmlns:a16="http://schemas.microsoft.com/office/drawing/2014/main" id="{909AA4B8-0040-4FD5-A729-CF98851EF2F8}"/>
                </a:ext>
              </a:extLst>
            </p:cNvPr>
            <p:cNvSpPr/>
            <p:nvPr/>
          </p:nvSpPr>
          <p:spPr>
            <a:xfrm rot="16200000">
              <a:off x="3154578" y="4344601"/>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5" name="Oval 54">
              <a:extLst>
                <a:ext uri="{FF2B5EF4-FFF2-40B4-BE49-F238E27FC236}">
                  <a16:creationId xmlns:a16="http://schemas.microsoft.com/office/drawing/2014/main" id="{331E8356-0F80-4178-B71F-6615575BBFA8}"/>
                </a:ext>
              </a:extLst>
            </p:cNvPr>
            <p:cNvSpPr/>
            <p:nvPr/>
          </p:nvSpPr>
          <p:spPr>
            <a:xfrm rot="16200000">
              <a:off x="3607564" y="4186227"/>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7" name="Oval 56">
              <a:extLst>
                <a:ext uri="{FF2B5EF4-FFF2-40B4-BE49-F238E27FC236}">
                  <a16:creationId xmlns:a16="http://schemas.microsoft.com/office/drawing/2014/main" id="{36BFCFF2-060A-4326-AF19-11EFC64A8AC7}"/>
                </a:ext>
              </a:extLst>
            </p:cNvPr>
            <p:cNvSpPr/>
            <p:nvPr/>
          </p:nvSpPr>
          <p:spPr>
            <a:xfrm rot="16200000">
              <a:off x="3463433" y="4314906"/>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1" name="Oval 60">
              <a:extLst>
                <a:ext uri="{FF2B5EF4-FFF2-40B4-BE49-F238E27FC236}">
                  <a16:creationId xmlns:a16="http://schemas.microsoft.com/office/drawing/2014/main" id="{919E9314-B01E-492A-82C3-6CA3BC1BFAEC}"/>
                </a:ext>
              </a:extLst>
            </p:cNvPr>
            <p:cNvSpPr/>
            <p:nvPr/>
          </p:nvSpPr>
          <p:spPr>
            <a:xfrm rot="16200000">
              <a:off x="3313852" y="4442111"/>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6" name="Oval 45">
              <a:extLst>
                <a:ext uri="{FF2B5EF4-FFF2-40B4-BE49-F238E27FC236}">
                  <a16:creationId xmlns:a16="http://schemas.microsoft.com/office/drawing/2014/main" id="{9BC90A44-D3BE-4099-AB16-44DE2F4C941A}"/>
                </a:ext>
              </a:extLst>
            </p:cNvPr>
            <p:cNvSpPr/>
            <p:nvPr/>
          </p:nvSpPr>
          <p:spPr>
            <a:xfrm rot="16200000">
              <a:off x="3076969" y="4167382"/>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50" name="Oval 149">
              <a:extLst>
                <a:ext uri="{FF2B5EF4-FFF2-40B4-BE49-F238E27FC236}">
                  <a16:creationId xmlns:a16="http://schemas.microsoft.com/office/drawing/2014/main" id="{8AE747EA-B646-4B7D-894B-B89A459CCDC0}"/>
                </a:ext>
              </a:extLst>
            </p:cNvPr>
            <p:cNvSpPr/>
            <p:nvPr/>
          </p:nvSpPr>
          <p:spPr>
            <a:xfrm rot="16200000">
              <a:off x="2902641" y="4716518"/>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grpSp>
      <p:grpSp>
        <p:nvGrpSpPr>
          <p:cNvPr id="37" name="Group 36">
            <a:extLst>
              <a:ext uri="{FF2B5EF4-FFF2-40B4-BE49-F238E27FC236}">
                <a16:creationId xmlns:a16="http://schemas.microsoft.com/office/drawing/2014/main" id="{C28470CC-8118-4384-AF43-8C08E3AF86B9}"/>
              </a:ext>
            </a:extLst>
          </p:cNvPr>
          <p:cNvGrpSpPr/>
          <p:nvPr/>
        </p:nvGrpSpPr>
        <p:grpSpPr>
          <a:xfrm>
            <a:off x="2038505" y="3166362"/>
            <a:ext cx="1689548" cy="1550141"/>
            <a:chOff x="2169259" y="3990591"/>
            <a:chExt cx="1214245" cy="1114056"/>
          </a:xfrm>
        </p:grpSpPr>
        <p:sp>
          <p:nvSpPr>
            <p:cNvPr id="19" name="Oval 18">
              <a:extLst>
                <a:ext uri="{FF2B5EF4-FFF2-40B4-BE49-F238E27FC236}">
                  <a16:creationId xmlns:a16="http://schemas.microsoft.com/office/drawing/2014/main" id="{2E87CD98-8623-484C-9E0D-FD75B85D7CE3}"/>
                </a:ext>
              </a:extLst>
            </p:cNvPr>
            <p:cNvSpPr/>
            <p:nvPr/>
          </p:nvSpPr>
          <p:spPr>
            <a:xfrm rot="16200000">
              <a:off x="2453782" y="4902425"/>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0" name="Oval 19">
              <a:extLst>
                <a:ext uri="{FF2B5EF4-FFF2-40B4-BE49-F238E27FC236}">
                  <a16:creationId xmlns:a16="http://schemas.microsoft.com/office/drawing/2014/main" id="{ACA16BD7-BAB9-42C0-9397-B4EFE7A5046B}"/>
                </a:ext>
              </a:extLst>
            </p:cNvPr>
            <p:cNvSpPr/>
            <p:nvPr/>
          </p:nvSpPr>
          <p:spPr>
            <a:xfrm rot="16200000">
              <a:off x="2172967" y="4446144"/>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1" name="Oval 20">
              <a:extLst>
                <a:ext uri="{FF2B5EF4-FFF2-40B4-BE49-F238E27FC236}">
                  <a16:creationId xmlns:a16="http://schemas.microsoft.com/office/drawing/2014/main" id="{C12C50E8-52A9-4B7E-895C-F8220FCDD767}"/>
                </a:ext>
              </a:extLst>
            </p:cNvPr>
            <p:cNvSpPr/>
            <p:nvPr/>
          </p:nvSpPr>
          <p:spPr>
            <a:xfrm rot="16200000">
              <a:off x="2321050" y="4596654"/>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2" name="Oval 21">
              <a:extLst>
                <a:ext uri="{FF2B5EF4-FFF2-40B4-BE49-F238E27FC236}">
                  <a16:creationId xmlns:a16="http://schemas.microsoft.com/office/drawing/2014/main" id="{64FC489F-6D2A-426F-81B8-C79C8BE77060}"/>
                </a:ext>
              </a:extLst>
            </p:cNvPr>
            <p:cNvSpPr/>
            <p:nvPr/>
          </p:nvSpPr>
          <p:spPr>
            <a:xfrm rot="16200000">
              <a:off x="2824435" y="4545909"/>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3" name="Oval 22">
              <a:extLst>
                <a:ext uri="{FF2B5EF4-FFF2-40B4-BE49-F238E27FC236}">
                  <a16:creationId xmlns:a16="http://schemas.microsoft.com/office/drawing/2014/main" id="{F5BDCA3B-F690-4891-B619-D81EE28460D9}"/>
                </a:ext>
              </a:extLst>
            </p:cNvPr>
            <p:cNvSpPr/>
            <p:nvPr/>
          </p:nvSpPr>
          <p:spPr>
            <a:xfrm rot="16200000">
              <a:off x="2638824" y="4763265"/>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4" name="Oval 23">
              <a:extLst>
                <a:ext uri="{FF2B5EF4-FFF2-40B4-BE49-F238E27FC236}">
                  <a16:creationId xmlns:a16="http://schemas.microsoft.com/office/drawing/2014/main" id="{8860703F-A4B4-4D55-920B-571A985A9A83}"/>
                </a:ext>
              </a:extLst>
            </p:cNvPr>
            <p:cNvSpPr/>
            <p:nvPr/>
          </p:nvSpPr>
          <p:spPr>
            <a:xfrm rot="16200000">
              <a:off x="2355626" y="4210334"/>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5" name="Oval 24">
              <a:extLst>
                <a:ext uri="{FF2B5EF4-FFF2-40B4-BE49-F238E27FC236}">
                  <a16:creationId xmlns:a16="http://schemas.microsoft.com/office/drawing/2014/main" id="{1CA137F3-203C-443A-8098-2587E02EFA2C}"/>
                </a:ext>
              </a:extLst>
            </p:cNvPr>
            <p:cNvSpPr/>
            <p:nvPr/>
          </p:nvSpPr>
          <p:spPr>
            <a:xfrm rot="16200000">
              <a:off x="2169259" y="4777834"/>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7" name="Oval 26">
              <a:extLst>
                <a:ext uri="{FF2B5EF4-FFF2-40B4-BE49-F238E27FC236}">
                  <a16:creationId xmlns:a16="http://schemas.microsoft.com/office/drawing/2014/main" id="{20896DF8-AB16-4E44-90FC-BC8B6D155464}"/>
                </a:ext>
              </a:extLst>
            </p:cNvPr>
            <p:cNvSpPr/>
            <p:nvPr/>
          </p:nvSpPr>
          <p:spPr>
            <a:xfrm rot="16200000">
              <a:off x="2962007" y="4947845"/>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8" name="Oval 27">
              <a:extLst>
                <a:ext uri="{FF2B5EF4-FFF2-40B4-BE49-F238E27FC236}">
                  <a16:creationId xmlns:a16="http://schemas.microsoft.com/office/drawing/2014/main" id="{7EAE5322-CC74-412A-94CE-5958C8F90CA2}"/>
                </a:ext>
              </a:extLst>
            </p:cNvPr>
            <p:cNvSpPr/>
            <p:nvPr/>
          </p:nvSpPr>
          <p:spPr>
            <a:xfrm rot="16200000">
              <a:off x="2535429" y="4381509"/>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1" name="Oval 10">
              <a:extLst>
                <a:ext uri="{FF2B5EF4-FFF2-40B4-BE49-F238E27FC236}">
                  <a16:creationId xmlns:a16="http://schemas.microsoft.com/office/drawing/2014/main" id="{08802759-07F0-43B5-BBC1-A2EF35808176}"/>
                </a:ext>
              </a:extLst>
            </p:cNvPr>
            <p:cNvSpPr/>
            <p:nvPr/>
          </p:nvSpPr>
          <p:spPr>
            <a:xfrm rot="16200000">
              <a:off x="2401380" y="4526421"/>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35" name="Oval 34">
              <a:extLst>
                <a:ext uri="{FF2B5EF4-FFF2-40B4-BE49-F238E27FC236}">
                  <a16:creationId xmlns:a16="http://schemas.microsoft.com/office/drawing/2014/main" id="{E7D8F5CC-9B20-48B4-93BF-03D360085DD6}"/>
                </a:ext>
              </a:extLst>
            </p:cNvPr>
            <p:cNvSpPr/>
            <p:nvPr/>
          </p:nvSpPr>
          <p:spPr>
            <a:xfrm rot="16200000">
              <a:off x="2238945" y="4590211"/>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44" name="Oval 43">
              <a:extLst>
                <a:ext uri="{FF2B5EF4-FFF2-40B4-BE49-F238E27FC236}">
                  <a16:creationId xmlns:a16="http://schemas.microsoft.com/office/drawing/2014/main" id="{40961D09-ABAA-4611-859B-19B765C794DC}"/>
                </a:ext>
              </a:extLst>
            </p:cNvPr>
            <p:cNvSpPr/>
            <p:nvPr/>
          </p:nvSpPr>
          <p:spPr>
            <a:xfrm rot="16200000">
              <a:off x="2241288" y="5018247"/>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151" name="Oval 150">
              <a:extLst>
                <a:ext uri="{FF2B5EF4-FFF2-40B4-BE49-F238E27FC236}">
                  <a16:creationId xmlns:a16="http://schemas.microsoft.com/office/drawing/2014/main" id="{551C5F1C-9B0D-4820-B98E-59C5650C939E}"/>
                </a:ext>
              </a:extLst>
            </p:cNvPr>
            <p:cNvSpPr/>
            <p:nvPr/>
          </p:nvSpPr>
          <p:spPr>
            <a:xfrm rot="16200000">
              <a:off x="3297104" y="3990591"/>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grpSp>
      <p:sp>
        <p:nvSpPr>
          <p:cNvPr id="155" name="TextBox 154">
            <a:extLst>
              <a:ext uri="{FF2B5EF4-FFF2-40B4-BE49-F238E27FC236}">
                <a16:creationId xmlns:a16="http://schemas.microsoft.com/office/drawing/2014/main" id="{3777CB52-6D2B-4E8A-9DA8-AB21985E5C10}"/>
              </a:ext>
            </a:extLst>
          </p:cNvPr>
          <p:cNvSpPr txBox="1"/>
          <p:nvPr/>
        </p:nvSpPr>
        <p:spPr>
          <a:xfrm>
            <a:off x="630215" y="1190917"/>
            <a:ext cx="10368779" cy="338554"/>
          </a:xfrm>
          <a:prstGeom prst="rect">
            <a:avLst/>
          </a:prstGeom>
          <a:noFill/>
        </p:spPr>
        <p:txBody>
          <a:bodyPr wrap="square">
            <a:spAutoFit/>
          </a:bodyPr>
          <a:lstStyle/>
          <a:p>
            <a:pPr marL="180975"/>
            <a:r>
              <a:rPr lang="en-GB" sz="1600">
                <a:solidFill>
                  <a:schemeClr val="tx1"/>
                </a:solidFill>
                <a:latin typeface="Open Sans" panose="020B0606030504020204" pitchFamily="34" charset="0"/>
                <a:ea typeface="Open Sans" panose="020B0606030504020204" pitchFamily="34" charset="0"/>
                <a:cs typeface="Open Sans" panose="020B0606030504020204" pitchFamily="34" charset="0"/>
              </a:rPr>
              <a:t>For simple scenarios, it can help to visualize the </a:t>
            </a:r>
            <a:r>
              <a:rPr lang="en-GB" sz="1600" b="1">
                <a:solidFill>
                  <a:schemeClr val="bg2"/>
                </a:solidFill>
                <a:latin typeface="Open Sans" panose="020B0606030504020204" pitchFamily="34" charset="0"/>
                <a:ea typeface="Open Sans" panose="020B0606030504020204" pitchFamily="34" charset="0"/>
                <a:cs typeface="Open Sans" panose="020B0606030504020204" pitchFamily="34" charset="0"/>
              </a:rPr>
              <a:t>input variables </a:t>
            </a:r>
            <a:r>
              <a:rPr lang="en-GB" sz="1600">
                <a:solidFill>
                  <a:schemeClr val="tx1"/>
                </a:solidFill>
                <a:latin typeface="Open Sans" panose="020B0606030504020204" pitchFamily="34" charset="0"/>
                <a:ea typeface="Open Sans" panose="020B0606030504020204" pitchFamily="34" charset="0"/>
                <a:cs typeface="Open Sans" panose="020B0606030504020204" pitchFamily="34" charset="0"/>
              </a:rPr>
              <a:t>and</a:t>
            </a:r>
            <a:r>
              <a:rPr lang="en-GB" sz="1600" b="1">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600" b="1">
                <a:solidFill>
                  <a:schemeClr val="tx2"/>
                </a:solidFill>
                <a:latin typeface="Open Sans" panose="020B0606030504020204" pitchFamily="34" charset="0"/>
                <a:ea typeface="Open Sans" panose="020B0606030504020204" pitchFamily="34" charset="0"/>
                <a:cs typeface="Open Sans" panose="020B0606030504020204" pitchFamily="34" charset="0"/>
              </a:rPr>
              <a:t>output classes </a:t>
            </a:r>
            <a:r>
              <a:rPr lang="en-GB" sz="1600">
                <a:solidFill>
                  <a:schemeClr val="tx1"/>
                </a:solidFill>
                <a:latin typeface="Open Sans" panose="020B0606030504020204" pitchFamily="34" charset="0"/>
                <a:ea typeface="Open Sans" panose="020B0606030504020204" pitchFamily="34" charset="0"/>
                <a:cs typeface="Open Sans" panose="020B0606030504020204" pitchFamily="34" charset="0"/>
              </a:rPr>
              <a:t>on a chart. </a:t>
            </a:r>
          </a:p>
        </p:txBody>
      </p:sp>
      <p:cxnSp>
        <p:nvCxnSpPr>
          <p:cNvPr id="157" name="Straight Connector 156">
            <a:extLst>
              <a:ext uri="{FF2B5EF4-FFF2-40B4-BE49-F238E27FC236}">
                <a16:creationId xmlns:a16="http://schemas.microsoft.com/office/drawing/2014/main" id="{5A7115B3-316B-4911-B31D-99D9DC7C85DB}"/>
              </a:ext>
            </a:extLst>
          </p:cNvPr>
          <p:cNvCxnSpPr>
            <a:cxnSpLocks/>
          </p:cNvCxnSpPr>
          <p:nvPr/>
        </p:nvCxnSpPr>
        <p:spPr>
          <a:xfrm>
            <a:off x="2683604" y="2999500"/>
            <a:ext cx="757150" cy="152585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A404B7E4-A69C-447E-ACF5-90BB68C05356}"/>
              </a:ext>
            </a:extLst>
          </p:cNvPr>
          <p:cNvSpPr txBox="1"/>
          <p:nvPr/>
        </p:nvSpPr>
        <p:spPr>
          <a:xfrm>
            <a:off x="9479645" y="2218098"/>
            <a:ext cx="1849198" cy="276999"/>
          </a:xfrm>
          <a:prstGeom prst="rect">
            <a:avLst/>
          </a:prstGeom>
          <a:noFill/>
        </p:spPr>
        <p:txBody>
          <a:bodyPr wrap="square">
            <a:spAutoFit/>
          </a:bodyPr>
          <a:lstStyle/>
          <a:p>
            <a:r>
              <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rPr>
              <a:t>Class 2: Not Spam</a:t>
            </a:r>
          </a:p>
        </p:txBody>
      </p:sp>
      <p:sp>
        <p:nvSpPr>
          <p:cNvPr id="162" name="TextBox 161">
            <a:extLst>
              <a:ext uri="{FF2B5EF4-FFF2-40B4-BE49-F238E27FC236}">
                <a16:creationId xmlns:a16="http://schemas.microsoft.com/office/drawing/2014/main" id="{CBAD2890-EA38-4CAA-93BC-5AD51C323F9D}"/>
              </a:ext>
            </a:extLst>
          </p:cNvPr>
          <p:cNvSpPr txBox="1"/>
          <p:nvPr/>
        </p:nvSpPr>
        <p:spPr>
          <a:xfrm>
            <a:off x="9481265" y="2447650"/>
            <a:ext cx="1483123" cy="276999"/>
          </a:xfrm>
          <a:prstGeom prst="rect">
            <a:avLst/>
          </a:prstGeom>
          <a:noFill/>
        </p:spPr>
        <p:txBody>
          <a:bodyPr wrap="square">
            <a:spAutoFit/>
          </a:bodyPr>
          <a:lstStyle/>
          <a:p>
            <a:r>
              <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rPr>
              <a:t>Class 3: Unsafe</a:t>
            </a:r>
          </a:p>
        </p:txBody>
      </p:sp>
      <p:sp>
        <p:nvSpPr>
          <p:cNvPr id="163" name="TextBox 162">
            <a:extLst>
              <a:ext uri="{FF2B5EF4-FFF2-40B4-BE49-F238E27FC236}">
                <a16:creationId xmlns:a16="http://schemas.microsoft.com/office/drawing/2014/main" id="{8D5F4BED-C3D6-4A0D-9932-59C7463D22F4}"/>
              </a:ext>
            </a:extLst>
          </p:cNvPr>
          <p:cNvSpPr txBox="1"/>
          <p:nvPr/>
        </p:nvSpPr>
        <p:spPr>
          <a:xfrm>
            <a:off x="3766552" y="1976659"/>
            <a:ext cx="14119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rPr>
              <a:t>Class 1: Spam</a:t>
            </a:r>
          </a:p>
          <a:p>
            <a:endPar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64" name="Group 163">
            <a:extLst>
              <a:ext uri="{FF2B5EF4-FFF2-40B4-BE49-F238E27FC236}">
                <a16:creationId xmlns:a16="http://schemas.microsoft.com/office/drawing/2014/main" id="{A12B9259-4CFD-409B-A1D2-F62D8B0CA588}"/>
              </a:ext>
            </a:extLst>
          </p:cNvPr>
          <p:cNvGrpSpPr/>
          <p:nvPr/>
        </p:nvGrpSpPr>
        <p:grpSpPr>
          <a:xfrm>
            <a:off x="3614203" y="2059054"/>
            <a:ext cx="130176" cy="336295"/>
            <a:chOff x="8228084" y="3050213"/>
            <a:chExt cx="89210" cy="230465"/>
          </a:xfrm>
        </p:grpSpPr>
        <p:sp>
          <p:nvSpPr>
            <p:cNvPr id="165" name="Oval 164">
              <a:extLst>
                <a:ext uri="{FF2B5EF4-FFF2-40B4-BE49-F238E27FC236}">
                  <a16:creationId xmlns:a16="http://schemas.microsoft.com/office/drawing/2014/main" id="{8E3BD459-EA1D-4B23-91DB-644DA840B8EC}"/>
                </a:ext>
              </a:extLst>
            </p:cNvPr>
            <p:cNvSpPr/>
            <p:nvPr/>
          </p:nvSpPr>
          <p:spPr>
            <a:xfrm rot="16200000">
              <a:off x="8230487" y="3047810"/>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166" name="Oval 165">
              <a:extLst>
                <a:ext uri="{FF2B5EF4-FFF2-40B4-BE49-F238E27FC236}">
                  <a16:creationId xmlns:a16="http://schemas.microsoft.com/office/drawing/2014/main" id="{34AAD361-2F83-4248-97C9-7319042C4138}"/>
                </a:ext>
              </a:extLst>
            </p:cNvPr>
            <p:cNvSpPr/>
            <p:nvPr/>
          </p:nvSpPr>
          <p:spPr>
            <a:xfrm rot="16200000">
              <a:off x="8230487" y="3193871"/>
              <a:ext cx="84404" cy="89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grpSp>
      <p:sp>
        <p:nvSpPr>
          <p:cNvPr id="168" name="TextBox 167">
            <a:extLst>
              <a:ext uri="{FF2B5EF4-FFF2-40B4-BE49-F238E27FC236}">
                <a16:creationId xmlns:a16="http://schemas.microsoft.com/office/drawing/2014/main" id="{1271C361-E8EC-453B-8326-5000CCD5F585}"/>
              </a:ext>
            </a:extLst>
          </p:cNvPr>
          <p:cNvSpPr txBox="1"/>
          <p:nvPr/>
        </p:nvSpPr>
        <p:spPr>
          <a:xfrm>
            <a:off x="3779851" y="2207797"/>
            <a:ext cx="1849198" cy="276999"/>
          </a:xfrm>
          <a:prstGeom prst="rect">
            <a:avLst/>
          </a:prstGeom>
          <a:noFill/>
        </p:spPr>
        <p:txBody>
          <a:bodyPr wrap="square">
            <a:spAutoFit/>
          </a:bodyPr>
          <a:lstStyle/>
          <a:p>
            <a:r>
              <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rPr>
              <a:t>Class 2: Not Spam</a:t>
            </a:r>
          </a:p>
        </p:txBody>
      </p:sp>
      <p:sp>
        <p:nvSpPr>
          <p:cNvPr id="170" name="TextBox 169">
            <a:extLst>
              <a:ext uri="{FF2B5EF4-FFF2-40B4-BE49-F238E27FC236}">
                <a16:creationId xmlns:a16="http://schemas.microsoft.com/office/drawing/2014/main" id="{A0888B60-1A2E-4ACE-9F36-32232800E774}"/>
              </a:ext>
            </a:extLst>
          </p:cNvPr>
          <p:cNvSpPr txBox="1"/>
          <p:nvPr/>
        </p:nvSpPr>
        <p:spPr>
          <a:xfrm>
            <a:off x="572533" y="1937009"/>
            <a:ext cx="1861310" cy="307777"/>
          </a:xfrm>
          <a:prstGeom prst="rect">
            <a:avLst/>
          </a:prstGeom>
          <a:noFill/>
        </p:spPr>
        <p:txBody>
          <a:bodyPr wrap="square">
            <a:spAutoFit/>
          </a:bodyPr>
          <a:lstStyle/>
          <a:p>
            <a:pPr algn="ctr"/>
            <a:r>
              <a:rPr lang="en-GB" b="1">
                <a:solidFill>
                  <a:schemeClr val="tx2"/>
                </a:solidFill>
                <a:latin typeface="Open Sans" panose="020B0606030504020204" pitchFamily="34" charset="0"/>
                <a:ea typeface="Open Sans" panose="020B0606030504020204" pitchFamily="34" charset="0"/>
                <a:cs typeface="Open Sans" panose="020B0606030504020204" pitchFamily="34" charset="0"/>
              </a:rPr>
              <a:t>Two Classes</a:t>
            </a:r>
            <a:endParaRPr lang="en-CA" b="1">
              <a:solidFill>
                <a:schemeClr val="tx2"/>
              </a:solidFill>
            </a:endParaRPr>
          </a:p>
        </p:txBody>
      </p:sp>
      <p:sp>
        <p:nvSpPr>
          <p:cNvPr id="171" name="TextBox 170">
            <a:extLst>
              <a:ext uri="{FF2B5EF4-FFF2-40B4-BE49-F238E27FC236}">
                <a16:creationId xmlns:a16="http://schemas.microsoft.com/office/drawing/2014/main" id="{07F6675C-8598-47AA-9BDC-5702D2367A4C}"/>
              </a:ext>
            </a:extLst>
          </p:cNvPr>
          <p:cNvSpPr txBox="1"/>
          <p:nvPr/>
        </p:nvSpPr>
        <p:spPr>
          <a:xfrm>
            <a:off x="6346901" y="1960184"/>
            <a:ext cx="1861310" cy="307777"/>
          </a:xfrm>
          <a:prstGeom prst="rect">
            <a:avLst/>
          </a:prstGeom>
          <a:noFill/>
        </p:spPr>
        <p:txBody>
          <a:bodyPr wrap="square">
            <a:spAutoFit/>
          </a:bodyPr>
          <a:lstStyle/>
          <a:p>
            <a:pPr algn="ctr"/>
            <a:r>
              <a:rPr lang="en-GB" b="1">
                <a:solidFill>
                  <a:schemeClr val="tx2"/>
                </a:solidFill>
                <a:latin typeface="Open Sans" panose="020B0606030504020204" pitchFamily="34" charset="0"/>
                <a:ea typeface="Open Sans" panose="020B0606030504020204" pitchFamily="34" charset="0"/>
                <a:cs typeface="Open Sans" panose="020B0606030504020204" pitchFamily="34" charset="0"/>
              </a:rPr>
              <a:t>Three Classes</a:t>
            </a:r>
            <a:endParaRPr lang="en-CA" b="1">
              <a:solidFill>
                <a:schemeClr val="tx2"/>
              </a:solidFill>
            </a:endParaRPr>
          </a:p>
        </p:txBody>
      </p:sp>
      <p:sp>
        <p:nvSpPr>
          <p:cNvPr id="172" name="TextBox 171">
            <a:extLst>
              <a:ext uri="{FF2B5EF4-FFF2-40B4-BE49-F238E27FC236}">
                <a16:creationId xmlns:a16="http://schemas.microsoft.com/office/drawing/2014/main" id="{14E5FAC5-53CC-4D45-AEC5-2ADEEF73B708}"/>
              </a:ext>
            </a:extLst>
          </p:cNvPr>
          <p:cNvSpPr txBox="1"/>
          <p:nvPr/>
        </p:nvSpPr>
        <p:spPr>
          <a:xfrm>
            <a:off x="730989" y="5733389"/>
            <a:ext cx="10368779" cy="338554"/>
          </a:xfrm>
          <a:prstGeom prst="rect">
            <a:avLst/>
          </a:prstGeom>
          <a:noFill/>
        </p:spPr>
        <p:txBody>
          <a:bodyPr wrap="square">
            <a:spAutoFit/>
          </a:bodyPr>
          <a:lstStyle/>
          <a:p>
            <a:pPr marL="180975"/>
            <a:r>
              <a:rPr lang="en-GB" sz="1600">
                <a:solidFill>
                  <a:schemeClr val="tx1"/>
                </a:solidFill>
                <a:latin typeface="Open Sans" panose="020B0606030504020204" pitchFamily="34" charset="0"/>
                <a:ea typeface="Open Sans" panose="020B0606030504020204" pitchFamily="34" charset="0"/>
                <a:cs typeface="Open Sans" panose="020B0606030504020204" pitchFamily="34" charset="0"/>
              </a:rPr>
              <a:t>In each case, the goal is to use the input data to </a:t>
            </a:r>
            <a:r>
              <a:rPr lang="en-GB" sz="1600" b="1">
                <a:solidFill>
                  <a:schemeClr val="accent4"/>
                </a:solidFill>
                <a:latin typeface="Open Sans" panose="020B0606030504020204" pitchFamily="34" charset="0"/>
                <a:ea typeface="Open Sans" panose="020B0606030504020204" pitchFamily="34" charset="0"/>
                <a:cs typeface="Open Sans" panose="020B0606030504020204" pitchFamily="34" charset="0"/>
              </a:rPr>
              <a:t>separate the classes </a:t>
            </a:r>
            <a:r>
              <a:rPr lang="en-GB" sz="1600">
                <a:solidFill>
                  <a:schemeClr val="tx1"/>
                </a:solidFill>
                <a:latin typeface="Open Sans" panose="020B0606030504020204" pitchFamily="34" charset="0"/>
                <a:ea typeface="Open Sans" panose="020B0606030504020204" pitchFamily="34" charset="0"/>
                <a:cs typeface="Open Sans" panose="020B0606030504020204" pitchFamily="34" charset="0"/>
              </a:rPr>
              <a:t>as cleanly as possible.</a:t>
            </a:r>
          </a:p>
        </p:txBody>
      </p:sp>
    </p:spTree>
    <p:extLst>
      <p:ext uri="{BB962C8B-B14F-4D97-AF65-F5344CB8AC3E}">
        <p14:creationId xmlns:p14="http://schemas.microsoft.com/office/powerpoint/2010/main" val="1460735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7">
            <a:extLst>
              <a:ext uri="{FF2B5EF4-FFF2-40B4-BE49-F238E27FC236}">
                <a16:creationId xmlns:a16="http://schemas.microsoft.com/office/drawing/2014/main" id="{24915F37-FE8B-4D89-ACB3-3D7AE1401E8C}"/>
              </a:ext>
            </a:extLst>
          </p:cNvPr>
          <p:cNvSpPr/>
          <p:nvPr/>
        </p:nvSpPr>
        <p:spPr>
          <a:xfrm>
            <a:off x="565004" y="1782658"/>
            <a:ext cx="3018704" cy="3574472"/>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ext Placeholder 1">
            <a:extLst>
              <a:ext uri="{FF2B5EF4-FFF2-40B4-BE49-F238E27FC236}">
                <a16:creationId xmlns:a16="http://schemas.microsoft.com/office/drawing/2014/main" id="{17117634-528E-480D-846A-B5BA36EAD419}"/>
              </a:ext>
            </a:extLst>
          </p:cNvPr>
          <p:cNvSpPr>
            <a:spLocks noGrp="1"/>
          </p:cNvSpPr>
          <p:nvPr>
            <p:ph type="body" idx="1"/>
          </p:nvPr>
        </p:nvSpPr>
        <p:spPr>
          <a:xfrm>
            <a:off x="407987" y="1052736"/>
            <a:ext cx="11376025" cy="554391"/>
          </a:xfrm>
        </p:spPr>
        <p:txBody>
          <a:bodyPr>
            <a:normAutofit/>
          </a:bodyPr>
          <a:lstStyle/>
          <a:p>
            <a:pPr marL="228600" indent="0"/>
            <a:r>
              <a:rPr lang="en-GB" sz="1800" dirty="0">
                <a:solidFill>
                  <a:schemeClr val="tx1"/>
                </a:solidFill>
              </a:rPr>
              <a:t>Throughout the course, we’ll explore the most common classification algorithms.</a:t>
            </a:r>
            <a:endParaRPr lang="en-GB" dirty="0">
              <a:solidFill>
                <a:schemeClr val="accent3"/>
              </a:solidFill>
            </a:endParaRPr>
          </a:p>
        </p:txBody>
      </p:sp>
      <p:sp>
        <p:nvSpPr>
          <p:cNvPr id="3" name="Title 2">
            <a:extLst>
              <a:ext uri="{FF2B5EF4-FFF2-40B4-BE49-F238E27FC236}">
                <a16:creationId xmlns:a16="http://schemas.microsoft.com/office/drawing/2014/main" id="{460278FA-5E4A-4692-8F03-6289D7FF6CE7}"/>
              </a:ext>
            </a:extLst>
          </p:cNvPr>
          <p:cNvSpPr>
            <a:spLocks noGrp="1"/>
          </p:cNvSpPr>
          <p:nvPr>
            <p:ph type="title"/>
          </p:nvPr>
        </p:nvSpPr>
        <p:spPr/>
        <p:txBody>
          <a:bodyPr/>
          <a:lstStyle/>
          <a:p>
            <a:r>
              <a:rPr lang="en-GB"/>
              <a:t>Classification Algorithms</a:t>
            </a:r>
            <a:endParaRPr lang="en-US"/>
          </a:p>
        </p:txBody>
      </p:sp>
      <p:sp>
        <p:nvSpPr>
          <p:cNvPr id="5" name="Rounded Rectangle 27">
            <a:extLst>
              <a:ext uri="{FF2B5EF4-FFF2-40B4-BE49-F238E27FC236}">
                <a16:creationId xmlns:a16="http://schemas.microsoft.com/office/drawing/2014/main" id="{77EF33FE-7CF1-43AE-A25E-C29EA42D29AE}"/>
              </a:ext>
            </a:extLst>
          </p:cNvPr>
          <p:cNvSpPr/>
          <p:nvPr/>
        </p:nvSpPr>
        <p:spPr>
          <a:xfrm>
            <a:off x="3888508" y="1782658"/>
            <a:ext cx="7712364" cy="3574472"/>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Text Placeholder 1">
            <a:extLst>
              <a:ext uri="{FF2B5EF4-FFF2-40B4-BE49-F238E27FC236}">
                <a16:creationId xmlns:a16="http://schemas.microsoft.com/office/drawing/2014/main" id="{1CE6B1DE-5CCA-49F2-B88C-03754E881FF1}"/>
              </a:ext>
            </a:extLst>
          </p:cNvPr>
          <p:cNvSpPr txBox="1">
            <a:spLocks/>
          </p:cNvSpPr>
          <p:nvPr/>
        </p:nvSpPr>
        <p:spPr>
          <a:xfrm>
            <a:off x="721668" y="1817564"/>
            <a:ext cx="2471190" cy="5543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ctr"/>
            <a:r>
              <a:rPr lang="en-GB" sz="1600" b="1">
                <a:solidFill>
                  <a:schemeClr val="tx1"/>
                </a:solidFill>
              </a:rPr>
              <a:t>Logistic Regression</a:t>
            </a:r>
            <a:endParaRPr lang="en-GB" sz="1600" b="1">
              <a:solidFill>
                <a:schemeClr val="accent3"/>
              </a:solidFill>
            </a:endParaRPr>
          </a:p>
        </p:txBody>
      </p:sp>
      <p:sp>
        <p:nvSpPr>
          <p:cNvPr id="83" name="Text Placeholder 1">
            <a:extLst>
              <a:ext uri="{FF2B5EF4-FFF2-40B4-BE49-F238E27FC236}">
                <a16:creationId xmlns:a16="http://schemas.microsoft.com/office/drawing/2014/main" id="{1E20CCF9-93DA-47B7-A77D-5D9423B3FB37}"/>
              </a:ext>
            </a:extLst>
          </p:cNvPr>
          <p:cNvSpPr txBox="1">
            <a:spLocks/>
          </p:cNvSpPr>
          <p:nvPr/>
        </p:nvSpPr>
        <p:spPr>
          <a:xfrm>
            <a:off x="708344" y="4245710"/>
            <a:ext cx="2471190" cy="889707"/>
          </a:xfrm>
          <a:prstGeom prst="rect">
            <a:avLst/>
          </a:prstGeom>
          <a:noFill/>
          <a:ln>
            <a:noFill/>
          </a:ln>
        </p:spPr>
        <p:txBody>
          <a:bodyPr spcFirstLastPara="1" wrap="square" lIns="0" tIns="0" rIns="0" bIns="0" anchor="t" anchorCtr="0">
            <a:normAutofit fontScale="77500" lnSpcReduction="20000"/>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ctr"/>
            <a:r>
              <a:rPr lang="en-GB" dirty="0">
                <a:solidFill>
                  <a:schemeClr val="tx1"/>
                </a:solidFill>
              </a:rPr>
              <a:t>Uses regression principles to achieve separation between discrete classes</a:t>
            </a:r>
            <a:endParaRPr lang="en-GB" dirty="0">
              <a:solidFill>
                <a:schemeClr val="accent3"/>
              </a:solidFill>
            </a:endParaRPr>
          </a:p>
        </p:txBody>
      </p:sp>
      <p:sp>
        <p:nvSpPr>
          <p:cNvPr id="84" name="Text Placeholder 1">
            <a:extLst>
              <a:ext uri="{FF2B5EF4-FFF2-40B4-BE49-F238E27FC236}">
                <a16:creationId xmlns:a16="http://schemas.microsoft.com/office/drawing/2014/main" id="{4693C5D3-BBA1-4238-A32D-962FC6CC295C}"/>
              </a:ext>
            </a:extLst>
          </p:cNvPr>
          <p:cNvSpPr txBox="1">
            <a:spLocks/>
          </p:cNvSpPr>
          <p:nvPr/>
        </p:nvSpPr>
        <p:spPr>
          <a:xfrm>
            <a:off x="4680601" y="1862996"/>
            <a:ext cx="2015761" cy="5543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ctr"/>
            <a:r>
              <a:rPr lang="en-GB" sz="1600" b="1">
                <a:solidFill>
                  <a:schemeClr val="tx1"/>
                </a:solidFill>
              </a:rPr>
              <a:t>Naïve Bayes</a:t>
            </a:r>
            <a:endParaRPr lang="en-GB" sz="1600" b="1">
              <a:solidFill>
                <a:schemeClr val="accent3"/>
              </a:solidFill>
            </a:endParaRPr>
          </a:p>
        </p:txBody>
      </p:sp>
      <p:sp>
        <p:nvSpPr>
          <p:cNvPr id="85" name="Text Placeholder 1">
            <a:extLst>
              <a:ext uri="{FF2B5EF4-FFF2-40B4-BE49-F238E27FC236}">
                <a16:creationId xmlns:a16="http://schemas.microsoft.com/office/drawing/2014/main" id="{B329ADF2-0112-4A17-8C15-57615F53DB5D}"/>
              </a:ext>
            </a:extLst>
          </p:cNvPr>
          <p:cNvSpPr txBox="1">
            <a:spLocks/>
          </p:cNvSpPr>
          <p:nvPr/>
        </p:nvSpPr>
        <p:spPr>
          <a:xfrm>
            <a:off x="6696362" y="1862996"/>
            <a:ext cx="2015761" cy="5543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ctr"/>
            <a:r>
              <a:rPr lang="en-GB" sz="1600" b="1">
                <a:solidFill>
                  <a:schemeClr val="tx1"/>
                </a:solidFill>
              </a:rPr>
              <a:t>KNN</a:t>
            </a:r>
            <a:endParaRPr lang="en-GB" sz="1600" b="1">
              <a:solidFill>
                <a:schemeClr val="accent3"/>
              </a:solidFill>
            </a:endParaRPr>
          </a:p>
        </p:txBody>
      </p:sp>
      <p:sp>
        <p:nvSpPr>
          <p:cNvPr id="86" name="Text Placeholder 1">
            <a:extLst>
              <a:ext uri="{FF2B5EF4-FFF2-40B4-BE49-F238E27FC236}">
                <a16:creationId xmlns:a16="http://schemas.microsoft.com/office/drawing/2014/main" id="{FFB2F5BD-7C39-4D88-9B88-1B7270000923}"/>
              </a:ext>
            </a:extLst>
          </p:cNvPr>
          <p:cNvSpPr txBox="1">
            <a:spLocks/>
          </p:cNvSpPr>
          <p:nvPr/>
        </p:nvSpPr>
        <p:spPr>
          <a:xfrm>
            <a:off x="8709889" y="1862995"/>
            <a:ext cx="2015761" cy="5543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ctr"/>
            <a:r>
              <a:rPr lang="en-GB" sz="1600" b="1">
                <a:solidFill>
                  <a:schemeClr val="tx1"/>
                </a:solidFill>
              </a:rPr>
              <a:t>SVM</a:t>
            </a:r>
            <a:endParaRPr lang="en-GB" sz="1600" b="1">
              <a:solidFill>
                <a:schemeClr val="accent3"/>
              </a:solidFill>
            </a:endParaRPr>
          </a:p>
        </p:txBody>
      </p:sp>
      <p:sp>
        <p:nvSpPr>
          <p:cNvPr id="87" name="Text Placeholder 1">
            <a:extLst>
              <a:ext uri="{FF2B5EF4-FFF2-40B4-BE49-F238E27FC236}">
                <a16:creationId xmlns:a16="http://schemas.microsoft.com/office/drawing/2014/main" id="{3D322B8C-F6DD-4B14-9216-0FBF4337C1A3}"/>
              </a:ext>
            </a:extLst>
          </p:cNvPr>
          <p:cNvSpPr txBox="1">
            <a:spLocks/>
          </p:cNvSpPr>
          <p:nvPr/>
        </p:nvSpPr>
        <p:spPr>
          <a:xfrm>
            <a:off x="5245793" y="3503538"/>
            <a:ext cx="2015761" cy="5543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ctr"/>
            <a:r>
              <a:rPr lang="en-GB" sz="1600" b="1">
                <a:solidFill>
                  <a:schemeClr val="tx1"/>
                </a:solidFill>
              </a:rPr>
              <a:t>Decision Trees</a:t>
            </a:r>
            <a:endParaRPr lang="en-GB" sz="1600" b="1">
              <a:solidFill>
                <a:schemeClr val="accent3"/>
              </a:solidFill>
            </a:endParaRPr>
          </a:p>
        </p:txBody>
      </p:sp>
      <p:sp>
        <p:nvSpPr>
          <p:cNvPr id="88" name="Text Placeholder 1">
            <a:extLst>
              <a:ext uri="{FF2B5EF4-FFF2-40B4-BE49-F238E27FC236}">
                <a16:creationId xmlns:a16="http://schemas.microsoft.com/office/drawing/2014/main" id="{47DEE030-A597-4EA7-BA2B-AFF2260D5901}"/>
              </a:ext>
            </a:extLst>
          </p:cNvPr>
          <p:cNvSpPr txBox="1">
            <a:spLocks/>
          </p:cNvSpPr>
          <p:nvPr/>
        </p:nvSpPr>
        <p:spPr>
          <a:xfrm>
            <a:off x="8199024" y="3503537"/>
            <a:ext cx="2015761" cy="5543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ctr"/>
            <a:r>
              <a:rPr lang="en-GB" sz="1600" b="1">
                <a:solidFill>
                  <a:schemeClr val="tx1"/>
                </a:solidFill>
              </a:rPr>
              <a:t>Random Forest</a:t>
            </a:r>
            <a:endParaRPr lang="en-GB" sz="1600" b="1">
              <a:solidFill>
                <a:schemeClr val="accent3"/>
              </a:solidFill>
            </a:endParaRPr>
          </a:p>
        </p:txBody>
      </p:sp>
      <p:sp>
        <p:nvSpPr>
          <p:cNvPr id="89" name="Text Placeholder 1">
            <a:extLst>
              <a:ext uri="{FF2B5EF4-FFF2-40B4-BE49-F238E27FC236}">
                <a16:creationId xmlns:a16="http://schemas.microsoft.com/office/drawing/2014/main" id="{DA954002-8EC6-464E-82F4-6C18913BC348}"/>
              </a:ext>
            </a:extLst>
          </p:cNvPr>
          <p:cNvSpPr txBox="1">
            <a:spLocks/>
          </p:cNvSpPr>
          <p:nvPr/>
        </p:nvSpPr>
        <p:spPr>
          <a:xfrm>
            <a:off x="402835" y="5568987"/>
            <a:ext cx="11376025" cy="5543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r>
              <a:rPr lang="en-GB" dirty="0">
                <a:solidFill>
                  <a:schemeClr val="tx1"/>
                </a:solidFill>
              </a:rPr>
              <a:t>We will look at the benefits of each and how to interpret and evaluate the outputs.</a:t>
            </a:r>
            <a:endParaRPr lang="en-GB" dirty="0">
              <a:solidFill>
                <a:schemeClr val="accent3"/>
              </a:solidFill>
            </a:endParaRPr>
          </a:p>
        </p:txBody>
      </p:sp>
      <p:pic>
        <p:nvPicPr>
          <p:cNvPr id="90" name="Google Shape;2216;p90">
            <a:extLst>
              <a:ext uri="{FF2B5EF4-FFF2-40B4-BE49-F238E27FC236}">
                <a16:creationId xmlns:a16="http://schemas.microsoft.com/office/drawing/2014/main" id="{98E5A381-AF3C-4D51-891B-AEA5C5D87D49}"/>
              </a:ext>
            </a:extLst>
          </p:cNvPr>
          <p:cNvPicPr preferRelativeResize="0"/>
          <p:nvPr/>
        </p:nvPicPr>
        <p:blipFill>
          <a:blip r:embed="rId2">
            <a:extLst>
              <a:ext uri="{96DAC541-7B7A-43D3-8B79-37D633B846F1}">
                <asvg:svgBlip xmlns:asvg="http://schemas.microsoft.com/office/drawing/2016/SVG/main" r:embed="rId3"/>
              </a:ext>
            </a:extLst>
          </a:blip>
          <a:srcRect/>
          <a:stretch/>
        </p:blipFill>
        <p:spPr>
          <a:xfrm>
            <a:off x="5821539" y="4019145"/>
            <a:ext cx="1080000" cy="1080000"/>
          </a:xfrm>
          <a:prstGeom prst="rect">
            <a:avLst/>
          </a:prstGeom>
          <a:noFill/>
          <a:ln>
            <a:noFill/>
          </a:ln>
        </p:spPr>
      </p:pic>
      <p:pic>
        <p:nvPicPr>
          <p:cNvPr id="91" name="Google Shape;2216;p90">
            <a:extLst>
              <a:ext uri="{FF2B5EF4-FFF2-40B4-BE49-F238E27FC236}">
                <a16:creationId xmlns:a16="http://schemas.microsoft.com/office/drawing/2014/main" id="{C0A70970-6D8A-4ED2-8707-FBD01F21570B}"/>
              </a:ext>
            </a:extLst>
          </p:cNvPr>
          <p:cNvPicPr preferRelativeResize="0"/>
          <p:nvPr/>
        </p:nvPicPr>
        <p:blipFill>
          <a:blip r:embed="rId4">
            <a:extLst>
              <a:ext uri="{96DAC541-7B7A-43D3-8B79-37D633B846F1}">
                <asvg:svgBlip xmlns:asvg="http://schemas.microsoft.com/office/drawing/2016/SVG/main" r:embed="rId5"/>
              </a:ext>
            </a:extLst>
          </a:blip>
          <a:srcRect/>
          <a:stretch/>
        </p:blipFill>
        <p:spPr>
          <a:xfrm>
            <a:off x="7261554" y="2274463"/>
            <a:ext cx="1080000" cy="1080000"/>
          </a:xfrm>
          <a:prstGeom prst="rect">
            <a:avLst/>
          </a:prstGeom>
          <a:noFill/>
          <a:ln>
            <a:noFill/>
          </a:ln>
        </p:spPr>
      </p:pic>
      <p:pic>
        <p:nvPicPr>
          <p:cNvPr id="93" name="Google Shape;2216;p90">
            <a:extLst>
              <a:ext uri="{FF2B5EF4-FFF2-40B4-BE49-F238E27FC236}">
                <a16:creationId xmlns:a16="http://schemas.microsoft.com/office/drawing/2014/main" id="{B549FF06-14EB-4D98-A4AB-D835A8C1F822}"/>
              </a:ext>
            </a:extLst>
          </p:cNvPr>
          <p:cNvPicPr preferRelativeResize="0"/>
          <p:nvPr/>
        </p:nvPicPr>
        <p:blipFill>
          <a:blip r:embed="rId6">
            <a:extLst>
              <a:ext uri="{96DAC541-7B7A-43D3-8B79-37D633B846F1}">
                <asvg:svgBlip xmlns:asvg="http://schemas.microsoft.com/office/drawing/2016/SVG/main" r:embed="rId7"/>
              </a:ext>
            </a:extLst>
          </a:blip>
          <a:srcRect/>
          <a:stretch/>
        </p:blipFill>
        <p:spPr>
          <a:xfrm>
            <a:off x="5178702" y="2311380"/>
            <a:ext cx="1080000" cy="1080000"/>
          </a:xfrm>
          <a:prstGeom prst="rect">
            <a:avLst/>
          </a:prstGeom>
          <a:noFill/>
          <a:ln>
            <a:noFill/>
          </a:ln>
        </p:spPr>
      </p:pic>
      <p:pic>
        <p:nvPicPr>
          <p:cNvPr id="94" name="Google Shape;2216;p90">
            <a:extLst>
              <a:ext uri="{FF2B5EF4-FFF2-40B4-BE49-F238E27FC236}">
                <a16:creationId xmlns:a16="http://schemas.microsoft.com/office/drawing/2014/main" id="{CD7DC52E-5B4C-4D8A-872B-56BAEA696773}"/>
              </a:ext>
            </a:extLst>
          </p:cNvPr>
          <p:cNvPicPr preferRelativeResize="0"/>
          <p:nvPr/>
        </p:nvPicPr>
        <p:blipFill>
          <a:blip r:embed="rId8">
            <a:extLst>
              <a:ext uri="{96DAC541-7B7A-43D3-8B79-37D633B846F1}">
                <asvg:svgBlip xmlns:asvg="http://schemas.microsoft.com/office/drawing/2016/SVG/main" r:embed="rId9"/>
              </a:ext>
            </a:extLst>
          </a:blip>
          <a:srcRect/>
          <a:stretch/>
        </p:blipFill>
        <p:spPr>
          <a:xfrm>
            <a:off x="1534356" y="2708489"/>
            <a:ext cx="1080000" cy="1080000"/>
          </a:xfrm>
          <a:prstGeom prst="rect">
            <a:avLst/>
          </a:prstGeom>
          <a:noFill/>
          <a:ln>
            <a:noFill/>
          </a:ln>
        </p:spPr>
      </p:pic>
      <p:pic>
        <p:nvPicPr>
          <p:cNvPr id="95" name="Google Shape;2216;p90">
            <a:extLst>
              <a:ext uri="{FF2B5EF4-FFF2-40B4-BE49-F238E27FC236}">
                <a16:creationId xmlns:a16="http://schemas.microsoft.com/office/drawing/2014/main" id="{2C9A5241-F12C-4BF6-ABEB-D621466D614A}"/>
              </a:ext>
            </a:extLst>
          </p:cNvPr>
          <p:cNvPicPr preferRelativeResize="0"/>
          <p:nvPr/>
        </p:nvPicPr>
        <p:blipFill>
          <a:blip r:embed="rId2">
            <a:extLst>
              <a:ext uri="{96DAC541-7B7A-43D3-8B79-37D633B846F1}">
                <asvg:svgBlip xmlns:asvg="http://schemas.microsoft.com/office/drawing/2016/SVG/main" r:embed="rId3"/>
              </a:ext>
            </a:extLst>
          </a:blip>
          <a:srcRect/>
          <a:stretch/>
        </p:blipFill>
        <p:spPr>
          <a:xfrm>
            <a:off x="8618839" y="3934585"/>
            <a:ext cx="554391" cy="554391"/>
          </a:xfrm>
          <a:prstGeom prst="rect">
            <a:avLst/>
          </a:prstGeom>
          <a:noFill/>
          <a:ln>
            <a:noFill/>
          </a:ln>
        </p:spPr>
      </p:pic>
      <p:pic>
        <p:nvPicPr>
          <p:cNvPr id="96" name="Google Shape;2216;p90">
            <a:extLst>
              <a:ext uri="{FF2B5EF4-FFF2-40B4-BE49-F238E27FC236}">
                <a16:creationId xmlns:a16="http://schemas.microsoft.com/office/drawing/2014/main" id="{62FC736A-827E-4474-9AEC-CCAC2CE6AFA3}"/>
              </a:ext>
            </a:extLst>
          </p:cNvPr>
          <p:cNvPicPr preferRelativeResize="0"/>
          <p:nvPr/>
        </p:nvPicPr>
        <p:blipFill>
          <a:blip r:embed="rId2">
            <a:extLst>
              <a:ext uri="{96DAC541-7B7A-43D3-8B79-37D633B846F1}">
                <asvg:svgBlip xmlns:asvg="http://schemas.microsoft.com/office/drawing/2016/SVG/main" r:embed="rId3"/>
              </a:ext>
            </a:extLst>
          </a:blip>
          <a:srcRect/>
          <a:stretch/>
        </p:blipFill>
        <p:spPr>
          <a:xfrm>
            <a:off x="9416812" y="3929806"/>
            <a:ext cx="554391" cy="554391"/>
          </a:xfrm>
          <a:prstGeom prst="rect">
            <a:avLst/>
          </a:prstGeom>
          <a:noFill/>
          <a:ln>
            <a:noFill/>
          </a:ln>
        </p:spPr>
      </p:pic>
      <p:pic>
        <p:nvPicPr>
          <p:cNvPr id="97" name="Google Shape;2216;p90">
            <a:extLst>
              <a:ext uri="{FF2B5EF4-FFF2-40B4-BE49-F238E27FC236}">
                <a16:creationId xmlns:a16="http://schemas.microsoft.com/office/drawing/2014/main" id="{A40E59F8-ACB2-4E33-A2A5-18CBA6AE9F89}"/>
              </a:ext>
            </a:extLst>
          </p:cNvPr>
          <p:cNvPicPr preferRelativeResize="0"/>
          <p:nvPr/>
        </p:nvPicPr>
        <p:blipFill>
          <a:blip r:embed="rId2">
            <a:extLst>
              <a:ext uri="{96DAC541-7B7A-43D3-8B79-37D633B846F1}">
                <asvg:svgBlip xmlns:asvg="http://schemas.microsoft.com/office/drawing/2016/SVG/main" r:embed="rId3"/>
              </a:ext>
            </a:extLst>
          </a:blip>
          <a:srcRect/>
          <a:stretch/>
        </p:blipFill>
        <p:spPr>
          <a:xfrm>
            <a:off x="9017826" y="4413367"/>
            <a:ext cx="554391" cy="554391"/>
          </a:xfrm>
          <a:prstGeom prst="rect">
            <a:avLst/>
          </a:prstGeom>
          <a:noFill/>
          <a:ln>
            <a:noFill/>
          </a:ln>
        </p:spPr>
      </p:pic>
      <p:pic>
        <p:nvPicPr>
          <p:cNvPr id="98" name="Google Shape;2216;p90">
            <a:extLst>
              <a:ext uri="{FF2B5EF4-FFF2-40B4-BE49-F238E27FC236}">
                <a16:creationId xmlns:a16="http://schemas.microsoft.com/office/drawing/2014/main" id="{43BEAABD-018F-41A4-92F7-8C381D08583E}"/>
              </a:ext>
            </a:extLst>
          </p:cNvPr>
          <p:cNvPicPr preferRelativeResize="0"/>
          <p:nvPr/>
        </p:nvPicPr>
        <p:blipFill>
          <a:blip r:embed="rId2">
            <a:extLst>
              <a:ext uri="{96DAC541-7B7A-43D3-8B79-37D633B846F1}">
                <asvg:svgBlip xmlns:asvg="http://schemas.microsoft.com/office/drawing/2016/SVG/main" r:embed="rId3"/>
              </a:ext>
            </a:extLst>
          </a:blip>
          <a:srcRect/>
          <a:stretch/>
        </p:blipFill>
        <p:spPr>
          <a:xfrm>
            <a:off x="8771239" y="4086985"/>
            <a:ext cx="554391" cy="554391"/>
          </a:xfrm>
          <a:prstGeom prst="rect">
            <a:avLst/>
          </a:prstGeom>
          <a:noFill/>
          <a:ln>
            <a:noFill/>
          </a:ln>
        </p:spPr>
      </p:pic>
      <p:sp>
        <p:nvSpPr>
          <p:cNvPr id="101" name="Oval 100">
            <a:extLst>
              <a:ext uri="{FF2B5EF4-FFF2-40B4-BE49-F238E27FC236}">
                <a16:creationId xmlns:a16="http://schemas.microsoft.com/office/drawing/2014/main" id="{4DD4ED25-3BBF-4A01-99FE-5AA9BAC13D81}"/>
              </a:ext>
            </a:extLst>
          </p:cNvPr>
          <p:cNvSpPr/>
          <p:nvPr/>
        </p:nvSpPr>
        <p:spPr>
          <a:xfrm>
            <a:off x="10061330" y="2406655"/>
            <a:ext cx="144000" cy="144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02" name="Oval 101">
            <a:extLst>
              <a:ext uri="{FF2B5EF4-FFF2-40B4-BE49-F238E27FC236}">
                <a16:creationId xmlns:a16="http://schemas.microsoft.com/office/drawing/2014/main" id="{9048F71C-5D5A-4EAB-96CF-4D88E2542909}"/>
              </a:ext>
            </a:extLst>
          </p:cNvPr>
          <p:cNvSpPr/>
          <p:nvPr/>
        </p:nvSpPr>
        <p:spPr>
          <a:xfrm>
            <a:off x="10080290" y="2706451"/>
            <a:ext cx="144000" cy="144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03" name="Oval 102">
            <a:extLst>
              <a:ext uri="{FF2B5EF4-FFF2-40B4-BE49-F238E27FC236}">
                <a16:creationId xmlns:a16="http://schemas.microsoft.com/office/drawing/2014/main" id="{DBD57173-D64C-4999-8BED-DDEA8EA5D2F1}"/>
              </a:ext>
            </a:extLst>
          </p:cNvPr>
          <p:cNvSpPr/>
          <p:nvPr/>
        </p:nvSpPr>
        <p:spPr>
          <a:xfrm>
            <a:off x="10211671" y="3022898"/>
            <a:ext cx="144000" cy="144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04" name="Oval 103">
            <a:extLst>
              <a:ext uri="{FF2B5EF4-FFF2-40B4-BE49-F238E27FC236}">
                <a16:creationId xmlns:a16="http://schemas.microsoft.com/office/drawing/2014/main" id="{55AE78EF-955B-40C4-A497-EAA8D31FE082}"/>
              </a:ext>
            </a:extLst>
          </p:cNvPr>
          <p:cNvSpPr/>
          <p:nvPr/>
        </p:nvSpPr>
        <p:spPr>
          <a:xfrm>
            <a:off x="9553776" y="2628201"/>
            <a:ext cx="144000" cy="14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05" name="Oval 104">
            <a:extLst>
              <a:ext uri="{FF2B5EF4-FFF2-40B4-BE49-F238E27FC236}">
                <a16:creationId xmlns:a16="http://schemas.microsoft.com/office/drawing/2014/main" id="{EBDBF84A-212C-42AC-AE63-C971EE09BE37}"/>
              </a:ext>
            </a:extLst>
          </p:cNvPr>
          <p:cNvSpPr/>
          <p:nvPr/>
        </p:nvSpPr>
        <p:spPr>
          <a:xfrm>
            <a:off x="9381677" y="2371955"/>
            <a:ext cx="144000" cy="14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06" name="Oval 105">
            <a:extLst>
              <a:ext uri="{FF2B5EF4-FFF2-40B4-BE49-F238E27FC236}">
                <a16:creationId xmlns:a16="http://schemas.microsoft.com/office/drawing/2014/main" id="{364C3B6A-5615-4873-AF19-094439C2D3E1}"/>
              </a:ext>
            </a:extLst>
          </p:cNvPr>
          <p:cNvSpPr/>
          <p:nvPr/>
        </p:nvSpPr>
        <p:spPr>
          <a:xfrm>
            <a:off x="9321645" y="2796915"/>
            <a:ext cx="144000" cy="14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cxnSp>
        <p:nvCxnSpPr>
          <p:cNvPr id="108" name="Straight Connector 107">
            <a:extLst>
              <a:ext uri="{FF2B5EF4-FFF2-40B4-BE49-F238E27FC236}">
                <a16:creationId xmlns:a16="http://schemas.microsoft.com/office/drawing/2014/main" id="{6091B471-0ED5-4C68-8AA6-717D21C6FF67}"/>
              </a:ext>
            </a:extLst>
          </p:cNvPr>
          <p:cNvCxnSpPr/>
          <p:nvPr/>
        </p:nvCxnSpPr>
        <p:spPr>
          <a:xfrm flipH="1">
            <a:off x="9737663" y="2345498"/>
            <a:ext cx="177103" cy="9825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335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000"/>
              <a:buFont typeface="Open Sans"/>
              <a:buNone/>
            </a:pPr>
            <a:r>
              <a:rPr lang="en-US"/>
              <a:t>Logistic Regression</a:t>
            </a:r>
            <a:endParaRPr/>
          </a:p>
        </p:txBody>
      </p:sp>
      <p:sp>
        <p:nvSpPr>
          <p:cNvPr id="274" name="Google Shape;274;p30"/>
          <p:cNvSpPr/>
          <p:nvPr/>
        </p:nvSpPr>
        <p:spPr>
          <a:xfrm>
            <a:off x="5557918" y="2419380"/>
            <a:ext cx="1026000" cy="1026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0" name="Group 9">
            <a:extLst>
              <a:ext uri="{FF2B5EF4-FFF2-40B4-BE49-F238E27FC236}">
                <a16:creationId xmlns:a16="http://schemas.microsoft.com/office/drawing/2014/main" id="{DDADADEE-D2F0-EDED-3245-085374300346}"/>
              </a:ext>
            </a:extLst>
          </p:cNvPr>
          <p:cNvGrpSpPr/>
          <p:nvPr/>
        </p:nvGrpSpPr>
        <p:grpSpPr>
          <a:xfrm>
            <a:off x="5537971" y="2438733"/>
            <a:ext cx="1116001" cy="672767"/>
            <a:chOff x="5549908" y="4483099"/>
            <a:chExt cx="1116001" cy="672767"/>
          </a:xfrm>
        </p:grpSpPr>
        <p:sp>
          <p:nvSpPr>
            <p:cNvPr id="12" name="Freeform: Shape 11">
              <a:extLst>
                <a:ext uri="{FF2B5EF4-FFF2-40B4-BE49-F238E27FC236}">
                  <a16:creationId xmlns:a16="http://schemas.microsoft.com/office/drawing/2014/main" id="{DE4D7F8A-2FD6-46DD-2EDB-D5962F07BDAF}"/>
                </a:ext>
              </a:extLst>
            </p:cNvPr>
            <p:cNvSpPr/>
            <p:nvPr/>
          </p:nvSpPr>
          <p:spPr>
            <a:xfrm>
              <a:off x="5549908" y="4519099"/>
              <a:ext cx="955303" cy="595230"/>
            </a:xfrm>
            <a:custGeom>
              <a:avLst/>
              <a:gdLst>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60872 h 2280953"/>
                <a:gd name="connsiteX1" fmla="*/ 1628369 w 4494178"/>
                <a:gd name="connsiteY1" fmla="*/ 2252258 h 2280953"/>
                <a:gd name="connsiteX2" fmla="*/ 2830748 w 4494178"/>
                <a:gd name="connsiteY2" fmla="*/ 315340 h 2280953"/>
                <a:gd name="connsiteX3" fmla="*/ 4494178 w 4494178"/>
                <a:gd name="connsiteY3" fmla="*/ 4055 h 2280953"/>
                <a:gd name="connsiteX4" fmla="*/ 4494178 w 4494178"/>
                <a:gd name="connsiteY4" fmla="*/ 4055 h 2280953"/>
                <a:gd name="connsiteX5" fmla="*/ 4494178 w 4494178"/>
                <a:gd name="connsiteY5" fmla="*/ 4055 h 2280953"/>
                <a:gd name="connsiteX0" fmla="*/ 0 w 4494178"/>
                <a:gd name="connsiteY0" fmla="*/ 2260872 h 2260872"/>
                <a:gd name="connsiteX1" fmla="*/ 1628369 w 4494178"/>
                <a:gd name="connsiteY1" fmla="*/ 2252258 h 2260872"/>
                <a:gd name="connsiteX2" fmla="*/ 2830748 w 4494178"/>
                <a:gd name="connsiteY2" fmla="*/ 315340 h 2260872"/>
                <a:gd name="connsiteX3" fmla="*/ 4494178 w 4494178"/>
                <a:gd name="connsiteY3" fmla="*/ 4055 h 2260872"/>
                <a:gd name="connsiteX4" fmla="*/ 4494178 w 4494178"/>
                <a:gd name="connsiteY4" fmla="*/ 4055 h 2260872"/>
                <a:gd name="connsiteX5" fmla="*/ 4494178 w 4494178"/>
                <a:gd name="connsiteY5" fmla="*/ 4055 h 2260872"/>
                <a:gd name="connsiteX0" fmla="*/ 0 w 4494178"/>
                <a:gd name="connsiteY0" fmla="*/ 2259810 h 2259810"/>
                <a:gd name="connsiteX1" fmla="*/ 1556932 w 4494178"/>
                <a:gd name="connsiteY1" fmla="*/ 2203571 h 2259810"/>
                <a:gd name="connsiteX2" fmla="*/ 2830748 w 4494178"/>
                <a:gd name="connsiteY2" fmla="*/ 314278 h 2259810"/>
                <a:gd name="connsiteX3" fmla="*/ 4494178 w 4494178"/>
                <a:gd name="connsiteY3" fmla="*/ 2993 h 2259810"/>
                <a:gd name="connsiteX4" fmla="*/ 4494178 w 4494178"/>
                <a:gd name="connsiteY4" fmla="*/ 2993 h 2259810"/>
                <a:gd name="connsiteX5" fmla="*/ 4494178 w 4494178"/>
                <a:gd name="connsiteY5" fmla="*/ 2993 h 2259810"/>
                <a:gd name="connsiteX0" fmla="*/ 0 w 4494178"/>
                <a:gd name="connsiteY0" fmla="*/ 2259810 h 2259810"/>
                <a:gd name="connsiteX1" fmla="*/ 1556932 w 4494178"/>
                <a:gd name="connsiteY1" fmla="*/ 2203571 h 2259810"/>
                <a:gd name="connsiteX2" fmla="*/ 2830748 w 4494178"/>
                <a:gd name="connsiteY2" fmla="*/ 314278 h 2259810"/>
                <a:gd name="connsiteX3" fmla="*/ 4494178 w 4494178"/>
                <a:gd name="connsiteY3" fmla="*/ 2993 h 2259810"/>
                <a:gd name="connsiteX4" fmla="*/ 4494178 w 4494178"/>
                <a:gd name="connsiteY4" fmla="*/ 2993 h 2259810"/>
                <a:gd name="connsiteX5" fmla="*/ 4494178 w 4494178"/>
                <a:gd name="connsiteY5" fmla="*/ 2993 h 2259810"/>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4" fmla="*/ 4494178 w 4494178"/>
                <a:gd name="connsiteY4" fmla="*/ 0 h 2256817"/>
                <a:gd name="connsiteX5" fmla="*/ 4494178 w 4494178"/>
                <a:gd name="connsiteY5" fmla="*/ 0 h 2256817"/>
                <a:gd name="connsiteX0" fmla="*/ 0 w 4541803"/>
                <a:gd name="connsiteY0" fmla="*/ 2256817 h 2256817"/>
                <a:gd name="connsiteX1" fmla="*/ 1547407 w 4541803"/>
                <a:gd name="connsiteY1" fmla="*/ 2133903 h 2256817"/>
                <a:gd name="connsiteX2" fmla="*/ 2721211 w 4541803"/>
                <a:gd name="connsiteY2" fmla="*/ 563697 h 2256817"/>
                <a:gd name="connsiteX3" fmla="*/ 4494178 w 4541803"/>
                <a:gd name="connsiteY3" fmla="*/ 0 h 2256817"/>
                <a:gd name="connsiteX4" fmla="*/ 4494178 w 4541803"/>
                <a:gd name="connsiteY4" fmla="*/ 0 h 2256817"/>
                <a:gd name="connsiteX5" fmla="*/ 4541803 w 4541803"/>
                <a:gd name="connsiteY5" fmla="*/ 609600 h 2256817"/>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4" fmla="*/ 4494178 w 4494178"/>
                <a:gd name="connsiteY4" fmla="*/ 0 h 2256817"/>
                <a:gd name="connsiteX0" fmla="*/ 0 w 4641816"/>
                <a:gd name="connsiteY0" fmla="*/ 2256817 h 2256817"/>
                <a:gd name="connsiteX1" fmla="*/ 1547407 w 4641816"/>
                <a:gd name="connsiteY1" fmla="*/ 2133903 h 2256817"/>
                <a:gd name="connsiteX2" fmla="*/ 2721211 w 4641816"/>
                <a:gd name="connsiteY2" fmla="*/ 563697 h 2256817"/>
                <a:gd name="connsiteX3" fmla="*/ 4494178 w 4641816"/>
                <a:gd name="connsiteY3" fmla="*/ 0 h 2256817"/>
                <a:gd name="connsiteX4" fmla="*/ 4641816 w 4641816"/>
                <a:gd name="connsiteY4" fmla="*/ 323850 h 2256817"/>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0" fmla="*/ 0 w 3994116"/>
                <a:gd name="connsiteY0" fmla="*/ 1875322 h 1875322"/>
                <a:gd name="connsiteX1" fmla="*/ 1547407 w 3994116"/>
                <a:gd name="connsiteY1" fmla="*/ 1752408 h 1875322"/>
                <a:gd name="connsiteX2" fmla="*/ 2721211 w 3994116"/>
                <a:gd name="connsiteY2" fmla="*/ 182202 h 1875322"/>
                <a:gd name="connsiteX3" fmla="*/ 3994116 w 3994116"/>
                <a:gd name="connsiteY3" fmla="*/ 32843 h 1875322"/>
                <a:gd name="connsiteX0" fmla="*/ 0 w 3732178"/>
                <a:gd name="connsiteY0" fmla="*/ 1889737 h 1889737"/>
                <a:gd name="connsiteX1" fmla="*/ 1547407 w 3732178"/>
                <a:gd name="connsiteY1" fmla="*/ 1766823 h 1889737"/>
                <a:gd name="connsiteX2" fmla="*/ 2721211 w 3732178"/>
                <a:gd name="connsiteY2" fmla="*/ 196617 h 1889737"/>
                <a:gd name="connsiteX3" fmla="*/ 3732178 w 3732178"/>
                <a:gd name="connsiteY3" fmla="*/ 23446 h 1889737"/>
                <a:gd name="connsiteX0" fmla="*/ 0 w 3732178"/>
                <a:gd name="connsiteY0" fmla="*/ 1866575 h 1866575"/>
                <a:gd name="connsiteX1" fmla="*/ 1547407 w 3732178"/>
                <a:gd name="connsiteY1" fmla="*/ 1743661 h 1866575"/>
                <a:gd name="connsiteX2" fmla="*/ 2659298 w 3732178"/>
                <a:gd name="connsiteY2" fmla="*/ 271086 h 1866575"/>
                <a:gd name="connsiteX3" fmla="*/ 3732178 w 3732178"/>
                <a:gd name="connsiteY3" fmla="*/ 284 h 1866575"/>
                <a:gd name="connsiteX0" fmla="*/ 0 w 3727415"/>
                <a:gd name="connsiteY0" fmla="*/ 1871205 h 1871205"/>
                <a:gd name="connsiteX1" fmla="*/ 1547407 w 3727415"/>
                <a:gd name="connsiteY1" fmla="*/ 1748291 h 1871205"/>
                <a:gd name="connsiteX2" fmla="*/ 2659298 w 3727415"/>
                <a:gd name="connsiteY2" fmla="*/ 275716 h 1871205"/>
                <a:gd name="connsiteX3" fmla="*/ 3727415 w 3727415"/>
                <a:gd name="connsiteY3" fmla="*/ 151 h 1871205"/>
                <a:gd name="connsiteX0" fmla="*/ 0 w 3727415"/>
                <a:gd name="connsiteY0" fmla="*/ 1872890 h 1872890"/>
                <a:gd name="connsiteX1" fmla="*/ 1547407 w 3727415"/>
                <a:gd name="connsiteY1" fmla="*/ 1749976 h 1872890"/>
                <a:gd name="connsiteX2" fmla="*/ 2659298 w 3727415"/>
                <a:gd name="connsiteY2" fmla="*/ 277401 h 1872890"/>
                <a:gd name="connsiteX3" fmla="*/ 3727415 w 3727415"/>
                <a:gd name="connsiteY3" fmla="*/ 1836 h 1872890"/>
                <a:gd name="connsiteX0" fmla="*/ 0 w 3727415"/>
                <a:gd name="connsiteY0" fmla="*/ 1871054 h 1871054"/>
                <a:gd name="connsiteX1" fmla="*/ 1547407 w 3727415"/>
                <a:gd name="connsiteY1" fmla="*/ 1748140 h 1871054"/>
                <a:gd name="connsiteX2" fmla="*/ 2659298 w 3727415"/>
                <a:gd name="connsiteY2" fmla="*/ 275565 h 1871054"/>
                <a:gd name="connsiteX3" fmla="*/ 3727415 w 3727415"/>
                <a:gd name="connsiteY3" fmla="*/ 0 h 1871054"/>
                <a:gd name="connsiteX0" fmla="*/ 0 w 3727415"/>
                <a:gd name="connsiteY0" fmla="*/ 1871054 h 1871054"/>
                <a:gd name="connsiteX1" fmla="*/ 1547407 w 3727415"/>
                <a:gd name="connsiteY1" fmla="*/ 1748140 h 1871054"/>
                <a:gd name="connsiteX2" fmla="*/ 2659298 w 3727415"/>
                <a:gd name="connsiteY2" fmla="*/ 275565 h 1871054"/>
                <a:gd name="connsiteX3" fmla="*/ 3727415 w 3727415"/>
                <a:gd name="connsiteY3" fmla="*/ 0 h 1871054"/>
                <a:gd name="connsiteX0" fmla="*/ 0 w 3603590"/>
                <a:gd name="connsiteY0" fmla="*/ 1534504 h 1782184"/>
                <a:gd name="connsiteX1" fmla="*/ 1423582 w 3603590"/>
                <a:gd name="connsiteY1" fmla="*/ 1748140 h 1782184"/>
                <a:gd name="connsiteX2" fmla="*/ 2535473 w 3603590"/>
                <a:gd name="connsiteY2" fmla="*/ 275565 h 1782184"/>
                <a:gd name="connsiteX3" fmla="*/ 3603590 w 3603590"/>
                <a:gd name="connsiteY3" fmla="*/ 0 h 1782184"/>
                <a:gd name="connsiteX0" fmla="*/ 0 w 3727415"/>
                <a:gd name="connsiteY0" fmla="*/ 1874229 h 1874229"/>
                <a:gd name="connsiteX1" fmla="*/ 1547407 w 3727415"/>
                <a:gd name="connsiteY1" fmla="*/ 1748140 h 1874229"/>
                <a:gd name="connsiteX2" fmla="*/ 2659298 w 3727415"/>
                <a:gd name="connsiteY2" fmla="*/ 275565 h 1874229"/>
                <a:gd name="connsiteX3" fmla="*/ 3727415 w 3727415"/>
                <a:gd name="connsiteY3" fmla="*/ 0 h 1874229"/>
                <a:gd name="connsiteX0" fmla="*/ 0 w 3622640"/>
                <a:gd name="connsiteY0" fmla="*/ 1915504 h 1915504"/>
                <a:gd name="connsiteX1" fmla="*/ 1547407 w 3622640"/>
                <a:gd name="connsiteY1" fmla="*/ 1789415 h 1915504"/>
                <a:gd name="connsiteX2" fmla="*/ 2659298 w 3622640"/>
                <a:gd name="connsiteY2" fmla="*/ 316840 h 1915504"/>
                <a:gd name="connsiteX3" fmla="*/ 3622640 w 3622640"/>
                <a:gd name="connsiteY3" fmla="*/ 0 h 1915504"/>
                <a:gd name="connsiteX0" fmla="*/ 0 w 3711540"/>
                <a:gd name="connsiteY0" fmla="*/ 1868219 h 1868219"/>
                <a:gd name="connsiteX1" fmla="*/ 1547407 w 3711540"/>
                <a:gd name="connsiteY1" fmla="*/ 1742130 h 1868219"/>
                <a:gd name="connsiteX2" fmla="*/ 2659298 w 3711540"/>
                <a:gd name="connsiteY2" fmla="*/ 269555 h 1868219"/>
                <a:gd name="connsiteX3" fmla="*/ 3711540 w 3711540"/>
                <a:gd name="connsiteY3" fmla="*/ 340 h 1868219"/>
                <a:gd name="connsiteX0" fmla="*/ 0 w 3785924"/>
                <a:gd name="connsiteY0" fmla="*/ 1890865 h 1890865"/>
                <a:gd name="connsiteX1" fmla="*/ 1547407 w 3785924"/>
                <a:gd name="connsiteY1" fmla="*/ 1764776 h 1890865"/>
                <a:gd name="connsiteX2" fmla="*/ 2659298 w 3785924"/>
                <a:gd name="connsiteY2" fmla="*/ 292201 h 1890865"/>
                <a:gd name="connsiteX3" fmla="*/ 3711540 w 3785924"/>
                <a:gd name="connsiteY3" fmla="*/ 22986 h 1890865"/>
                <a:gd name="connsiteX4" fmla="*/ 3698808 w 3785924"/>
                <a:gd name="connsiteY4" fmla="*/ 13224 h 1890865"/>
                <a:gd name="connsiteX0" fmla="*/ 0 w 3889676"/>
                <a:gd name="connsiteY0" fmla="*/ 1960191 h 1960191"/>
                <a:gd name="connsiteX1" fmla="*/ 1547407 w 3889676"/>
                <a:gd name="connsiteY1" fmla="*/ 1834102 h 1960191"/>
                <a:gd name="connsiteX2" fmla="*/ 2659298 w 3889676"/>
                <a:gd name="connsiteY2" fmla="*/ 361527 h 1960191"/>
                <a:gd name="connsiteX3" fmla="*/ 3711540 w 3889676"/>
                <a:gd name="connsiteY3" fmla="*/ 92312 h 1960191"/>
                <a:gd name="connsiteX4" fmla="*/ 3889308 w 3889676"/>
                <a:gd name="connsiteY4" fmla="*/ 0 h 1960191"/>
                <a:gd name="connsiteX0" fmla="*/ 0 w 3889581"/>
                <a:gd name="connsiteY0" fmla="*/ 1960191 h 1960191"/>
                <a:gd name="connsiteX1" fmla="*/ 1547407 w 3889581"/>
                <a:gd name="connsiteY1" fmla="*/ 1834102 h 1960191"/>
                <a:gd name="connsiteX2" fmla="*/ 2659298 w 3889581"/>
                <a:gd name="connsiteY2" fmla="*/ 361527 h 1960191"/>
                <a:gd name="connsiteX3" fmla="*/ 3705190 w 3889581"/>
                <a:gd name="connsiteY3" fmla="*/ 92312 h 1960191"/>
                <a:gd name="connsiteX4" fmla="*/ 3889308 w 3889581"/>
                <a:gd name="connsiteY4" fmla="*/ 0 h 1960191"/>
                <a:gd name="connsiteX0" fmla="*/ 0 w 3889581"/>
                <a:gd name="connsiteY0" fmla="*/ 1960191 h 1960191"/>
                <a:gd name="connsiteX1" fmla="*/ 1547407 w 3889581"/>
                <a:gd name="connsiteY1" fmla="*/ 1834102 h 1960191"/>
                <a:gd name="connsiteX2" fmla="*/ 2659298 w 3889581"/>
                <a:gd name="connsiteY2" fmla="*/ 361527 h 1960191"/>
                <a:gd name="connsiteX3" fmla="*/ 3705190 w 3889581"/>
                <a:gd name="connsiteY3" fmla="*/ 92312 h 1960191"/>
                <a:gd name="connsiteX4" fmla="*/ 3889308 w 3889581"/>
                <a:gd name="connsiteY4" fmla="*/ 0 h 1960191"/>
                <a:gd name="connsiteX0" fmla="*/ 0 w 4150393"/>
                <a:gd name="connsiteY0" fmla="*/ 1960191 h 1960191"/>
                <a:gd name="connsiteX1" fmla="*/ 1547407 w 4150393"/>
                <a:gd name="connsiteY1" fmla="*/ 1834102 h 1960191"/>
                <a:gd name="connsiteX2" fmla="*/ 2659298 w 4150393"/>
                <a:gd name="connsiteY2" fmla="*/ 361527 h 1960191"/>
                <a:gd name="connsiteX3" fmla="*/ 3705190 w 4150393"/>
                <a:gd name="connsiteY3" fmla="*/ 92312 h 1960191"/>
                <a:gd name="connsiteX4" fmla="*/ 3889308 w 4150393"/>
                <a:gd name="connsiteY4" fmla="*/ 0 h 1960191"/>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3705190 w 3705190"/>
                <a:gd name="connsiteY3"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2663759 w 3705190"/>
                <a:gd name="connsiteY3" fmla="*/ 399813 h 1867879"/>
                <a:gd name="connsiteX4" fmla="*/ 3705190 w 3705190"/>
                <a:gd name="connsiteY4"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2685984 w 3705190"/>
                <a:gd name="connsiteY3" fmla="*/ 161688 h 1867879"/>
                <a:gd name="connsiteX4" fmla="*/ 3705190 w 3705190"/>
                <a:gd name="connsiteY4" fmla="*/ 0 h 1867879"/>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190" h="1868390">
                  <a:moveTo>
                    <a:pt x="0" y="1868390"/>
                  </a:moveTo>
                  <a:cubicBezTo>
                    <a:pt x="518977" y="1849644"/>
                    <a:pt x="1296716" y="1813435"/>
                    <a:pt x="1572807" y="1685151"/>
                  </a:cubicBezTo>
                  <a:cubicBezTo>
                    <a:pt x="2003323" y="1494245"/>
                    <a:pt x="2016569" y="1260151"/>
                    <a:pt x="2151298" y="946001"/>
                  </a:cubicBezTo>
                  <a:cubicBezTo>
                    <a:pt x="2286027" y="631851"/>
                    <a:pt x="2427002" y="319781"/>
                    <a:pt x="2685984" y="162199"/>
                  </a:cubicBezTo>
                  <a:cubicBezTo>
                    <a:pt x="2944966" y="4617"/>
                    <a:pt x="3125218" y="-2704"/>
                    <a:pt x="3705190" y="511"/>
                  </a:cubicBezTo>
                </a:path>
              </a:pathLst>
            </a:cu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13" name="Group 12">
              <a:extLst>
                <a:ext uri="{FF2B5EF4-FFF2-40B4-BE49-F238E27FC236}">
                  <a16:creationId xmlns:a16="http://schemas.microsoft.com/office/drawing/2014/main" id="{55B5F108-2E21-999E-EA6A-331E35EEF45F}"/>
                </a:ext>
              </a:extLst>
            </p:cNvPr>
            <p:cNvGrpSpPr/>
            <p:nvPr/>
          </p:nvGrpSpPr>
          <p:grpSpPr>
            <a:xfrm>
              <a:off x="5587335" y="5083866"/>
              <a:ext cx="556177" cy="72000"/>
              <a:chOff x="4766378" y="4306707"/>
              <a:chExt cx="819146" cy="100800"/>
            </a:xfrm>
            <a:solidFill>
              <a:schemeClr val="tx2"/>
            </a:solidFill>
          </p:grpSpPr>
          <p:sp>
            <p:nvSpPr>
              <p:cNvPr id="21" name="Oval 20">
                <a:extLst>
                  <a:ext uri="{FF2B5EF4-FFF2-40B4-BE49-F238E27FC236}">
                    <a16:creationId xmlns:a16="http://schemas.microsoft.com/office/drawing/2014/main" id="{8D2E6101-7FE6-C8B2-1B09-BD096BC680F4}"/>
                  </a:ext>
                </a:extLst>
              </p:cNvPr>
              <p:cNvSpPr/>
              <p:nvPr/>
            </p:nvSpPr>
            <p:spPr>
              <a:xfrm flipH="1">
                <a:off x="4766378"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2" name="Oval 21">
                <a:extLst>
                  <a:ext uri="{FF2B5EF4-FFF2-40B4-BE49-F238E27FC236}">
                    <a16:creationId xmlns:a16="http://schemas.microsoft.com/office/drawing/2014/main" id="{1E9BC1A4-40B9-9C6D-AEF4-78B3AD18354E}"/>
                  </a:ext>
                </a:extLst>
              </p:cNvPr>
              <p:cNvSpPr/>
              <p:nvPr/>
            </p:nvSpPr>
            <p:spPr>
              <a:xfrm flipH="1">
                <a:off x="4885585" y="4306707"/>
                <a:ext cx="103003"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676767"/>
                  </a:solidFill>
                </a:endParaRPr>
              </a:p>
            </p:txBody>
          </p:sp>
          <p:sp>
            <p:nvSpPr>
              <p:cNvPr id="23" name="Oval 22">
                <a:extLst>
                  <a:ext uri="{FF2B5EF4-FFF2-40B4-BE49-F238E27FC236}">
                    <a16:creationId xmlns:a16="http://schemas.microsoft.com/office/drawing/2014/main" id="{B159E023-3406-563C-1692-00B696CFA142}"/>
                  </a:ext>
                </a:extLst>
              </p:cNvPr>
              <p:cNvSpPr/>
              <p:nvPr/>
            </p:nvSpPr>
            <p:spPr>
              <a:xfrm flipH="1">
                <a:off x="5106337"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676767"/>
                  </a:solidFill>
                </a:endParaRPr>
              </a:p>
            </p:txBody>
          </p:sp>
          <p:sp>
            <p:nvSpPr>
              <p:cNvPr id="24" name="Oval 23">
                <a:extLst>
                  <a:ext uri="{FF2B5EF4-FFF2-40B4-BE49-F238E27FC236}">
                    <a16:creationId xmlns:a16="http://schemas.microsoft.com/office/drawing/2014/main" id="{10E09EB7-3C84-FF85-5922-0B98BC294C38}"/>
                  </a:ext>
                </a:extLst>
              </p:cNvPr>
              <p:cNvSpPr/>
              <p:nvPr/>
            </p:nvSpPr>
            <p:spPr>
              <a:xfrm flipH="1">
                <a:off x="5262562"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5" name="Oval 24">
                <a:extLst>
                  <a:ext uri="{FF2B5EF4-FFF2-40B4-BE49-F238E27FC236}">
                    <a16:creationId xmlns:a16="http://schemas.microsoft.com/office/drawing/2014/main" id="{064BFF89-A6EE-9D37-76DC-95671A2EBF22}"/>
                  </a:ext>
                </a:extLst>
              </p:cNvPr>
              <p:cNvSpPr/>
              <p:nvPr/>
            </p:nvSpPr>
            <p:spPr>
              <a:xfrm flipH="1">
                <a:off x="5482520"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grpSp>
          <p:nvGrpSpPr>
            <p:cNvPr id="14" name="Group 13">
              <a:extLst>
                <a:ext uri="{FF2B5EF4-FFF2-40B4-BE49-F238E27FC236}">
                  <a16:creationId xmlns:a16="http://schemas.microsoft.com/office/drawing/2014/main" id="{EEE25FE6-4FDE-BEBE-343C-29C455869E79}"/>
                </a:ext>
              </a:extLst>
            </p:cNvPr>
            <p:cNvGrpSpPr/>
            <p:nvPr/>
          </p:nvGrpSpPr>
          <p:grpSpPr>
            <a:xfrm>
              <a:off x="5945909" y="4483099"/>
              <a:ext cx="720000" cy="72000"/>
              <a:chOff x="6344747" y="2473077"/>
              <a:chExt cx="1108998" cy="100800"/>
            </a:xfrm>
          </p:grpSpPr>
          <p:sp>
            <p:nvSpPr>
              <p:cNvPr id="15" name="Oval 14">
                <a:extLst>
                  <a:ext uri="{FF2B5EF4-FFF2-40B4-BE49-F238E27FC236}">
                    <a16:creationId xmlns:a16="http://schemas.microsoft.com/office/drawing/2014/main" id="{D0D2C85F-B911-86CA-40B8-FB39111B2022}"/>
                  </a:ext>
                </a:extLst>
              </p:cNvPr>
              <p:cNvSpPr/>
              <p:nvPr/>
            </p:nvSpPr>
            <p:spPr>
              <a:xfrm>
                <a:off x="7350741"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6" name="Oval 15">
                <a:extLst>
                  <a:ext uri="{FF2B5EF4-FFF2-40B4-BE49-F238E27FC236}">
                    <a16:creationId xmlns:a16="http://schemas.microsoft.com/office/drawing/2014/main" id="{4990FF5E-9256-00E5-2A7D-D9ED4218B30F}"/>
                  </a:ext>
                </a:extLst>
              </p:cNvPr>
              <p:cNvSpPr/>
              <p:nvPr/>
            </p:nvSpPr>
            <p:spPr>
              <a:xfrm>
                <a:off x="7206542"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 name="Oval 16">
                <a:extLst>
                  <a:ext uri="{FF2B5EF4-FFF2-40B4-BE49-F238E27FC236}">
                    <a16:creationId xmlns:a16="http://schemas.microsoft.com/office/drawing/2014/main" id="{8606CD16-25AA-6049-980E-2C2F1E4D762D}"/>
                  </a:ext>
                </a:extLst>
              </p:cNvPr>
              <p:cNvSpPr/>
              <p:nvPr/>
            </p:nvSpPr>
            <p:spPr>
              <a:xfrm>
                <a:off x="7074711"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 name="Oval 17">
                <a:extLst>
                  <a:ext uri="{FF2B5EF4-FFF2-40B4-BE49-F238E27FC236}">
                    <a16:creationId xmlns:a16="http://schemas.microsoft.com/office/drawing/2014/main" id="{80FC8B03-5C80-1DF5-D576-960D3092ED9E}"/>
                  </a:ext>
                </a:extLst>
              </p:cNvPr>
              <p:cNvSpPr/>
              <p:nvPr/>
            </p:nvSpPr>
            <p:spPr>
              <a:xfrm>
                <a:off x="6344747"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9" name="Oval 18">
                <a:extLst>
                  <a:ext uri="{FF2B5EF4-FFF2-40B4-BE49-F238E27FC236}">
                    <a16:creationId xmlns:a16="http://schemas.microsoft.com/office/drawing/2014/main" id="{E6A33E80-A2FB-15AD-6F07-169DB29D8ED6}"/>
                  </a:ext>
                </a:extLst>
              </p:cNvPr>
              <p:cNvSpPr/>
              <p:nvPr/>
            </p:nvSpPr>
            <p:spPr>
              <a:xfrm>
                <a:off x="6794398"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0" name="Oval 19">
                <a:extLst>
                  <a:ext uri="{FF2B5EF4-FFF2-40B4-BE49-F238E27FC236}">
                    <a16:creationId xmlns:a16="http://schemas.microsoft.com/office/drawing/2014/main" id="{05E8E45E-BB0A-9DC1-BABB-2C8499641ACD}"/>
                  </a:ext>
                </a:extLst>
              </p:cNvPr>
              <p:cNvSpPr/>
              <p:nvPr/>
            </p:nvSpPr>
            <p:spPr>
              <a:xfrm>
                <a:off x="6691885"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grpSp>
    </p:spTree>
    <p:extLst>
      <p:ext uri="{BB962C8B-B14F-4D97-AF65-F5344CB8AC3E}">
        <p14:creationId xmlns:p14="http://schemas.microsoft.com/office/powerpoint/2010/main" val="222139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6"/>
          <p:cNvSpPr txBox="1">
            <a:spLocks noGrp="1"/>
          </p:cNvSpPr>
          <p:nvPr>
            <p:ph type="body" idx="1"/>
          </p:nvPr>
        </p:nvSpPr>
        <p:spPr>
          <a:xfrm>
            <a:off x="767020" y="2240740"/>
            <a:ext cx="3119180" cy="1327471"/>
          </a:xfrm>
          <a:prstGeom prst="rect">
            <a:avLst/>
          </a:prstGeom>
          <a:noFill/>
          <a:ln>
            <a:noFill/>
          </a:ln>
        </p:spPr>
        <p:txBody>
          <a:bodyPr spcFirstLastPara="1" wrap="square" lIns="0" tIns="0" rIns="0" bIns="0" anchor="t" anchorCtr="0">
            <a:normAutofit/>
          </a:bodyPr>
          <a:lstStyle/>
          <a:p>
            <a:pPr marL="0" indent="0"/>
            <a:r>
              <a:rPr lang="en-US"/>
              <a:t>Understand and learn the fundamental concepts of Logistic Regression</a:t>
            </a:r>
          </a:p>
        </p:txBody>
      </p:sp>
      <p:sp>
        <p:nvSpPr>
          <p:cNvPr id="283" name="Google Shape;283;p66"/>
          <p:cNvSpPr txBox="1">
            <a:spLocks noGrp="1"/>
          </p:cNvSpPr>
          <p:nvPr>
            <p:ph type="title"/>
          </p:nvPr>
        </p:nvSpPr>
        <p:spPr>
          <a:xfrm>
            <a:off x="305650" y="244147"/>
            <a:ext cx="5782856" cy="70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400"/>
              <a:buFont typeface="Open Sans"/>
              <a:buNone/>
            </a:pPr>
            <a:r>
              <a:rPr lang="en-US"/>
              <a:t>Logistic Regression</a:t>
            </a:r>
            <a:endParaRPr/>
          </a:p>
        </p:txBody>
      </p:sp>
      <p:sp>
        <p:nvSpPr>
          <p:cNvPr id="284" name="Google Shape;284;p66"/>
          <p:cNvSpPr txBox="1">
            <a:spLocks noGrp="1"/>
          </p:cNvSpPr>
          <p:nvPr>
            <p:ph type="body" idx="2"/>
          </p:nvPr>
        </p:nvSpPr>
        <p:spPr>
          <a:xfrm>
            <a:off x="4414833" y="2240740"/>
            <a:ext cx="3362334" cy="1327471"/>
          </a:xfrm>
          <a:prstGeom prst="rect">
            <a:avLst/>
          </a:prstGeom>
          <a:noFill/>
          <a:ln>
            <a:noFill/>
          </a:ln>
        </p:spPr>
        <p:txBody>
          <a:bodyPr spcFirstLastPara="1" wrap="square" lIns="0" tIns="0" rIns="0" bIns="0" anchor="t" anchorCtr="0">
            <a:normAutofit/>
          </a:bodyPr>
          <a:lstStyle/>
          <a:p>
            <a:pPr marL="0" indent="0"/>
            <a:r>
              <a:rPr lang="en-US" dirty="0"/>
              <a:t>Understand and calculate the probabilities, log odds and how these impact model interpretation</a:t>
            </a:r>
          </a:p>
        </p:txBody>
      </p:sp>
      <p:sp>
        <p:nvSpPr>
          <p:cNvPr id="285" name="Google Shape;285;p66"/>
          <p:cNvSpPr txBox="1">
            <a:spLocks noGrp="1"/>
          </p:cNvSpPr>
          <p:nvPr>
            <p:ph type="body" idx="3"/>
          </p:nvPr>
        </p:nvSpPr>
        <p:spPr>
          <a:xfrm>
            <a:off x="8062646" y="2240740"/>
            <a:ext cx="3362334" cy="1327471"/>
          </a:xfrm>
          <a:prstGeom prst="rect">
            <a:avLst/>
          </a:prstGeom>
          <a:noFill/>
          <a:ln>
            <a:noFill/>
          </a:ln>
        </p:spPr>
        <p:txBody>
          <a:bodyPr spcFirstLastPara="1" wrap="square" lIns="0" tIns="0" rIns="0" bIns="0" anchor="t" anchorCtr="0">
            <a:normAutofit/>
          </a:bodyPr>
          <a:lstStyle/>
          <a:p>
            <a:pPr marL="0" indent="0"/>
            <a:r>
              <a:rPr lang="en-US"/>
              <a:t>Learn how to interpret log odds and the assumptions behind Logistic regression</a:t>
            </a:r>
          </a:p>
        </p:txBody>
      </p:sp>
      <p:sp>
        <p:nvSpPr>
          <p:cNvPr id="286" name="Google Shape;286;p66"/>
          <p:cNvSpPr txBox="1">
            <a:spLocks noGrp="1"/>
          </p:cNvSpPr>
          <p:nvPr>
            <p:ph type="body" idx="4"/>
          </p:nvPr>
        </p:nvSpPr>
        <p:spPr>
          <a:xfrm>
            <a:off x="767020" y="4777042"/>
            <a:ext cx="3241562" cy="1327471"/>
          </a:xfrm>
          <a:prstGeom prst="rect">
            <a:avLst/>
          </a:prstGeom>
          <a:noFill/>
          <a:ln>
            <a:noFill/>
          </a:ln>
        </p:spPr>
        <p:txBody>
          <a:bodyPr spcFirstLastPara="1" wrap="square" lIns="0" tIns="0" rIns="0" bIns="0" anchor="t" anchorCtr="0">
            <a:normAutofit/>
          </a:bodyPr>
          <a:lstStyle/>
          <a:p>
            <a:pPr marL="0" indent="0"/>
            <a:r>
              <a:rPr lang="en-US"/>
              <a:t>Be comfortable with the mathematics behind Logistic Regression and how to manipulate it</a:t>
            </a:r>
          </a:p>
        </p:txBody>
      </p:sp>
      <p:sp>
        <p:nvSpPr>
          <p:cNvPr id="287" name="Google Shape;287;p66"/>
          <p:cNvSpPr txBox="1">
            <a:spLocks noGrp="1"/>
          </p:cNvSpPr>
          <p:nvPr>
            <p:ph type="body" idx="5"/>
          </p:nvPr>
        </p:nvSpPr>
        <p:spPr>
          <a:xfrm>
            <a:off x="4414833" y="4777042"/>
            <a:ext cx="3362334" cy="1327471"/>
          </a:xfrm>
          <a:prstGeom prst="rect">
            <a:avLst/>
          </a:prstGeom>
          <a:noFill/>
          <a:ln>
            <a:noFill/>
          </a:ln>
        </p:spPr>
        <p:txBody>
          <a:bodyPr spcFirstLastPara="1" wrap="square" lIns="0" tIns="0" rIns="0" bIns="0" anchor="t" anchorCtr="0">
            <a:normAutofit/>
          </a:bodyPr>
          <a:lstStyle/>
          <a:p>
            <a:pPr marL="0" indent="0"/>
            <a:r>
              <a:rPr lang="en-US" dirty="0"/>
              <a:t>Be able to comprehend and interpret the outputs of logistic regression algorithm for business scenarios.</a:t>
            </a:r>
          </a:p>
          <a:p>
            <a:pPr marL="0" lvl="0" indent="0" algn="l" rtl="0">
              <a:lnSpc>
                <a:spcPct val="120000"/>
              </a:lnSpc>
              <a:spcBef>
                <a:spcPts val="1000"/>
              </a:spcBef>
              <a:spcAft>
                <a:spcPts val="0"/>
              </a:spcAft>
              <a:buClr>
                <a:schemeClr val="lt1"/>
              </a:buClr>
              <a:buSzPts val="1600"/>
              <a:buFont typeface="Open Sans"/>
              <a:buNone/>
            </a:pPr>
            <a:endParaRPr dirty="0"/>
          </a:p>
        </p:txBody>
      </p:sp>
      <p:sp>
        <p:nvSpPr>
          <p:cNvPr id="288" name="Google Shape;288;p66"/>
          <p:cNvSpPr txBox="1">
            <a:spLocks noGrp="1"/>
          </p:cNvSpPr>
          <p:nvPr>
            <p:ph type="body" idx="6"/>
          </p:nvPr>
        </p:nvSpPr>
        <p:spPr>
          <a:xfrm>
            <a:off x="8062646" y="4777042"/>
            <a:ext cx="3362334" cy="1327471"/>
          </a:xfrm>
          <a:prstGeom prst="rect">
            <a:avLst/>
          </a:prstGeom>
          <a:noFill/>
          <a:ln>
            <a:noFill/>
          </a:ln>
        </p:spPr>
        <p:txBody>
          <a:bodyPr spcFirstLastPara="1" wrap="square" lIns="0" tIns="0" rIns="0" bIns="0" anchor="t" anchorCtr="0">
            <a:normAutofit/>
          </a:bodyPr>
          <a:lstStyle/>
          <a:p>
            <a:pPr marL="0" indent="0"/>
            <a:r>
              <a:rPr lang="en-US"/>
              <a:t>Practice a basic logistic regression example in Excel and Python.</a:t>
            </a:r>
          </a:p>
          <a:p>
            <a:pPr marL="0" lvl="0" indent="0" algn="l" rtl="0">
              <a:lnSpc>
                <a:spcPct val="120000"/>
              </a:lnSpc>
              <a:spcBef>
                <a:spcPts val="1000"/>
              </a:spcBef>
              <a:spcAft>
                <a:spcPts val="0"/>
              </a:spcAft>
              <a:buClr>
                <a:schemeClr val="lt1"/>
              </a:buClr>
              <a:buSzPts val="1600"/>
              <a:buFont typeface="Open Sans"/>
              <a:buNone/>
            </a:pPr>
            <a:endParaRPr/>
          </a:p>
        </p:txBody>
      </p:sp>
      <p:grpSp>
        <p:nvGrpSpPr>
          <p:cNvPr id="31" name="Group 30">
            <a:extLst>
              <a:ext uri="{FF2B5EF4-FFF2-40B4-BE49-F238E27FC236}">
                <a16:creationId xmlns:a16="http://schemas.microsoft.com/office/drawing/2014/main" id="{FCAD393F-AADF-9174-ADFC-1630C5EF7F01}"/>
              </a:ext>
            </a:extLst>
          </p:cNvPr>
          <p:cNvGrpSpPr/>
          <p:nvPr/>
        </p:nvGrpSpPr>
        <p:grpSpPr>
          <a:xfrm>
            <a:off x="8111695" y="1645849"/>
            <a:ext cx="453375" cy="585000"/>
            <a:chOff x="8111695" y="1645849"/>
            <a:chExt cx="453375" cy="585000"/>
          </a:xfrm>
        </p:grpSpPr>
        <p:sp>
          <p:nvSpPr>
            <p:cNvPr id="12" name="Freeform: Shape 11">
              <a:extLst>
                <a:ext uri="{FF2B5EF4-FFF2-40B4-BE49-F238E27FC236}">
                  <a16:creationId xmlns:a16="http://schemas.microsoft.com/office/drawing/2014/main" id="{2B27114F-0A37-2709-B263-ECF9F74C0D9D}"/>
                </a:ext>
              </a:extLst>
            </p:cNvPr>
            <p:cNvSpPr/>
            <p:nvPr/>
          </p:nvSpPr>
          <p:spPr>
            <a:xfrm>
              <a:off x="8111695" y="1645849"/>
              <a:ext cx="453375" cy="585000"/>
            </a:xfrm>
            <a:custGeom>
              <a:avLst/>
              <a:gdLst>
                <a:gd name="connsiteX0" fmla="*/ 43875 w 453375"/>
                <a:gd name="connsiteY0" fmla="*/ 43875 h 585000"/>
                <a:gd name="connsiteX1" fmla="*/ 409500 w 453375"/>
                <a:gd name="connsiteY1" fmla="*/ 43875 h 585000"/>
                <a:gd name="connsiteX2" fmla="*/ 409500 w 453375"/>
                <a:gd name="connsiteY2" fmla="*/ 541125 h 585000"/>
                <a:gd name="connsiteX3" fmla="*/ 43875 w 453375"/>
                <a:gd name="connsiteY3" fmla="*/ 541125 h 585000"/>
                <a:gd name="connsiteX4" fmla="*/ 43875 w 453375"/>
                <a:gd name="connsiteY4" fmla="*/ 43875 h 585000"/>
                <a:gd name="connsiteX5" fmla="*/ 0 w 453375"/>
                <a:gd name="connsiteY5" fmla="*/ 585000 h 585000"/>
                <a:gd name="connsiteX6" fmla="*/ 453375 w 453375"/>
                <a:gd name="connsiteY6" fmla="*/ 585000 h 585000"/>
                <a:gd name="connsiteX7" fmla="*/ 453375 w 453375"/>
                <a:gd name="connsiteY7" fmla="*/ 0 h 585000"/>
                <a:gd name="connsiteX8" fmla="*/ 0 w 453375"/>
                <a:gd name="connsiteY8" fmla="*/ 0 h 585000"/>
                <a:gd name="connsiteX9" fmla="*/ 0 w 453375"/>
                <a:gd name="connsiteY9" fmla="*/ 585000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375" h="585000">
                  <a:moveTo>
                    <a:pt x="43875" y="43875"/>
                  </a:moveTo>
                  <a:lnTo>
                    <a:pt x="409500" y="43875"/>
                  </a:lnTo>
                  <a:lnTo>
                    <a:pt x="409500" y="541125"/>
                  </a:lnTo>
                  <a:lnTo>
                    <a:pt x="43875" y="541125"/>
                  </a:lnTo>
                  <a:lnTo>
                    <a:pt x="43875" y="43875"/>
                  </a:lnTo>
                  <a:close/>
                  <a:moveTo>
                    <a:pt x="0" y="585000"/>
                  </a:moveTo>
                  <a:lnTo>
                    <a:pt x="453375" y="585000"/>
                  </a:lnTo>
                  <a:lnTo>
                    <a:pt x="453375" y="0"/>
                  </a:lnTo>
                  <a:lnTo>
                    <a:pt x="0" y="0"/>
                  </a:lnTo>
                  <a:lnTo>
                    <a:pt x="0" y="585000"/>
                  </a:lnTo>
                  <a:close/>
                </a:path>
              </a:pathLst>
            </a:custGeom>
            <a:solidFill>
              <a:schemeClr val="bg1"/>
            </a:solidFill>
            <a:ln w="7243" cap="flat">
              <a:noFill/>
              <a:prstDash val="solid"/>
              <a:miter/>
            </a:ln>
          </p:spPr>
          <p:txBody>
            <a:bodyPr rtlCol="0" anchor="ctr"/>
            <a:lstStyle/>
            <a:p>
              <a:endParaRPr lang="en-CA"/>
            </a:p>
          </p:txBody>
        </p:sp>
        <p:sp>
          <p:nvSpPr>
            <p:cNvPr id="13" name="Freeform: Shape 12">
              <a:extLst>
                <a:ext uri="{FF2B5EF4-FFF2-40B4-BE49-F238E27FC236}">
                  <a16:creationId xmlns:a16="http://schemas.microsoft.com/office/drawing/2014/main" id="{18502E87-83FE-A15B-48B7-49843E92AE88}"/>
                </a:ext>
              </a:extLst>
            </p:cNvPr>
            <p:cNvSpPr/>
            <p:nvPr/>
          </p:nvSpPr>
          <p:spPr>
            <a:xfrm>
              <a:off x="8206758" y="1733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14" name="Freeform: Shape 13">
              <a:extLst>
                <a:ext uri="{FF2B5EF4-FFF2-40B4-BE49-F238E27FC236}">
                  <a16:creationId xmlns:a16="http://schemas.microsoft.com/office/drawing/2014/main" id="{BD6376E7-E373-11EA-939C-4F39892D402D}"/>
                </a:ext>
              </a:extLst>
            </p:cNvPr>
            <p:cNvSpPr/>
            <p:nvPr/>
          </p:nvSpPr>
          <p:spPr>
            <a:xfrm>
              <a:off x="8323758" y="1748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sp>
          <p:nvSpPr>
            <p:cNvPr id="15" name="Freeform: Shape 14">
              <a:extLst>
                <a:ext uri="{FF2B5EF4-FFF2-40B4-BE49-F238E27FC236}">
                  <a16:creationId xmlns:a16="http://schemas.microsoft.com/office/drawing/2014/main" id="{56C65D79-D29E-5089-BD1F-25DDD593A758}"/>
                </a:ext>
              </a:extLst>
            </p:cNvPr>
            <p:cNvSpPr/>
            <p:nvPr/>
          </p:nvSpPr>
          <p:spPr>
            <a:xfrm>
              <a:off x="8206758" y="1850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16" name="Freeform: Shape 15">
              <a:extLst>
                <a:ext uri="{FF2B5EF4-FFF2-40B4-BE49-F238E27FC236}">
                  <a16:creationId xmlns:a16="http://schemas.microsoft.com/office/drawing/2014/main" id="{47D2C3BE-6BB6-2EA1-B689-B683AE630771}"/>
                </a:ext>
              </a:extLst>
            </p:cNvPr>
            <p:cNvSpPr/>
            <p:nvPr/>
          </p:nvSpPr>
          <p:spPr>
            <a:xfrm>
              <a:off x="8323758" y="1865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sp>
          <p:nvSpPr>
            <p:cNvPr id="17" name="Freeform: Shape 16">
              <a:extLst>
                <a:ext uri="{FF2B5EF4-FFF2-40B4-BE49-F238E27FC236}">
                  <a16:creationId xmlns:a16="http://schemas.microsoft.com/office/drawing/2014/main" id="{A5AC4AD7-AB1C-EDED-C7C9-779B1170D1BD}"/>
                </a:ext>
              </a:extLst>
            </p:cNvPr>
            <p:cNvSpPr/>
            <p:nvPr/>
          </p:nvSpPr>
          <p:spPr>
            <a:xfrm>
              <a:off x="8206758" y="1967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18" name="Freeform: Shape 17">
              <a:extLst>
                <a:ext uri="{FF2B5EF4-FFF2-40B4-BE49-F238E27FC236}">
                  <a16:creationId xmlns:a16="http://schemas.microsoft.com/office/drawing/2014/main" id="{22F7D810-08B7-C934-FA70-29B20608CBEF}"/>
                </a:ext>
              </a:extLst>
            </p:cNvPr>
            <p:cNvSpPr/>
            <p:nvPr/>
          </p:nvSpPr>
          <p:spPr>
            <a:xfrm>
              <a:off x="8323758" y="1982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sp>
          <p:nvSpPr>
            <p:cNvPr id="19" name="Freeform: Shape 18">
              <a:extLst>
                <a:ext uri="{FF2B5EF4-FFF2-40B4-BE49-F238E27FC236}">
                  <a16:creationId xmlns:a16="http://schemas.microsoft.com/office/drawing/2014/main" id="{C25D10CC-1E6A-BA54-D03F-EA8B4EB2FB7E}"/>
                </a:ext>
              </a:extLst>
            </p:cNvPr>
            <p:cNvSpPr/>
            <p:nvPr/>
          </p:nvSpPr>
          <p:spPr>
            <a:xfrm>
              <a:off x="8206758" y="2084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20" name="Freeform: Shape 19">
              <a:extLst>
                <a:ext uri="{FF2B5EF4-FFF2-40B4-BE49-F238E27FC236}">
                  <a16:creationId xmlns:a16="http://schemas.microsoft.com/office/drawing/2014/main" id="{A04A9405-16DD-9F98-574F-383913A43E6E}"/>
                </a:ext>
              </a:extLst>
            </p:cNvPr>
            <p:cNvSpPr/>
            <p:nvPr/>
          </p:nvSpPr>
          <p:spPr>
            <a:xfrm>
              <a:off x="8323758" y="2099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grpSp>
      <p:grpSp>
        <p:nvGrpSpPr>
          <p:cNvPr id="34" name="Group 33">
            <a:extLst>
              <a:ext uri="{FF2B5EF4-FFF2-40B4-BE49-F238E27FC236}">
                <a16:creationId xmlns:a16="http://schemas.microsoft.com/office/drawing/2014/main" id="{5449ECA8-AC27-D275-14E8-724C84C8441D}"/>
              </a:ext>
            </a:extLst>
          </p:cNvPr>
          <p:cNvGrpSpPr/>
          <p:nvPr/>
        </p:nvGrpSpPr>
        <p:grpSpPr>
          <a:xfrm>
            <a:off x="767020" y="1610325"/>
            <a:ext cx="1116001" cy="672767"/>
            <a:chOff x="5549908" y="4483099"/>
            <a:chExt cx="1116001" cy="672767"/>
          </a:xfrm>
        </p:grpSpPr>
        <p:sp>
          <p:nvSpPr>
            <p:cNvPr id="35" name="Freeform: Shape 34">
              <a:extLst>
                <a:ext uri="{FF2B5EF4-FFF2-40B4-BE49-F238E27FC236}">
                  <a16:creationId xmlns:a16="http://schemas.microsoft.com/office/drawing/2014/main" id="{79458992-AEE2-3BD4-D736-B32AF1CD8F88}"/>
                </a:ext>
              </a:extLst>
            </p:cNvPr>
            <p:cNvSpPr/>
            <p:nvPr/>
          </p:nvSpPr>
          <p:spPr>
            <a:xfrm>
              <a:off x="5549908" y="4519099"/>
              <a:ext cx="955303" cy="595230"/>
            </a:xfrm>
            <a:custGeom>
              <a:avLst/>
              <a:gdLst>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60872 h 2280953"/>
                <a:gd name="connsiteX1" fmla="*/ 1628369 w 4494178"/>
                <a:gd name="connsiteY1" fmla="*/ 2252258 h 2280953"/>
                <a:gd name="connsiteX2" fmla="*/ 2830748 w 4494178"/>
                <a:gd name="connsiteY2" fmla="*/ 315340 h 2280953"/>
                <a:gd name="connsiteX3" fmla="*/ 4494178 w 4494178"/>
                <a:gd name="connsiteY3" fmla="*/ 4055 h 2280953"/>
                <a:gd name="connsiteX4" fmla="*/ 4494178 w 4494178"/>
                <a:gd name="connsiteY4" fmla="*/ 4055 h 2280953"/>
                <a:gd name="connsiteX5" fmla="*/ 4494178 w 4494178"/>
                <a:gd name="connsiteY5" fmla="*/ 4055 h 2280953"/>
                <a:gd name="connsiteX0" fmla="*/ 0 w 4494178"/>
                <a:gd name="connsiteY0" fmla="*/ 2260872 h 2260872"/>
                <a:gd name="connsiteX1" fmla="*/ 1628369 w 4494178"/>
                <a:gd name="connsiteY1" fmla="*/ 2252258 h 2260872"/>
                <a:gd name="connsiteX2" fmla="*/ 2830748 w 4494178"/>
                <a:gd name="connsiteY2" fmla="*/ 315340 h 2260872"/>
                <a:gd name="connsiteX3" fmla="*/ 4494178 w 4494178"/>
                <a:gd name="connsiteY3" fmla="*/ 4055 h 2260872"/>
                <a:gd name="connsiteX4" fmla="*/ 4494178 w 4494178"/>
                <a:gd name="connsiteY4" fmla="*/ 4055 h 2260872"/>
                <a:gd name="connsiteX5" fmla="*/ 4494178 w 4494178"/>
                <a:gd name="connsiteY5" fmla="*/ 4055 h 2260872"/>
                <a:gd name="connsiteX0" fmla="*/ 0 w 4494178"/>
                <a:gd name="connsiteY0" fmla="*/ 2259810 h 2259810"/>
                <a:gd name="connsiteX1" fmla="*/ 1556932 w 4494178"/>
                <a:gd name="connsiteY1" fmla="*/ 2203571 h 2259810"/>
                <a:gd name="connsiteX2" fmla="*/ 2830748 w 4494178"/>
                <a:gd name="connsiteY2" fmla="*/ 314278 h 2259810"/>
                <a:gd name="connsiteX3" fmla="*/ 4494178 w 4494178"/>
                <a:gd name="connsiteY3" fmla="*/ 2993 h 2259810"/>
                <a:gd name="connsiteX4" fmla="*/ 4494178 w 4494178"/>
                <a:gd name="connsiteY4" fmla="*/ 2993 h 2259810"/>
                <a:gd name="connsiteX5" fmla="*/ 4494178 w 4494178"/>
                <a:gd name="connsiteY5" fmla="*/ 2993 h 2259810"/>
                <a:gd name="connsiteX0" fmla="*/ 0 w 4494178"/>
                <a:gd name="connsiteY0" fmla="*/ 2259810 h 2259810"/>
                <a:gd name="connsiteX1" fmla="*/ 1556932 w 4494178"/>
                <a:gd name="connsiteY1" fmla="*/ 2203571 h 2259810"/>
                <a:gd name="connsiteX2" fmla="*/ 2830748 w 4494178"/>
                <a:gd name="connsiteY2" fmla="*/ 314278 h 2259810"/>
                <a:gd name="connsiteX3" fmla="*/ 4494178 w 4494178"/>
                <a:gd name="connsiteY3" fmla="*/ 2993 h 2259810"/>
                <a:gd name="connsiteX4" fmla="*/ 4494178 w 4494178"/>
                <a:gd name="connsiteY4" fmla="*/ 2993 h 2259810"/>
                <a:gd name="connsiteX5" fmla="*/ 4494178 w 4494178"/>
                <a:gd name="connsiteY5" fmla="*/ 2993 h 2259810"/>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4" fmla="*/ 4494178 w 4494178"/>
                <a:gd name="connsiteY4" fmla="*/ 0 h 2256817"/>
                <a:gd name="connsiteX5" fmla="*/ 4494178 w 4494178"/>
                <a:gd name="connsiteY5" fmla="*/ 0 h 2256817"/>
                <a:gd name="connsiteX0" fmla="*/ 0 w 4541803"/>
                <a:gd name="connsiteY0" fmla="*/ 2256817 h 2256817"/>
                <a:gd name="connsiteX1" fmla="*/ 1547407 w 4541803"/>
                <a:gd name="connsiteY1" fmla="*/ 2133903 h 2256817"/>
                <a:gd name="connsiteX2" fmla="*/ 2721211 w 4541803"/>
                <a:gd name="connsiteY2" fmla="*/ 563697 h 2256817"/>
                <a:gd name="connsiteX3" fmla="*/ 4494178 w 4541803"/>
                <a:gd name="connsiteY3" fmla="*/ 0 h 2256817"/>
                <a:gd name="connsiteX4" fmla="*/ 4494178 w 4541803"/>
                <a:gd name="connsiteY4" fmla="*/ 0 h 2256817"/>
                <a:gd name="connsiteX5" fmla="*/ 4541803 w 4541803"/>
                <a:gd name="connsiteY5" fmla="*/ 609600 h 2256817"/>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4" fmla="*/ 4494178 w 4494178"/>
                <a:gd name="connsiteY4" fmla="*/ 0 h 2256817"/>
                <a:gd name="connsiteX0" fmla="*/ 0 w 4641816"/>
                <a:gd name="connsiteY0" fmla="*/ 2256817 h 2256817"/>
                <a:gd name="connsiteX1" fmla="*/ 1547407 w 4641816"/>
                <a:gd name="connsiteY1" fmla="*/ 2133903 h 2256817"/>
                <a:gd name="connsiteX2" fmla="*/ 2721211 w 4641816"/>
                <a:gd name="connsiteY2" fmla="*/ 563697 h 2256817"/>
                <a:gd name="connsiteX3" fmla="*/ 4494178 w 4641816"/>
                <a:gd name="connsiteY3" fmla="*/ 0 h 2256817"/>
                <a:gd name="connsiteX4" fmla="*/ 4641816 w 4641816"/>
                <a:gd name="connsiteY4" fmla="*/ 323850 h 2256817"/>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0" fmla="*/ 0 w 3994116"/>
                <a:gd name="connsiteY0" fmla="*/ 1875322 h 1875322"/>
                <a:gd name="connsiteX1" fmla="*/ 1547407 w 3994116"/>
                <a:gd name="connsiteY1" fmla="*/ 1752408 h 1875322"/>
                <a:gd name="connsiteX2" fmla="*/ 2721211 w 3994116"/>
                <a:gd name="connsiteY2" fmla="*/ 182202 h 1875322"/>
                <a:gd name="connsiteX3" fmla="*/ 3994116 w 3994116"/>
                <a:gd name="connsiteY3" fmla="*/ 32843 h 1875322"/>
                <a:gd name="connsiteX0" fmla="*/ 0 w 3732178"/>
                <a:gd name="connsiteY0" fmla="*/ 1889737 h 1889737"/>
                <a:gd name="connsiteX1" fmla="*/ 1547407 w 3732178"/>
                <a:gd name="connsiteY1" fmla="*/ 1766823 h 1889737"/>
                <a:gd name="connsiteX2" fmla="*/ 2721211 w 3732178"/>
                <a:gd name="connsiteY2" fmla="*/ 196617 h 1889737"/>
                <a:gd name="connsiteX3" fmla="*/ 3732178 w 3732178"/>
                <a:gd name="connsiteY3" fmla="*/ 23446 h 1889737"/>
                <a:gd name="connsiteX0" fmla="*/ 0 w 3732178"/>
                <a:gd name="connsiteY0" fmla="*/ 1866575 h 1866575"/>
                <a:gd name="connsiteX1" fmla="*/ 1547407 w 3732178"/>
                <a:gd name="connsiteY1" fmla="*/ 1743661 h 1866575"/>
                <a:gd name="connsiteX2" fmla="*/ 2659298 w 3732178"/>
                <a:gd name="connsiteY2" fmla="*/ 271086 h 1866575"/>
                <a:gd name="connsiteX3" fmla="*/ 3732178 w 3732178"/>
                <a:gd name="connsiteY3" fmla="*/ 284 h 1866575"/>
                <a:gd name="connsiteX0" fmla="*/ 0 w 3727415"/>
                <a:gd name="connsiteY0" fmla="*/ 1871205 h 1871205"/>
                <a:gd name="connsiteX1" fmla="*/ 1547407 w 3727415"/>
                <a:gd name="connsiteY1" fmla="*/ 1748291 h 1871205"/>
                <a:gd name="connsiteX2" fmla="*/ 2659298 w 3727415"/>
                <a:gd name="connsiteY2" fmla="*/ 275716 h 1871205"/>
                <a:gd name="connsiteX3" fmla="*/ 3727415 w 3727415"/>
                <a:gd name="connsiteY3" fmla="*/ 151 h 1871205"/>
                <a:gd name="connsiteX0" fmla="*/ 0 w 3727415"/>
                <a:gd name="connsiteY0" fmla="*/ 1872890 h 1872890"/>
                <a:gd name="connsiteX1" fmla="*/ 1547407 w 3727415"/>
                <a:gd name="connsiteY1" fmla="*/ 1749976 h 1872890"/>
                <a:gd name="connsiteX2" fmla="*/ 2659298 w 3727415"/>
                <a:gd name="connsiteY2" fmla="*/ 277401 h 1872890"/>
                <a:gd name="connsiteX3" fmla="*/ 3727415 w 3727415"/>
                <a:gd name="connsiteY3" fmla="*/ 1836 h 1872890"/>
                <a:gd name="connsiteX0" fmla="*/ 0 w 3727415"/>
                <a:gd name="connsiteY0" fmla="*/ 1871054 h 1871054"/>
                <a:gd name="connsiteX1" fmla="*/ 1547407 w 3727415"/>
                <a:gd name="connsiteY1" fmla="*/ 1748140 h 1871054"/>
                <a:gd name="connsiteX2" fmla="*/ 2659298 w 3727415"/>
                <a:gd name="connsiteY2" fmla="*/ 275565 h 1871054"/>
                <a:gd name="connsiteX3" fmla="*/ 3727415 w 3727415"/>
                <a:gd name="connsiteY3" fmla="*/ 0 h 1871054"/>
                <a:gd name="connsiteX0" fmla="*/ 0 w 3727415"/>
                <a:gd name="connsiteY0" fmla="*/ 1871054 h 1871054"/>
                <a:gd name="connsiteX1" fmla="*/ 1547407 w 3727415"/>
                <a:gd name="connsiteY1" fmla="*/ 1748140 h 1871054"/>
                <a:gd name="connsiteX2" fmla="*/ 2659298 w 3727415"/>
                <a:gd name="connsiteY2" fmla="*/ 275565 h 1871054"/>
                <a:gd name="connsiteX3" fmla="*/ 3727415 w 3727415"/>
                <a:gd name="connsiteY3" fmla="*/ 0 h 1871054"/>
                <a:gd name="connsiteX0" fmla="*/ 0 w 3603590"/>
                <a:gd name="connsiteY0" fmla="*/ 1534504 h 1782184"/>
                <a:gd name="connsiteX1" fmla="*/ 1423582 w 3603590"/>
                <a:gd name="connsiteY1" fmla="*/ 1748140 h 1782184"/>
                <a:gd name="connsiteX2" fmla="*/ 2535473 w 3603590"/>
                <a:gd name="connsiteY2" fmla="*/ 275565 h 1782184"/>
                <a:gd name="connsiteX3" fmla="*/ 3603590 w 3603590"/>
                <a:gd name="connsiteY3" fmla="*/ 0 h 1782184"/>
                <a:gd name="connsiteX0" fmla="*/ 0 w 3727415"/>
                <a:gd name="connsiteY0" fmla="*/ 1874229 h 1874229"/>
                <a:gd name="connsiteX1" fmla="*/ 1547407 w 3727415"/>
                <a:gd name="connsiteY1" fmla="*/ 1748140 h 1874229"/>
                <a:gd name="connsiteX2" fmla="*/ 2659298 w 3727415"/>
                <a:gd name="connsiteY2" fmla="*/ 275565 h 1874229"/>
                <a:gd name="connsiteX3" fmla="*/ 3727415 w 3727415"/>
                <a:gd name="connsiteY3" fmla="*/ 0 h 1874229"/>
                <a:gd name="connsiteX0" fmla="*/ 0 w 3622640"/>
                <a:gd name="connsiteY0" fmla="*/ 1915504 h 1915504"/>
                <a:gd name="connsiteX1" fmla="*/ 1547407 w 3622640"/>
                <a:gd name="connsiteY1" fmla="*/ 1789415 h 1915504"/>
                <a:gd name="connsiteX2" fmla="*/ 2659298 w 3622640"/>
                <a:gd name="connsiteY2" fmla="*/ 316840 h 1915504"/>
                <a:gd name="connsiteX3" fmla="*/ 3622640 w 3622640"/>
                <a:gd name="connsiteY3" fmla="*/ 0 h 1915504"/>
                <a:gd name="connsiteX0" fmla="*/ 0 w 3711540"/>
                <a:gd name="connsiteY0" fmla="*/ 1868219 h 1868219"/>
                <a:gd name="connsiteX1" fmla="*/ 1547407 w 3711540"/>
                <a:gd name="connsiteY1" fmla="*/ 1742130 h 1868219"/>
                <a:gd name="connsiteX2" fmla="*/ 2659298 w 3711540"/>
                <a:gd name="connsiteY2" fmla="*/ 269555 h 1868219"/>
                <a:gd name="connsiteX3" fmla="*/ 3711540 w 3711540"/>
                <a:gd name="connsiteY3" fmla="*/ 340 h 1868219"/>
                <a:gd name="connsiteX0" fmla="*/ 0 w 3785924"/>
                <a:gd name="connsiteY0" fmla="*/ 1890865 h 1890865"/>
                <a:gd name="connsiteX1" fmla="*/ 1547407 w 3785924"/>
                <a:gd name="connsiteY1" fmla="*/ 1764776 h 1890865"/>
                <a:gd name="connsiteX2" fmla="*/ 2659298 w 3785924"/>
                <a:gd name="connsiteY2" fmla="*/ 292201 h 1890865"/>
                <a:gd name="connsiteX3" fmla="*/ 3711540 w 3785924"/>
                <a:gd name="connsiteY3" fmla="*/ 22986 h 1890865"/>
                <a:gd name="connsiteX4" fmla="*/ 3698808 w 3785924"/>
                <a:gd name="connsiteY4" fmla="*/ 13224 h 1890865"/>
                <a:gd name="connsiteX0" fmla="*/ 0 w 3889676"/>
                <a:gd name="connsiteY0" fmla="*/ 1960191 h 1960191"/>
                <a:gd name="connsiteX1" fmla="*/ 1547407 w 3889676"/>
                <a:gd name="connsiteY1" fmla="*/ 1834102 h 1960191"/>
                <a:gd name="connsiteX2" fmla="*/ 2659298 w 3889676"/>
                <a:gd name="connsiteY2" fmla="*/ 361527 h 1960191"/>
                <a:gd name="connsiteX3" fmla="*/ 3711540 w 3889676"/>
                <a:gd name="connsiteY3" fmla="*/ 92312 h 1960191"/>
                <a:gd name="connsiteX4" fmla="*/ 3889308 w 3889676"/>
                <a:gd name="connsiteY4" fmla="*/ 0 h 1960191"/>
                <a:gd name="connsiteX0" fmla="*/ 0 w 3889581"/>
                <a:gd name="connsiteY0" fmla="*/ 1960191 h 1960191"/>
                <a:gd name="connsiteX1" fmla="*/ 1547407 w 3889581"/>
                <a:gd name="connsiteY1" fmla="*/ 1834102 h 1960191"/>
                <a:gd name="connsiteX2" fmla="*/ 2659298 w 3889581"/>
                <a:gd name="connsiteY2" fmla="*/ 361527 h 1960191"/>
                <a:gd name="connsiteX3" fmla="*/ 3705190 w 3889581"/>
                <a:gd name="connsiteY3" fmla="*/ 92312 h 1960191"/>
                <a:gd name="connsiteX4" fmla="*/ 3889308 w 3889581"/>
                <a:gd name="connsiteY4" fmla="*/ 0 h 1960191"/>
                <a:gd name="connsiteX0" fmla="*/ 0 w 3889581"/>
                <a:gd name="connsiteY0" fmla="*/ 1960191 h 1960191"/>
                <a:gd name="connsiteX1" fmla="*/ 1547407 w 3889581"/>
                <a:gd name="connsiteY1" fmla="*/ 1834102 h 1960191"/>
                <a:gd name="connsiteX2" fmla="*/ 2659298 w 3889581"/>
                <a:gd name="connsiteY2" fmla="*/ 361527 h 1960191"/>
                <a:gd name="connsiteX3" fmla="*/ 3705190 w 3889581"/>
                <a:gd name="connsiteY3" fmla="*/ 92312 h 1960191"/>
                <a:gd name="connsiteX4" fmla="*/ 3889308 w 3889581"/>
                <a:gd name="connsiteY4" fmla="*/ 0 h 1960191"/>
                <a:gd name="connsiteX0" fmla="*/ 0 w 4150393"/>
                <a:gd name="connsiteY0" fmla="*/ 1960191 h 1960191"/>
                <a:gd name="connsiteX1" fmla="*/ 1547407 w 4150393"/>
                <a:gd name="connsiteY1" fmla="*/ 1834102 h 1960191"/>
                <a:gd name="connsiteX2" fmla="*/ 2659298 w 4150393"/>
                <a:gd name="connsiteY2" fmla="*/ 361527 h 1960191"/>
                <a:gd name="connsiteX3" fmla="*/ 3705190 w 4150393"/>
                <a:gd name="connsiteY3" fmla="*/ 92312 h 1960191"/>
                <a:gd name="connsiteX4" fmla="*/ 3889308 w 4150393"/>
                <a:gd name="connsiteY4" fmla="*/ 0 h 1960191"/>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3705190 w 3705190"/>
                <a:gd name="connsiteY3"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2663759 w 3705190"/>
                <a:gd name="connsiteY3" fmla="*/ 399813 h 1867879"/>
                <a:gd name="connsiteX4" fmla="*/ 3705190 w 3705190"/>
                <a:gd name="connsiteY4"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2685984 w 3705190"/>
                <a:gd name="connsiteY3" fmla="*/ 161688 h 1867879"/>
                <a:gd name="connsiteX4" fmla="*/ 3705190 w 3705190"/>
                <a:gd name="connsiteY4" fmla="*/ 0 h 1867879"/>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190" h="1868390">
                  <a:moveTo>
                    <a:pt x="0" y="1868390"/>
                  </a:moveTo>
                  <a:cubicBezTo>
                    <a:pt x="518977" y="1849644"/>
                    <a:pt x="1296716" y="1813435"/>
                    <a:pt x="1572807" y="1685151"/>
                  </a:cubicBezTo>
                  <a:cubicBezTo>
                    <a:pt x="2003323" y="1494245"/>
                    <a:pt x="2016569" y="1260151"/>
                    <a:pt x="2151298" y="946001"/>
                  </a:cubicBezTo>
                  <a:cubicBezTo>
                    <a:pt x="2286027" y="631851"/>
                    <a:pt x="2427002" y="319781"/>
                    <a:pt x="2685984" y="162199"/>
                  </a:cubicBezTo>
                  <a:cubicBezTo>
                    <a:pt x="2944966" y="4617"/>
                    <a:pt x="3125218" y="-2704"/>
                    <a:pt x="3705190" y="511"/>
                  </a:cubicBezTo>
                </a:path>
              </a:pathLst>
            </a:cu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36" name="Group 35">
              <a:extLst>
                <a:ext uri="{FF2B5EF4-FFF2-40B4-BE49-F238E27FC236}">
                  <a16:creationId xmlns:a16="http://schemas.microsoft.com/office/drawing/2014/main" id="{FDE833C5-A82A-DF7C-D590-0999A30A0E6C}"/>
                </a:ext>
              </a:extLst>
            </p:cNvPr>
            <p:cNvGrpSpPr/>
            <p:nvPr/>
          </p:nvGrpSpPr>
          <p:grpSpPr>
            <a:xfrm>
              <a:off x="5587335" y="5083866"/>
              <a:ext cx="556177" cy="72000"/>
              <a:chOff x="4766378" y="4306707"/>
              <a:chExt cx="819146" cy="100800"/>
            </a:xfrm>
            <a:solidFill>
              <a:schemeClr val="tx2"/>
            </a:solidFill>
          </p:grpSpPr>
          <p:sp>
            <p:nvSpPr>
              <p:cNvPr id="44" name="Oval 43">
                <a:extLst>
                  <a:ext uri="{FF2B5EF4-FFF2-40B4-BE49-F238E27FC236}">
                    <a16:creationId xmlns:a16="http://schemas.microsoft.com/office/drawing/2014/main" id="{FF676263-EFA7-30C2-8804-2327576CEF3E}"/>
                  </a:ext>
                </a:extLst>
              </p:cNvPr>
              <p:cNvSpPr/>
              <p:nvPr/>
            </p:nvSpPr>
            <p:spPr>
              <a:xfrm flipH="1">
                <a:off x="4766378"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45" name="Oval 44">
                <a:extLst>
                  <a:ext uri="{FF2B5EF4-FFF2-40B4-BE49-F238E27FC236}">
                    <a16:creationId xmlns:a16="http://schemas.microsoft.com/office/drawing/2014/main" id="{7B3D7C9E-12D8-2630-7942-860A8B550C53}"/>
                  </a:ext>
                </a:extLst>
              </p:cNvPr>
              <p:cNvSpPr/>
              <p:nvPr/>
            </p:nvSpPr>
            <p:spPr>
              <a:xfrm flipH="1">
                <a:off x="4885585" y="4306707"/>
                <a:ext cx="103003"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676767"/>
                  </a:solidFill>
                </a:endParaRPr>
              </a:p>
            </p:txBody>
          </p:sp>
          <p:sp>
            <p:nvSpPr>
              <p:cNvPr id="46" name="Oval 45">
                <a:extLst>
                  <a:ext uri="{FF2B5EF4-FFF2-40B4-BE49-F238E27FC236}">
                    <a16:creationId xmlns:a16="http://schemas.microsoft.com/office/drawing/2014/main" id="{50FBCD89-F5E5-E506-509B-F39369E26A6D}"/>
                  </a:ext>
                </a:extLst>
              </p:cNvPr>
              <p:cNvSpPr/>
              <p:nvPr/>
            </p:nvSpPr>
            <p:spPr>
              <a:xfrm flipH="1">
                <a:off x="5106337"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676767"/>
                  </a:solidFill>
                </a:endParaRPr>
              </a:p>
            </p:txBody>
          </p:sp>
          <p:sp>
            <p:nvSpPr>
              <p:cNvPr id="47" name="Oval 46">
                <a:extLst>
                  <a:ext uri="{FF2B5EF4-FFF2-40B4-BE49-F238E27FC236}">
                    <a16:creationId xmlns:a16="http://schemas.microsoft.com/office/drawing/2014/main" id="{AA030DF5-50A1-158E-3607-D2BF5E891E82}"/>
                  </a:ext>
                </a:extLst>
              </p:cNvPr>
              <p:cNvSpPr/>
              <p:nvPr/>
            </p:nvSpPr>
            <p:spPr>
              <a:xfrm flipH="1">
                <a:off x="5262562"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48" name="Oval 47">
                <a:extLst>
                  <a:ext uri="{FF2B5EF4-FFF2-40B4-BE49-F238E27FC236}">
                    <a16:creationId xmlns:a16="http://schemas.microsoft.com/office/drawing/2014/main" id="{59A38951-C62F-D351-00EE-AEA654C6C43E}"/>
                  </a:ext>
                </a:extLst>
              </p:cNvPr>
              <p:cNvSpPr/>
              <p:nvPr/>
            </p:nvSpPr>
            <p:spPr>
              <a:xfrm flipH="1">
                <a:off x="5482520"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grpSp>
          <p:nvGrpSpPr>
            <p:cNvPr id="37" name="Group 36">
              <a:extLst>
                <a:ext uri="{FF2B5EF4-FFF2-40B4-BE49-F238E27FC236}">
                  <a16:creationId xmlns:a16="http://schemas.microsoft.com/office/drawing/2014/main" id="{542AB591-2D18-ACD1-A613-72498393538D}"/>
                </a:ext>
              </a:extLst>
            </p:cNvPr>
            <p:cNvGrpSpPr/>
            <p:nvPr/>
          </p:nvGrpSpPr>
          <p:grpSpPr>
            <a:xfrm>
              <a:off x="5945909" y="4483099"/>
              <a:ext cx="720000" cy="72000"/>
              <a:chOff x="6344747" y="2473077"/>
              <a:chExt cx="1108998" cy="100800"/>
            </a:xfrm>
          </p:grpSpPr>
          <p:sp>
            <p:nvSpPr>
              <p:cNvPr id="38" name="Oval 37">
                <a:extLst>
                  <a:ext uri="{FF2B5EF4-FFF2-40B4-BE49-F238E27FC236}">
                    <a16:creationId xmlns:a16="http://schemas.microsoft.com/office/drawing/2014/main" id="{8EB07F5D-0D6B-F586-A5A0-8B32F184CBFD}"/>
                  </a:ext>
                </a:extLst>
              </p:cNvPr>
              <p:cNvSpPr/>
              <p:nvPr/>
            </p:nvSpPr>
            <p:spPr>
              <a:xfrm>
                <a:off x="7350741"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39" name="Oval 38">
                <a:extLst>
                  <a:ext uri="{FF2B5EF4-FFF2-40B4-BE49-F238E27FC236}">
                    <a16:creationId xmlns:a16="http://schemas.microsoft.com/office/drawing/2014/main" id="{9BACB75F-0FFB-902A-D346-21B7CE595465}"/>
                  </a:ext>
                </a:extLst>
              </p:cNvPr>
              <p:cNvSpPr/>
              <p:nvPr/>
            </p:nvSpPr>
            <p:spPr>
              <a:xfrm>
                <a:off x="7206542"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40" name="Oval 39">
                <a:extLst>
                  <a:ext uri="{FF2B5EF4-FFF2-40B4-BE49-F238E27FC236}">
                    <a16:creationId xmlns:a16="http://schemas.microsoft.com/office/drawing/2014/main" id="{5BA11A98-8922-A97C-AD0A-A581F0F43686}"/>
                  </a:ext>
                </a:extLst>
              </p:cNvPr>
              <p:cNvSpPr/>
              <p:nvPr/>
            </p:nvSpPr>
            <p:spPr>
              <a:xfrm>
                <a:off x="7074711"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41" name="Oval 40">
                <a:extLst>
                  <a:ext uri="{FF2B5EF4-FFF2-40B4-BE49-F238E27FC236}">
                    <a16:creationId xmlns:a16="http://schemas.microsoft.com/office/drawing/2014/main" id="{1B0134A5-2744-F8E5-F12C-C21A93550BA2}"/>
                  </a:ext>
                </a:extLst>
              </p:cNvPr>
              <p:cNvSpPr/>
              <p:nvPr/>
            </p:nvSpPr>
            <p:spPr>
              <a:xfrm>
                <a:off x="6344747"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42" name="Oval 41">
                <a:extLst>
                  <a:ext uri="{FF2B5EF4-FFF2-40B4-BE49-F238E27FC236}">
                    <a16:creationId xmlns:a16="http://schemas.microsoft.com/office/drawing/2014/main" id="{719DA6C9-5A52-0899-8FBF-B6B6B54E76D2}"/>
                  </a:ext>
                </a:extLst>
              </p:cNvPr>
              <p:cNvSpPr/>
              <p:nvPr/>
            </p:nvSpPr>
            <p:spPr>
              <a:xfrm>
                <a:off x="6794398"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43" name="Oval 42">
                <a:extLst>
                  <a:ext uri="{FF2B5EF4-FFF2-40B4-BE49-F238E27FC236}">
                    <a16:creationId xmlns:a16="http://schemas.microsoft.com/office/drawing/2014/main" id="{CAC8F15E-5DFC-FD6E-7178-9DAAFE3E0E16}"/>
                  </a:ext>
                </a:extLst>
              </p:cNvPr>
              <p:cNvSpPr/>
              <p:nvPr/>
            </p:nvSpPr>
            <p:spPr>
              <a:xfrm>
                <a:off x="6691885"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grpSp>
      <p:grpSp>
        <p:nvGrpSpPr>
          <p:cNvPr id="23" name="Graphic 21">
            <a:extLst>
              <a:ext uri="{FF2B5EF4-FFF2-40B4-BE49-F238E27FC236}">
                <a16:creationId xmlns:a16="http://schemas.microsoft.com/office/drawing/2014/main" id="{C71F3AF2-3C13-104A-3698-126A804616D1}"/>
              </a:ext>
            </a:extLst>
          </p:cNvPr>
          <p:cNvGrpSpPr/>
          <p:nvPr/>
        </p:nvGrpSpPr>
        <p:grpSpPr>
          <a:xfrm>
            <a:off x="4433026" y="1515366"/>
            <a:ext cx="955303" cy="767726"/>
            <a:chOff x="3657600" y="1469738"/>
            <a:chExt cx="4880416" cy="3922130"/>
          </a:xfrm>
          <a:solidFill>
            <a:schemeClr val="bg1"/>
          </a:solidFill>
        </p:grpSpPr>
        <p:sp>
          <p:nvSpPr>
            <p:cNvPr id="24" name="Freeform: Shape 23">
              <a:extLst>
                <a:ext uri="{FF2B5EF4-FFF2-40B4-BE49-F238E27FC236}">
                  <a16:creationId xmlns:a16="http://schemas.microsoft.com/office/drawing/2014/main" id="{011D5FBD-339F-7A02-727A-697DF953F213}"/>
                </a:ext>
              </a:extLst>
            </p:cNvPr>
            <p:cNvSpPr/>
            <p:nvPr/>
          </p:nvSpPr>
          <p:spPr>
            <a:xfrm>
              <a:off x="4320755" y="2141320"/>
              <a:ext cx="3525368" cy="2655122"/>
            </a:xfrm>
            <a:custGeom>
              <a:avLst/>
              <a:gdLst>
                <a:gd name="connsiteX0" fmla="*/ 3273269 w 3525368"/>
                <a:gd name="connsiteY0" fmla="*/ 2654155 h 2655122"/>
                <a:gd name="connsiteX1" fmla="*/ 3246576 w 3525368"/>
                <a:gd name="connsiteY1" fmla="*/ 2653203 h 2655122"/>
                <a:gd name="connsiteX2" fmla="*/ 2943772 w 3525368"/>
                <a:gd name="connsiteY2" fmla="*/ 2489565 h 2655122"/>
                <a:gd name="connsiteX3" fmla="*/ 2759483 w 3525368"/>
                <a:gd name="connsiteY3" fmla="*/ 2232201 h 2655122"/>
                <a:gd name="connsiteX4" fmla="*/ 2734060 w 3525368"/>
                <a:gd name="connsiteY4" fmla="*/ 2179778 h 2655122"/>
                <a:gd name="connsiteX5" fmla="*/ 2557399 w 3525368"/>
                <a:gd name="connsiteY5" fmla="*/ 1589108 h 2655122"/>
                <a:gd name="connsiteX6" fmla="*/ 2353728 w 3525368"/>
                <a:gd name="connsiteY6" fmla="*/ 841476 h 2655122"/>
                <a:gd name="connsiteX7" fmla="*/ 2231404 w 3525368"/>
                <a:gd name="connsiteY7" fmla="*/ 538989 h 2655122"/>
                <a:gd name="connsiteX8" fmla="*/ 1969268 w 3525368"/>
                <a:gd name="connsiteY8" fmla="*/ 206318 h 2655122"/>
                <a:gd name="connsiteX9" fmla="*/ 1882525 w 3525368"/>
                <a:gd name="connsiteY9" fmla="*/ 169141 h 2655122"/>
                <a:gd name="connsiteX10" fmla="*/ 1692204 w 3525368"/>
                <a:gd name="connsiteY10" fmla="*/ 158974 h 2655122"/>
                <a:gd name="connsiteX11" fmla="*/ 1523806 w 3525368"/>
                <a:gd name="connsiteY11" fmla="*/ 225066 h 2655122"/>
                <a:gd name="connsiteX12" fmla="*/ 1386544 w 3525368"/>
                <a:gd name="connsiteY12" fmla="*/ 377257 h 2655122"/>
                <a:gd name="connsiteX13" fmla="*/ 1356994 w 3525368"/>
                <a:gd name="connsiteY13" fmla="*/ 423014 h 2655122"/>
                <a:gd name="connsiteX14" fmla="*/ 1190818 w 3525368"/>
                <a:gd name="connsiteY14" fmla="*/ 787456 h 2655122"/>
                <a:gd name="connsiteX15" fmla="*/ 1171435 w 3525368"/>
                <a:gd name="connsiteY15" fmla="*/ 842111 h 2655122"/>
                <a:gd name="connsiteX16" fmla="*/ 967764 w 3525368"/>
                <a:gd name="connsiteY16" fmla="*/ 1589743 h 2655122"/>
                <a:gd name="connsiteX17" fmla="*/ 791103 w 3525368"/>
                <a:gd name="connsiteY17" fmla="*/ 2180413 h 2655122"/>
                <a:gd name="connsiteX18" fmla="*/ 765680 w 3525368"/>
                <a:gd name="connsiteY18" fmla="*/ 2232836 h 2655122"/>
                <a:gd name="connsiteX19" fmla="*/ 581391 w 3525368"/>
                <a:gd name="connsiteY19" fmla="*/ 2490518 h 2655122"/>
                <a:gd name="connsiteX20" fmla="*/ 278586 w 3525368"/>
                <a:gd name="connsiteY20" fmla="*/ 2654155 h 2655122"/>
                <a:gd name="connsiteX21" fmla="*/ 31707 w 3525368"/>
                <a:gd name="connsiteY21" fmla="*/ 2583302 h 2655122"/>
                <a:gd name="connsiteX22" fmla="*/ 14547 w 3525368"/>
                <a:gd name="connsiteY22" fmla="*/ 2476858 h 2655122"/>
                <a:gd name="connsiteX23" fmla="*/ 120990 w 3525368"/>
                <a:gd name="connsiteY23" fmla="*/ 2459698 h 2655122"/>
                <a:gd name="connsiteX24" fmla="*/ 267150 w 3525368"/>
                <a:gd name="connsiteY24" fmla="*/ 2502272 h 2655122"/>
                <a:gd name="connsiteX25" fmla="*/ 473043 w 3525368"/>
                <a:gd name="connsiteY25" fmla="*/ 2383439 h 2655122"/>
                <a:gd name="connsiteX26" fmla="*/ 630640 w 3525368"/>
                <a:gd name="connsiteY26" fmla="*/ 2162935 h 2655122"/>
                <a:gd name="connsiteX27" fmla="*/ 652244 w 3525368"/>
                <a:gd name="connsiteY27" fmla="*/ 2118447 h 2655122"/>
                <a:gd name="connsiteX28" fmla="*/ 818738 w 3525368"/>
                <a:gd name="connsiteY28" fmla="*/ 1559866 h 2655122"/>
                <a:gd name="connsiteX29" fmla="*/ 1028123 w 3525368"/>
                <a:gd name="connsiteY29" fmla="*/ 792217 h 2655122"/>
                <a:gd name="connsiteX30" fmla="*/ 1048140 w 3525368"/>
                <a:gd name="connsiteY30" fmla="*/ 736293 h 2655122"/>
                <a:gd name="connsiteX31" fmla="*/ 1226706 w 3525368"/>
                <a:gd name="connsiteY31" fmla="*/ 342619 h 2655122"/>
                <a:gd name="connsiteX32" fmla="*/ 1260382 w 3525368"/>
                <a:gd name="connsiteY32" fmla="*/ 290513 h 2655122"/>
                <a:gd name="connsiteX33" fmla="*/ 1435773 w 3525368"/>
                <a:gd name="connsiteY33" fmla="*/ 99558 h 2655122"/>
                <a:gd name="connsiteX34" fmla="*/ 1667724 w 3525368"/>
                <a:gd name="connsiteY34" fmla="*/ 7735 h 2655122"/>
                <a:gd name="connsiteX35" fmla="*/ 1924454 w 3525368"/>
                <a:gd name="connsiteY35" fmla="*/ 22029 h 2655122"/>
                <a:gd name="connsiteX36" fmla="*/ 2045508 w 3525368"/>
                <a:gd name="connsiteY36" fmla="*/ 73818 h 2655122"/>
                <a:gd name="connsiteX37" fmla="*/ 2368329 w 3525368"/>
                <a:gd name="connsiteY37" fmla="*/ 471618 h 2655122"/>
                <a:gd name="connsiteX38" fmla="*/ 2497646 w 3525368"/>
                <a:gd name="connsiteY38" fmla="*/ 790938 h 2655122"/>
                <a:gd name="connsiteX39" fmla="*/ 2707031 w 3525368"/>
                <a:gd name="connsiteY39" fmla="*/ 1558587 h 2655122"/>
                <a:gd name="connsiteX40" fmla="*/ 2873525 w 3525368"/>
                <a:gd name="connsiteY40" fmla="*/ 2117168 h 2655122"/>
                <a:gd name="connsiteX41" fmla="*/ 2894812 w 3525368"/>
                <a:gd name="connsiteY41" fmla="*/ 2161655 h 2655122"/>
                <a:gd name="connsiteX42" fmla="*/ 3052408 w 3525368"/>
                <a:gd name="connsiteY42" fmla="*/ 2382160 h 2655122"/>
                <a:gd name="connsiteX43" fmla="*/ 3258302 w 3525368"/>
                <a:gd name="connsiteY43" fmla="*/ 2500992 h 2655122"/>
                <a:gd name="connsiteX44" fmla="*/ 3404462 w 3525368"/>
                <a:gd name="connsiteY44" fmla="*/ 2458419 h 2655122"/>
                <a:gd name="connsiteX45" fmla="*/ 3510904 w 3525368"/>
                <a:gd name="connsiteY45" fmla="*/ 2475579 h 2655122"/>
                <a:gd name="connsiteX46" fmla="*/ 3493744 w 3525368"/>
                <a:gd name="connsiteY46" fmla="*/ 2582022 h 2655122"/>
                <a:gd name="connsiteX47" fmla="*/ 3273269 w 3525368"/>
                <a:gd name="connsiteY47" fmla="*/ 2654155 h 265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25368" h="2655122">
                  <a:moveTo>
                    <a:pt x="3273269" y="2654155"/>
                  </a:moveTo>
                  <a:cubicBezTo>
                    <a:pt x="3264371" y="2654155"/>
                    <a:pt x="3255474" y="2653837"/>
                    <a:pt x="3246576" y="2653203"/>
                  </a:cubicBezTo>
                  <a:cubicBezTo>
                    <a:pt x="3143952" y="2645575"/>
                    <a:pt x="3044819" y="2591882"/>
                    <a:pt x="2943772" y="2489565"/>
                  </a:cubicBezTo>
                  <a:cubicBezTo>
                    <a:pt x="2872602" y="2417760"/>
                    <a:pt x="2810636" y="2331016"/>
                    <a:pt x="2759483" y="2232201"/>
                  </a:cubicBezTo>
                  <a:cubicBezTo>
                    <a:pt x="2750268" y="2214723"/>
                    <a:pt x="2741688" y="2196928"/>
                    <a:pt x="2734060" y="2179778"/>
                  </a:cubicBezTo>
                  <a:cubicBezTo>
                    <a:pt x="2662890" y="2020276"/>
                    <a:pt x="2606648" y="1832813"/>
                    <a:pt x="2557399" y="1589108"/>
                  </a:cubicBezTo>
                  <a:cubicBezTo>
                    <a:pt x="2504658" y="1329204"/>
                    <a:pt x="2436027" y="1077554"/>
                    <a:pt x="2353728" y="841476"/>
                  </a:cubicBezTo>
                  <a:cubicBezTo>
                    <a:pt x="2321639" y="749971"/>
                    <a:pt x="2282240" y="642576"/>
                    <a:pt x="2231404" y="538989"/>
                  </a:cubicBezTo>
                  <a:cubicBezTo>
                    <a:pt x="2173892" y="421427"/>
                    <a:pt x="2092237" y="277489"/>
                    <a:pt x="1969268" y="206318"/>
                  </a:cubicBezTo>
                  <a:cubicBezTo>
                    <a:pt x="1941623" y="190428"/>
                    <a:pt x="1912391" y="177721"/>
                    <a:pt x="1882525" y="169141"/>
                  </a:cubicBezTo>
                  <a:cubicBezTo>
                    <a:pt x="1823426" y="151981"/>
                    <a:pt x="1757652" y="148489"/>
                    <a:pt x="1692204" y="158974"/>
                  </a:cubicBezTo>
                  <a:cubicBezTo>
                    <a:pt x="1629297" y="169141"/>
                    <a:pt x="1570833" y="191698"/>
                    <a:pt x="1523806" y="225066"/>
                  </a:cubicBezTo>
                  <a:cubicBezTo>
                    <a:pt x="1467246" y="264782"/>
                    <a:pt x="1420864" y="327373"/>
                    <a:pt x="1386544" y="377257"/>
                  </a:cubicBezTo>
                  <a:cubicBezTo>
                    <a:pt x="1376694" y="391550"/>
                    <a:pt x="1366844" y="407123"/>
                    <a:pt x="1356994" y="423014"/>
                  </a:cubicBezTo>
                  <a:cubicBezTo>
                    <a:pt x="1282322" y="545020"/>
                    <a:pt x="1228947" y="681648"/>
                    <a:pt x="1190818" y="787456"/>
                  </a:cubicBezTo>
                  <a:cubicBezTo>
                    <a:pt x="1185094" y="803664"/>
                    <a:pt x="1178746" y="820815"/>
                    <a:pt x="1171435" y="842111"/>
                  </a:cubicBezTo>
                  <a:cubicBezTo>
                    <a:pt x="1088828" y="1078188"/>
                    <a:pt x="1020514" y="1329839"/>
                    <a:pt x="967764" y="1589743"/>
                  </a:cubicBezTo>
                  <a:cubicBezTo>
                    <a:pt x="918515" y="1833448"/>
                    <a:pt x="862273" y="2020911"/>
                    <a:pt x="791103" y="2180413"/>
                  </a:cubicBezTo>
                  <a:cubicBezTo>
                    <a:pt x="783475" y="2197255"/>
                    <a:pt x="775212" y="2214406"/>
                    <a:pt x="765680" y="2232836"/>
                  </a:cubicBezTo>
                  <a:cubicBezTo>
                    <a:pt x="714209" y="2331969"/>
                    <a:pt x="652244" y="2418395"/>
                    <a:pt x="581391" y="2490518"/>
                  </a:cubicBezTo>
                  <a:cubicBezTo>
                    <a:pt x="480036" y="2593142"/>
                    <a:pt x="381220" y="2646527"/>
                    <a:pt x="278586" y="2654155"/>
                  </a:cubicBezTo>
                  <a:cubicBezTo>
                    <a:pt x="191843" y="2660513"/>
                    <a:pt x="104465" y="2635407"/>
                    <a:pt x="31707" y="2583302"/>
                  </a:cubicBezTo>
                  <a:cubicBezTo>
                    <a:pt x="-2604" y="2558841"/>
                    <a:pt x="-10232" y="2511179"/>
                    <a:pt x="14547" y="2476858"/>
                  </a:cubicBezTo>
                  <a:cubicBezTo>
                    <a:pt x="39008" y="2442538"/>
                    <a:pt x="86670" y="2434920"/>
                    <a:pt x="120990" y="2459698"/>
                  </a:cubicBezTo>
                  <a:cubicBezTo>
                    <a:pt x="165150" y="2491470"/>
                    <a:pt x="215679" y="2506090"/>
                    <a:pt x="267150" y="2502272"/>
                  </a:cubicBezTo>
                  <a:cubicBezTo>
                    <a:pt x="332289" y="2497510"/>
                    <a:pt x="397736" y="2459698"/>
                    <a:pt x="473043" y="2383439"/>
                  </a:cubicBezTo>
                  <a:cubicBezTo>
                    <a:pt x="533411" y="2322436"/>
                    <a:pt x="586152" y="2248082"/>
                    <a:pt x="630640" y="2162935"/>
                  </a:cubicBezTo>
                  <a:cubicBezTo>
                    <a:pt x="638585" y="2147362"/>
                    <a:pt x="645578" y="2132751"/>
                    <a:pt x="652244" y="2118447"/>
                  </a:cubicBezTo>
                  <a:cubicBezTo>
                    <a:pt x="718653" y="1969748"/>
                    <a:pt x="771711" y="1792135"/>
                    <a:pt x="818738" y="1559866"/>
                  </a:cubicBezTo>
                  <a:cubicBezTo>
                    <a:pt x="872748" y="1292970"/>
                    <a:pt x="943293" y="1034653"/>
                    <a:pt x="1028123" y="792217"/>
                  </a:cubicBezTo>
                  <a:cubicBezTo>
                    <a:pt x="1035751" y="770613"/>
                    <a:pt x="1042099" y="752818"/>
                    <a:pt x="1048140" y="736293"/>
                  </a:cubicBezTo>
                  <a:cubicBezTo>
                    <a:pt x="1087539" y="622539"/>
                    <a:pt x="1144733" y="476389"/>
                    <a:pt x="1226706" y="342619"/>
                  </a:cubicBezTo>
                  <a:cubicBezTo>
                    <a:pt x="1237825" y="324506"/>
                    <a:pt x="1249262" y="307029"/>
                    <a:pt x="1260382" y="290513"/>
                  </a:cubicBezTo>
                  <a:cubicBezTo>
                    <a:pt x="1301685" y="230145"/>
                    <a:pt x="1359197" y="153568"/>
                    <a:pt x="1435773" y="99558"/>
                  </a:cubicBezTo>
                  <a:cubicBezTo>
                    <a:pt x="1501865" y="53166"/>
                    <a:pt x="1581933" y="21394"/>
                    <a:pt x="1667724" y="7735"/>
                  </a:cubicBezTo>
                  <a:cubicBezTo>
                    <a:pt x="1755103" y="-6241"/>
                    <a:pt x="1844068" y="-1162"/>
                    <a:pt x="1924454" y="22029"/>
                  </a:cubicBezTo>
                  <a:cubicBezTo>
                    <a:pt x="1966392" y="34101"/>
                    <a:pt x="2007061" y="51579"/>
                    <a:pt x="2045508" y="73818"/>
                  </a:cubicBezTo>
                  <a:cubicBezTo>
                    <a:pt x="2204057" y="165640"/>
                    <a:pt x="2301285" y="334673"/>
                    <a:pt x="2368329" y="471618"/>
                  </a:cubicBezTo>
                  <a:cubicBezTo>
                    <a:pt x="2422666" y="582505"/>
                    <a:pt x="2463970" y="695307"/>
                    <a:pt x="2497646" y="790938"/>
                  </a:cubicBezTo>
                  <a:cubicBezTo>
                    <a:pt x="2582485" y="1033691"/>
                    <a:pt x="2653021" y="1292008"/>
                    <a:pt x="2707031" y="1558587"/>
                  </a:cubicBezTo>
                  <a:cubicBezTo>
                    <a:pt x="2754058" y="1790855"/>
                    <a:pt x="2806799" y="1968152"/>
                    <a:pt x="2873525" y="2117168"/>
                  </a:cubicBezTo>
                  <a:cubicBezTo>
                    <a:pt x="2879883" y="2131789"/>
                    <a:pt x="2887184" y="2146717"/>
                    <a:pt x="2894812" y="2161655"/>
                  </a:cubicBezTo>
                  <a:cubicBezTo>
                    <a:pt x="2938972" y="2247130"/>
                    <a:pt x="2992040" y="2321157"/>
                    <a:pt x="3052408" y="2382160"/>
                  </a:cubicBezTo>
                  <a:cubicBezTo>
                    <a:pt x="3127715" y="2458419"/>
                    <a:pt x="3193162" y="2496231"/>
                    <a:pt x="3258302" y="2500992"/>
                  </a:cubicBezTo>
                  <a:cubicBezTo>
                    <a:pt x="3309773" y="2504801"/>
                    <a:pt x="3360609" y="2490191"/>
                    <a:pt x="3404462" y="2458419"/>
                  </a:cubicBezTo>
                  <a:cubicBezTo>
                    <a:pt x="3438782" y="2433631"/>
                    <a:pt x="3486434" y="2441576"/>
                    <a:pt x="3510904" y="2475579"/>
                  </a:cubicBezTo>
                  <a:cubicBezTo>
                    <a:pt x="3535693" y="2509900"/>
                    <a:pt x="3527747" y="2557552"/>
                    <a:pt x="3493744" y="2582022"/>
                  </a:cubicBezTo>
                  <a:cubicBezTo>
                    <a:pt x="3428316" y="2629059"/>
                    <a:pt x="3351115" y="2654155"/>
                    <a:pt x="3273269" y="2654155"/>
                  </a:cubicBezTo>
                  <a:close/>
                </a:path>
              </a:pathLst>
            </a:custGeom>
            <a:grpFill/>
            <a:ln w="9619" cap="flat">
              <a:noFill/>
              <a:prstDash val="solid"/>
              <a:miter/>
            </a:ln>
          </p:spPr>
          <p:txBody>
            <a:bodyPr rtlCol="0" anchor="ctr"/>
            <a:lstStyle/>
            <a:p>
              <a:endParaRPr lang="en-CA"/>
            </a:p>
          </p:txBody>
        </p:sp>
        <p:grpSp>
          <p:nvGrpSpPr>
            <p:cNvPr id="25" name="Graphic 21">
              <a:extLst>
                <a:ext uri="{FF2B5EF4-FFF2-40B4-BE49-F238E27FC236}">
                  <a16:creationId xmlns:a16="http://schemas.microsoft.com/office/drawing/2014/main" id="{925E2B5C-7A50-111F-44C5-39FAB14F3D81}"/>
                </a:ext>
              </a:extLst>
            </p:cNvPr>
            <p:cNvGrpSpPr/>
            <p:nvPr/>
          </p:nvGrpSpPr>
          <p:grpSpPr>
            <a:xfrm>
              <a:off x="3657600" y="4762273"/>
              <a:ext cx="4880416" cy="572718"/>
              <a:chOff x="3657600" y="4762273"/>
              <a:chExt cx="4880416" cy="572718"/>
            </a:xfrm>
            <a:grpFill/>
          </p:grpSpPr>
          <p:sp>
            <p:nvSpPr>
              <p:cNvPr id="26" name="Freeform: Shape 25">
                <a:extLst>
                  <a:ext uri="{FF2B5EF4-FFF2-40B4-BE49-F238E27FC236}">
                    <a16:creationId xmlns:a16="http://schemas.microsoft.com/office/drawing/2014/main" id="{52FC7D29-2575-CF5B-C3CA-A87CD2B3166E}"/>
                  </a:ext>
                </a:extLst>
              </p:cNvPr>
              <p:cNvSpPr/>
              <p:nvPr/>
            </p:nvSpPr>
            <p:spPr>
              <a:xfrm>
                <a:off x="3657600" y="4972454"/>
                <a:ext cx="4880416" cy="152518"/>
              </a:xfrm>
              <a:custGeom>
                <a:avLst/>
                <a:gdLst>
                  <a:gd name="connsiteX0" fmla="*/ 4804158 w 4880416"/>
                  <a:gd name="connsiteY0" fmla="*/ 152518 h 152518"/>
                  <a:gd name="connsiteX1" fmla="*/ 76259 w 4880416"/>
                  <a:gd name="connsiteY1" fmla="*/ 152518 h 152518"/>
                  <a:gd name="connsiteX2" fmla="*/ 0 w 4880416"/>
                  <a:gd name="connsiteY2" fmla="*/ 76259 h 152518"/>
                  <a:gd name="connsiteX3" fmla="*/ 76259 w 4880416"/>
                  <a:gd name="connsiteY3" fmla="*/ 0 h 152518"/>
                  <a:gd name="connsiteX4" fmla="*/ 4804158 w 4880416"/>
                  <a:gd name="connsiteY4" fmla="*/ 0 h 152518"/>
                  <a:gd name="connsiteX5" fmla="*/ 4880417 w 4880416"/>
                  <a:gd name="connsiteY5" fmla="*/ 76259 h 152518"/>
                  <a:gd name="connsiteX6" fmla="*/ 4804158 w 4880416"/>
                  <a:gd name="connsiteY6" fmla="*/ 152518 h 15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0416" h="152518">
                    <a:moveTo>
                      <a:pt x="4804158" y="152518"/>
                    </a:moveTo>
                    <a:lnTo>
                      <a:pt x="76259" y="152518"/>
                    </a:lnTo>
                    <a:cubicBezTo>
                      <a:pt x="34003" y="152518"/>
                      <a:pt x="0" y="118525"/>
                      <a:pt x="0" y="76259"/>
                    </a:cubicBezTo>
                    <a:cubicBezTo>
                      <a:pt x="0" y="33993"/>
                      <a:pt x="33993" y="0"/>
                      <a:pt x="76259" y="0"/>
                    </a:cubicBezTo>
                    <a:lnTo>
                      <a:pt x="4804158" y="0"/>
                    </a:lnTo>
                    <a:cubicBezTo>
                      <a:pt x="4846414" y="0"/>
                      <a:pt x="4880417" y="33993"/>
                      <a:pt x="4880417" y="76259"/>
                    </a:cubicBezTo>
                    <a:cubicBezTo>
                      <a:pt x="4880417" y="118525"/>
                      <a:pt x="4846414" y="152518"/>
                      <a:pt x="4804158" y="152518"/>
                    </a:cubicBezTo>
                    <a:close/>
                  </a:path>
                </a:pathLst>
              </a:custGeom>
              <a:grpFill/>
              <a:ln w="9619"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5766675B-9DC4-BEF3-ECA0-18F6DBA27452}"/>
                  </a:ext>
                </a:extLst>
              </p:cNvPr>
              <p:cNvSpPr/>
              <p:nvPr/>
            </p:nvSpPr>
            <p:spPr>
              <a:xfrm>
                <a:off x="8175000" y="4762273"/>
                <a:ext cx="362689" cy="572718"/>
              </a:xfrm>
              <a:custGeom>
                <a:avLst/>
                <a:gdLst>
                  <a:gd name="connsiteX0" fmla="*/ 76410 w 362689"/>
                  <a:gd name="connsiteY0" fmla="*/ 572719 h 572718"/>
                  <a:gd name="connsiteX1" fmla="*/ 22400 w 362689"/>
                  <a:gd name="connsiteY1" fmla="*/ 550480 h 572718"/>
                  <a:gd name="connsiteX2" fmla="*/ 22400 w 362689"/>
                  <a:gd name="connsiteY2" fmla="*/ 442767 h 572718"/>
                  <a:gd name="connsiteX3" fmla="*/ 178727 w 362689"/>
                  <a:gd name="connsiteY3" fmla="*/ 286440 h 572718"/>
                  <a:gd name="connsiteX4" fmla="*/ 22400 w 362689"/>
                  <a:gd name="connsiteY4" fmla="*/ 130113 h 572718"/>
                  <a:gd name="connsiteX5" fmla="*/ 22400 w 362689"/>
                  <a:gd name="connsiteY5" fmla="*/ 22400 h 572718"/>
                  <a:gd name="connsiteX6" fmla="*/ 130113 w 362689"/>
                  <a:gd name="connsiteY6" fmla="*/ 22400 h 572718"/>
                  <a:gd name="connsiteX7" fmla="*/ 340450 w 362689"/>
                  <a:gd name="connsiteY7" fmla="*/ 232737 h 572718"/>
                  <a:gd name="connsiteX8" fmla="*/ 362689 w 362689"/>
                  <a:gd name="connsiteY8" fmla="*/ 286748 h 572718"/>
                  <a:gd name="connsiteX9" fmla="*/ 340450 w 362689"/>
                  <a:gd name="connsiteY9" fmla="*/ 340758 h 572718"/>
                  <a:gd name="connsiteX10" fmla="*/ 130113 w 362689"/>
                  <a:gd name="connsiteY10" fmla="*/ 551095 h 572718"/>
                  <a:gd name="connsiteX11" fmla="*/ 76410 w 362689"/>
                  <a:gd name="connsiteY11" fmla="*/ 572719 h 57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689" h="572718">
                    <a:moveTo>
                      <a:pt x="76410" y="572719"/>
                    </a:moveTo>
                    <a:cubicBezTo>
                      <a:pt x="57028" y="572719"/>
                      <a:pt x="37329" y="565408"/>
                      <a:pt x="22400" y="550480"/>
                    </a:cubicBezTo>
                    <a:cubicBezTo>
                      <a:pt x="-7467" y="520613"/>
                      <a:pt x="-7467" y="472316"/>
                      <a:pt x="22400" y="442767"/>
                    </a:cubicBezTo>
                    <a:lnTo>
                      <a:pt x="178727" y="286440"/>
                    </a:lnTo>
                    <a:lnTo>
                      <a:pt x="22400" y="130113"/>
                    </a:lnTo>
                    <a:cubicBezTo>
                      <a:pt x="-7467" y="100246"/>
                      <a:pt x="-7467" y="51950"/>
                      <a:pt x="22400" y="22400"/>
                    </a:cubicBezTo>
                    <a:cubicBezTo>
                      <a:pt x="52267" y="-7467"/>
                      <a:pt x="100564" y="-7467"/>
                      <a:pt x="130113" y="22400"/>
                    </a:cubicBezTo>
                    <a:lnTo>
                      <a:pt x="340450" y="232737"/>
                    </a:lnTo>
                    <a:cubicBezTo>
                      <a:pt x="354744" y="247031"/>
                      <a:pt x="362689" y="266413"/>
                      <a:pt x="362689" y="286748"/>
                    </a:cubicBezTo>
                    <a:cubicBezTo>
                      <a:pt x="362689" y="307082"/>
                      <a:pt x="354744" y="326464"/>
                      <a:pt x="340450" y="340758"/>
                    </a:cubicBezTo>
                    <a:lnTo>
                      <a:pt x="130113" y="551095"/>
                    </a:lnTo>
                    <a:cubicBezTo>
                      <a:pt x="115492" y="565408"/>
                      <a:pt x="96110" y="572719"/>
                      <a:pt x="76410" y="572719"/>
                    </a:cubicBezTo>
                    <a:close/>
                  </a:path>
                </a:pathLst>
              </a:custGeom>
              <a:grpFill/>
              <a:ln w="9619" cap="flat">
                <a:noFill/>
                <a:prstDash val="solid"/>
                <a:miter/>
              </a:ln>
            </p:spPr>
            <p:txBody>
              <a:bodyPr rtlCol="0" anchor="ctr"/>
              <a:lstStyle/>
              <a:p>
                <a:endParaRPr lang="en-CA"/>
              </a:p>
            </p:txBody>
          </p:sp>
        </p:grpSp>
        <p:grpSp>
          <p:nvGrpSpPr>
            <p:cNvPr id="28" name="Graphic 21">
              <a:extLst>
                <a:ext uri="{FF2B5EF4-FFF2-40B4-BE49-F238E27FC236}">
                  <a16:creationId xmlns:a16="http://schemas.microsoft.com/office/drawing/2014/main" id="{5C9A13A5-A2B9-E515-9D1C-C388CBAA8944}"/>
                </a:ext>
              </a:extLst>
            </p:cNvPr>
            <p:cNvGrpSpPr/>
            <p:nvPr/>
          </p:nvGrpSpPr>
          <p:grpSpPr>
            <a:xfrm>
              <a:off x="5796439" y="1469738"/>
              <a:ext cx="573187" cy="3922130"/>
              <a:chOff x="5796439" y="1469738"/>
              <a:chExt cx="573187" cy="3922130"/>
            </a:xfrm>
            <a:grpFill/>
          </p:grpSpPr>
          <p:sp>
            <p:nvSpPr>
              <p:cNvPr id="29" name="Freeform: Shape 28">
                <a:extLst>
                  <a:ext uri="{FF2B5EF4-FFF2-40B4-BE49-F238E27FC236}">
                    <a16:creationId xmlns:a16="http://schemas.microsoft.com/office/drawing/2014/main" id="{311160CC-E4DC-910E-F224-8407255C9FBE}"/>
                  </a:ext>
                </a:extLst>
              </p:cNvPr>
              <p:cNvSpPr/>
              <p:nvPr/>
            </p:nvSpPr>
            <p:spPr>
              <a:xfrm>
                <a:off x="6006611" y="1469738"/>
                <a:ext cx="152517" cy="3922130"/>
              </a:xfrm>
              <a:custGeom>
                <a:avLst/>
                <a:gdLst>
                  <a:gd name="connsiteX0" fmla="*/ 76259 w 152517"/>
                  <a:gd name="connsiteY0" fmla="*/ 3922130 h 3922130"/>
                  <a:gd name="connsiteX1" fmla="*/ 0 w 152517"/>
                  <a:gd name="connsiteY1" fmla="*/ 3845872 h 3922130"/>
                  <a:gd name="connsiteX2" fmla="*/ 0 w 152517"/>
                  <a:gd name="connsiteY2" fmla="*/ 76259 h 3922130"/>
                  <a:gd name="connsiteX3" fmla="*/ 76259 w 152517"/>
                  <a:gd name="connsiteY3" fmla="*/ 0 h 3922130"/>
                  <a:gd name="connsiteX4" fmla="*/ 152518 w 152517"/>
                  <a:gd name="connsiteY4" fmla="*/ 76259 h 3922130"/>
                  <a:gd name="connsiteX5" fmla="*/ 152518 w 152517"/>
                  <a:gd name="connsiteY5" fmla="*/ 3845872 h 3922130"/>
                  <a:gd name="connsiteX6" fmla="*/ 76259 w 152517"/>
                  <a:gd name="connsiteY6" fmla="*/ 3922130 h 39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17" h="3922130">
                    <a:moveTo>
                      <a:pt x="76259" y="3922130"/>
                    </a:moveTo>
                    <a:cubicBezTo>
                      <a:pt x="34003" y="3922130"/>
                      <a:pt x="0" y="3888137"/>
                      <a:pt x="0" y="3845872"/>
                    </a:cubicBezTo>
                    <a:lnTo>
                      <a:pt x="0" y="76259"/>
                    </a:lnTo>
                    <a:cubicBezTo>
                      <a:pt x="0" y="34003"/>
                      <a:pt x="33993" y="0"/>
                      <a:pt x="76259" y="0"/>
                    </a:cubicBezTo>
                    <a:cubicBezTo>
                      <a:pt x="118515" y="0"/>
                      <a:pt x="152518" y="33993"/>
                      <a:pt x="152518" y="76259"/>
                    </a:cubicBezTo>
                    <a:lnTo>
                      <a:pt x="152518" y="3845872"/>
                    </a:lnTo>
                    <a:cubicBezTo>
                      <a:pt x="152518" y="3888128"/>
                      <a:pt x="118524" y="3922130"/>
                      <a:pt x="76259" y="3922130"/>
                    </a:cubicBezTo>
                    <a:close/>
                  </a:path>
                </a:pathLst>
              </a:custGeom>
              <a:solidFill>
                <a:schemeClr val="accent4"/>
              </a:solidFill>
              <a:ln w="9619" cap="flat">
                <a:solidFill>
                  <a:schemeClr val="accent4"/>
                </a:solidFill>
                <a:prstDash val="solid"/>
                <a:miter/>
              </a:ln>
            </p:spPr>
            <p:txBody>
              <a:bodyPr rtlCol="0" anchor="ctr"/>
              <a:lstStyle/>
              <a:p>
                <a:endParaRPr lang="en-CA"/>
              </a:p>
            </p:txBody>
          </p:sp>
          <p:sp>
            <p:nvSpPr>
              <p:cNvPr id="30" name="Freeform: Shape 29">
                <a:extLst>
                  <a:ext uri="{FF2B5EF4-FFF2-40B4-BE49-F238E27FC236}">
                    <a16:creationId xmlns:a16="http://schemas.microsoft.com/office/drawing/2014/main" id="{A9866AE9-2579-6376-B58E-E8FEA87FDE84}"/>
                  </a:ext>
                </a:extLst>
              </p:cNvPr>
              <p:cNvSpPr/>
              <p:nvPr/>
            </p:nvSpPr>
            <p:spPr>
              <a:xfrm>
                <a:off x="5796439" y="1469913"/>
                <a:ext cx="573187" cy="362850"/>
              </a:xfrm>
              <a:custGeom>
                <a:avLst/>
                <a:gdLst>
                  <a:gd name="connsiteX0" fmla="*/ 496777 w 573187"/>
                  <a:gd name="connsiteY0" fmla="*/ 362689 h 362850"/>
                  <a:gd name="connsiteX1" fmla="*/ 442767 w 573187"/>
                  <a:gd name="connsiteY1" fmla="*/ 340450 h 362850"/>
                  <a:gd name="connsiteX2" fmla="*/ 286440 w 573187"/>
                  <a:gd name="connsiteY2" fmla="*/ 184123 h 362850"/>
                  <a:gd name="connsiteX3" fmla="*/ 130113 w 573187"/>
                  <a:gd name="connsiteY3" fmla="*/ 340450 h 362850"/>
                  <a:gd name="connsiteX4" fmla="*/ 22400 w 573187"/>
                  <a:gd name="connsiteY4" fmla="*/ 340450 h 362850"/>
                  <a:gd name="connsiteX5" fmla="*/ 22400 w 573187"/>
                  <a:gd name="connsiteY5" fmla="*/ 232737 h 362850"/>
                  <a:gd name="connsiteX6" fmla="*/ 232737 w 573187"/>
                  <a:gd name="connsiteY6" fmla="*/ 22400 h 362850"/>
                  <a:gd name="connsiteX7" fmla="*/ 340450 w 573187"/>
                  <a:gd name="connsiteY7" fmla="*/ 22400 h 362850"/>
                  <a:gd name="connsiteX8" fmla="*/ 550788 w 573187"/>
                  <a:gd name="connsiteY8" fmla="*/ 232737 h 362850"/>
                  <a:gd name="connsiteX9" fmla="*/ 550788 w 573187"/>
                  <a:gd name="connsiteY9" fmla="*/ 340450 h 362850"/>
                  <a:gd name="connsiteX10" fmla="*/ 496777 w 573187"/>
                  <a:gd name="connsiteY10" fmla="*/ 362689 h 3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3187" h="362850">
                    <a:moveTo>
                      <a:pt x="496777" y="362689"/>
                    </a:moveTo>
                    <a:cubicBezTo>
                      <a:pt x="477395" y="362689"/>
                      <a:pt x="457695" y="355379"/>
                      <a:pt x="442767" y="340450"/>
                    </a:cubicBezTo>
                    <a:lnTo>
                      <a:pt x="286440" y="184123"/>
                    </a:lnTo>
                    <a:lnTo>
                      <a:pt x="130113" y="340450"/>
                    </a:lnTo>
                    <a:cubicBezTo>
                      <a:pt x="100246" y="370317"/>
                      <a:pt x="51949" y="370317"/>
                      <a:pt x="22400" y="340450"/>
                    </a:cubicBezTo>
                    <a:cubicBezTo>
                      <a:pt x="-7467" y="310583"/>
                      <a:pt x="-7467" y="262287"/>
                      <a:pt x="22400" y="232737"/>
                    </a:cubicBezTo>
                    <a:lnTo>
                      <a:pt x="232737" y="22400"/>
                    </a:lnTo>
                    <a:cubicBezTo>
                      <a:pt x="262604" y="-7467"/>
                      <a:pt x="310901" y="-7467"/>
                      <a:pt x="340450" y="22400"/>
                    </a:cubicBezTo>
                    <a:lnTo>
                      <a:pt x="550788" y="232737"/>
                    </a:lnTo>
                    <a:cubicBezTo>
                      <a:pt x="580654" y="262604"/>
                      <a:pt x="580654" y="310901"/>
                      <a:pt x="550788" y="340450"/>
                    </a:cubicBezTo>
                    <a:cubicBezTo>
                      <a:pt x="535859" y="355061"/>
                      <a:pt x="516159" y="362689"/>
                      <a:pt x="496777" y="362689"/>
                    </a:cubicBezTo>
                    <a:close/>
                  </a:path>
                </a:pathLst>
              </a:custGeom>
              <a:solidFill>
                <a:schemeClr val="accent4"/>
              </a:solidFill>
              <a:ln w="9619" cap="flat">
                <a:noFill/>
                <a:prstDash val="solid"/>
                <a:miter/>
              </a:ln>
            </p:spPr>
            <p:txBody>
              <a:bodyPr rtlCol="0" anchor="ctr"/>
              <a:lstStyle/>
              <a:p>
                <a:endParaRPr lang="en-CA"/>
              </a:p>
            </p:txBody>
          </p:sp>
        </p:grpSp>
      </p:grpSp>
      <p:grpSp>
        <p:nvGrpSpPr>
          <p:cNvPr id="33" name="Group 32">
            <a:extLst>
              <a:ext uri="{FF2B5EF4-FFF2-40B4-BE49-F238E27FC236}">
                <a16:creationId xmlns:a16="http://schemas.microsoft.com/office/drawing/2014/main" id="{5C4B32F7-1482-8B50-927F-AF1D4F281A69}"/>
              </a:ext>
            </a:extLst>
          </p:cNvPr>
          <p:cNvGrpSpPr/>
          <p:nvPr/>
        </p:nvGrpSpPr>
        <p:grpSpPr>
          <a:xfrm>
            <a:off x="7987762" y="4059253"/>
            <a:ext cx="888567" cy="888567"/>
            <a:chOff x="8045883" y="4179867"/>
            <a:chExt cx="702000" cy="702000"/>
          </a:xfrm>
        </p:grpSpPr>
        <p:pic>
          <p:nvPicPr>
            <p:cNvPr id="294" name="Google Shape;294;p66"/>
            <p:cNvPicPr preferRelativeResize="0"/>
            <p:nvPr/>
          </p:nvPicPr>
          <p:blipFill>
            <a:blip r:embed="rId3">
              <a:biLevel thresh="25000"/>
            </a:blip>
            <a:srcRect/>
            <a:stretch/>
          </p:blipFill>
          <p:spPr>
            <a:xfrm>
              <a:off x="8045883" y="4179867"/>
              <a:ext cx="702000" cy="702000"/>
            </a:xfrm>
            <a:prstGeom prst="rect">
              <a:avLst/>
            </a:prstGeom>
            <a:noFill/>
            <a:ln>
              <a:noFill/>
            </a:ln>
          </p:spPr>
        </p:pic>
        <p:sp>
          <p:nvSpPr>
            <p:cNvPr id="32" name="Oval 31">
              <a:extLst>
                <a:ext uri="{FF2B5EF4-FFF2-40B4-BE49-F238E27FC236}">
                  <a16:creationId xmlns:a16="http://schemas.microsoft.com/office/drawing/2014/main" id="{AFAC4547-FAB3-5DD7-4E5C-24234289EA45}"/>
                </a:ext>
              </a:extLst>
            </p:cNvPr>
            <p:cNvSpPr/>
            <p:nvPr/>
          </p:nvSpPr>
          <p:spPr>
            <a:xfrm>
              <a:off x="8314372" y="433102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 60">
              <a:extLst>
                <a:ext uri="{FF2B5EF4-FFF2-40B4-BE49-F238E27FC236}">
                  <a16:creationId xmlns:a16="http://schemas.microsoft.com/office/drawing/2014/main" id="{0304A68C-4039-85E2-86D0-7949CF878D7B}"/>
                </a:ext>
              </a:extLst>
            </p:cNvPr>
            <p:cNvSpPr/>
            <p:nvPr/>
          </p:nvSpPr>
          <p:spPr>
            <a:xfrm>
              <a:off x="8437243" y="4681555"/>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6" name="Group 55">
            <a:extLst>
              <a:ext uri="{FF2B5EF4-FFF2-40B4-BE49-F238E27FC236}">
                <a16:creationId xmlns:a16="http://schemas.microsoft.com/office/drawing/2014/main" id="{5FD5FA9F-FED3-3440-630C-9BD1A3050D10}"/>
              </a:ext>
            </a:extLst>
          </p:cNvPr>
          <p:cNvGrpSpPr/>
          <p:nvPr/>
        </p:nvGrpSpPr>
        <p:grpSpPr>
          <a:xfrm>
            <a:off x="817662" y="4179867"/>
            <a:ext cx="647360" cy="647360"/>
            <a:chOff x="3180584" y="2343490"/>
            <a:chExt cx="2701289" cy="2701290"/>
          </a:xfrm>
        </p:grpSpPr>
        <p:sp>
          <p:nvSpPr>
            <p:cNvPr id="52" name="Freeform: Shape 51">
              <a:extLst>
                <a:ext uri="{FF2B5EF4-FFF2-40B4-BE49-F238E27FC236}">
                  <a16:creationId xmlns:a16="http://schemas.microsoft.com/office/drawing/2014/main" id="{57FAC7FA-BC9E-A559-8F32-B8B3B63B2EC9}"/>
                </a:ext>
              </a:extLst>
            </p:cNvPr>
            <p:cNvSpPr/>
            <p:nvPr/>
          </p:nvSpPr>
          <p:spPr>
            <a:xfrm>
              <a:off x="3180584" y="2343490"/>
              <a:ext cx="1350645" cy="2701290"/>
            </a:xfrm>
            <a:custGeom>
              <a:avLst/>
              <a:gdLst>
                <a:gd name="connsiteX0" fmla="*/ 1350645 w 1350645"/>
                <a:gd name="connsiteY0" fmla="*/ 225108 h 2701290"/>
                <a:gd name="connsiteX1" fmla="*/ 1350645 w 1350645"/>
                <a:gd name="connsiteY1" fmla="*/ 0 h 2701290"/>
                <a:gd name="connsiteX2" fmla="*/ 709201 w 1350645"/>
                <a:gd name="connsiteY2" fmla="*/ 535427 h 2701290"/>
                <a:gd name="connsiteX3" fmla="*/ 581399 w 1350645"/>
                <a:gd name="connsiteY3" fmla="*/ 1238091 h 2701290"/>
                <a:gd name="connsiteX4" fmla="*/ 281384 w 1350645"/>
                <a:gd name="connsiteY4" fmla="*/ 1238091 h 2701290"/>
                <a:gd name="connsiteX5" fmla="*/ 281384 w 1350645"/>
                <a:gd name="connsiteY5" fmla="*/ 1463199 h 2701290"/>
                <a:gd name="connsiteX6" fmla="*/ 540483 w 1350645"/>
                <a:gd name="connsiteY6" fmla="*/ 1463199 h 2701290"/>
                <a:gd name="connsiteX7" fmla="*/ 419988 w 1350645"/>
                <a:gd name="connsiteY7" fmla="*/ 2125634 h 2701290"/>
                <a:gd name="connsiteX8" fmla="*/ 0 w 1350645"/>
                <a:gd name="connsiteY8" fmla="*/ 2476183 h 2701290"/>
                <a:gd name="connsiteX9" fmla="*/ 0 w 1350645"/>
                <a:gd name="connsiteY9" fmla="*/ 2701290 h 2701290"/>
                <a:gd name="connsiteX10" fmla="*/ 641441 w 1350645"/>
                <a:gd name="connsiteY10" fmla="*/ 2165865 h 2701290"/>
                <a:gd name="connsiteX11" fmla="*/ 769249 w 1350645"/>
                <a:gd name="connsiteY11" fmla="*/ 1463199 h 2701290"/>
                <a:gd name="connsiteX12" fmla="*/ 1012984 w 1350645"/>
                <a:gd name="connsiteY12" fmla="*/ 1463199 h 2701290"/>
                <a:gd name="connsiteX13" fmla="*/ 1012984 w 1350645"/>
                <a:gd name="connsiteY13" fmla="*/ 1238091 h 2701290"/>
                <a:gd name="connsiteX14" fmla="*/ 810162 w 1350645"/>
                <a:gd name="connsiteY14" fmla="*/ 1238091 h 2701290"/>
                <a:gd name="connsiteX15" fmla="*/ 930658 w 1350645"/>
                <a:gd name="connsiteY15" fmla="*/ 575656 h 2701290"/>
                <a:gd name="connsiteX16" fmla="*/ 1350645 w 1350645"/>
                <a:gd name="connsiteY16" fmla="*/ 225108 h 270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0645" h="2701290">
                  <a:moveTo>
                    <a:pt x="1350645" y="225108"/>
                  </a:moveTo>
                  <a:lnTo>
                    <a:pt x="1350645" y="0"/>
                  </a:lnTo>
                  <a:cubicBezTo>
                    <a:pt x="1035269" y="0"/>
                    <a:pt x="765591" y="225162"/>
                    <a:pt x="709201" y="535427"/>
                  </a:cubicBezTo>
                  <a:lnTo>
                    <a:pt x="581399" y="1238091"/>
                  </a:lnTo>
                  <a:lnTo>
                    <a:pt x="281384" y="1238091"/>
                  </a:lnTo>
                  <a:lnTo>
                    <a:pt x="281384" y="1463199"/>
                  </a:lnTo>
                  <a:lnTo>
                    <a:pt x="540483" y="1463199"/>
                  </a:lnTo>
                  <a:lnTo>
                    <a:pt x="419988" y="2125634"/>
                  </a:lnTo>
                  <a:cubicBezTo>
                    <a:pt x="383084" y="2328786"/>
                    <a:pt x="206477" y="2476183"/>
                    <a:pt x="0" y="2476183"/>
                  </a:cubicBezTo>
                  <a:lnTo>
                    <a:pt x="0" y="2701290"/>
                  </a:lnTo>
                  <a:cubicBezTo>
                    <a:pt x="315376" y="2701290"/>
                    <a:pt x="585054" y="2476126"/>
                    <a:pt x="641441" y="2165865"/>
                  </a:cubicBezTo>
                  <a:lnTo>
                    <a:pt x="769249" y="1463199"/>
                  </a:lnTo>
                  <a:lnTo>
                    <a:pt x="1012984" y="1463199"/>
                  </a:lnTo>
                  <a:lnTo>
                    <a:pt x="1012984" y="1238091"/>
                  </a:lnTo>
                  <a:lnTo>
                    <a:pt x="810162" y="1238091"/>
                  </a:lnTo>
                  <a:lnTo>
                    <a:pt x="930658" y="575656"/>
                  </a:lnTo>
                  <a:cubicBezTo>
                    <a:pt x="967561" y="372504"/>
                    <a:pt x="1144165" y="225108"/>
                    <a:pt x="1350645" y="225108"/>
                  </a:cubicBezTo>
                  <a:close/>
                </a:path>
              </a:pathLst>
            </a:custGeom>
            <a:solidFill>
              <a:schemeClr val="bg1"/>
            </a:solidFill>
            <a:ln w="7020"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11398C7B-59A7-1DF6-6156-F110CB0D465B}"/>
                </a:ext>
              </a:extLst>
            </p:cNvPr>
            <p:cNvSpPr/>
            <p:nvPr/>
          </p:nvSpPr>
          <p:spPr>
            <a:xfrm>
              <a:off x="4362398" y="2951268"/>
              <a:ext cx="371926" cy="1485734"/>
            </a:xfrm>
            <a:custGeom>
              <a:avLst/>
              <a:gdLst>
                <a:gd name="connsiteX0" fmla="*/ 281384 w 371926"/>
                <a:gd name="connsiteY0" fmla="*/ 67544 h 1485734"/>
                <a:gd name="connsiteX1" fmla="*/ 191334 w 371926"/>
                <a:gd name="connsiteY1" fmla="*/ 0 h 1485734"/>
                <a:gd name="connsiteX2" fmla="*/ 0 w 371926"/>
                <a:gd name="connsiteY2" fmla="*/ 742866 h 1485734"/>
                <a:gd name="connsiteX3" fmla="*/ 191334 w 371926"/>
                <a:gd name="connsiteY3" fmla="*/ 1485735 h 1485734"/>
                <a:gd name="connsiteX4" fmla="*/ 371378 w 371926"/>
                <a:gd name="connsiteY4" fmla="*/ 1350642 h 1485734"/>
                <a:gd name="connsiteX5" fmla="*/ 225108 w 371926"/>
                <a:gd name="connsiteY5" fmla="*/ 742866 h 1485734"/>
                <a:gd name="connsiteX6" fmla="*/ 371927 w 371926"/>
                <a:gd name="connsiteY6" fmla="*/ 134344 h 14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926" h="1485734">
                  <a:moveTo>
                    <a:pt x="281384" y="67544"/>
                  </a:moveTo>
                  <a:lnTo>
                    <a:pt x="191334" y="0"/>
                  </a:lnTo>
                  <a:cubicBezTo>
                    <a:pt x="183533" y="10415"/>
                    <a:pt x="0" y="260693"/>
                    <a:pt x="0" y="742866"/>
                  </a:cubicBezTo>
                  <a:cubicBezTo>
                    <a:pt x="0" y="1225039"/>
                    <a:pt x="183533" y="1475317"/>
                    <a:pt x="191334" y="1485735"/>
                  </a:cubicBezTo>
                  <a:lnTo>
                    <a:pt x="371378" y="1350642"/>
                  </a:lnTo>
                  <a:cubicBezTo>
                    <a:pt x="369978" y="1348750"/>
                    <a:pt x="225108" y="1144331"/>
                    <a:pt x="225108" y="742866"/>
                  </a:cubicBezTo>
                  <a:cubicBezTo>
                    <a:pt x="225108" y="341506"/>
                    <a:pt x="370471" y="136433"/>
                    <a:pt x="371927" y="134344"/>
                  </a:cubicBezTo>
                  <a:close/>
                </a:path>
              </a:pathLst>
            </a:custGeom>
            <a:solidFill>
              <a:schemeClr val="bg1"/>
            </a:solidFill>
            <a:ln w="7020"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049FA8D8-3873-FF9E-ABAA-CB69A873F0BD}"/>
                </a:ext>
              </a:extLst>
            </p:cNvPr>
            <p:cNvSpPr/>
            <p:nvPr/>
          </p:nvSpPr>
          <p:spPr>
            <a:xfrm>
              <a:off x="5509947" y="2951268"/>
              <a:ext cx="371926" cy="1485734"/>
            </a:xfrm>
            <a:custGeom>
              <a:avLst/>
              <a:gdLst>
                <a:gd name="connsiteX0" fmla="*/ 492 w 371926"/>
                <a:gd name="connsiteY0" fmla="*/ 135090 h 1485734"/>
                <a:gd name="connsiteX1" fmla="*/ 146819 w 371926"/>
                <a:gd name="connsiteY1" fmla="*/ 742866 h 1485734"/>
                <a:gd name="connsiteX2" fmla="*/ 0 w 371926"/>
                <a:gd name="connsiteY2" fmla="*/ 1351388 h 1485734"/>
                <a:gd name="connsiteX3" fmla="*/ 90542 w 371926"/>
                <a:gd name="connsiteY3" fmla="*/ 1418189 h 1485734"/>
                <a:gd name="connsiteX4" fmla="*/ 180592 w 371926"/>
                <a:gd name="connsiteY4" fmla="*/ 1485735 h 1485734"/>
                <a:gd name="connsiteX5" fmla="*/ 371927 w 371926"/>
                <a:gd name="connsiteY5" fmla="*/ 742866 h 1485734"/>
                <a:gd name="connsiteX6" fmla="*/ 180592 w 371926"/>
                <a:gd name="connsiteY6" fmla="*/ 0 h 14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926" h="1485734">
                  <a:moveTo>
                    <a:pt x="492" y="135090"/>
                  </a:moveTo>
                  <a:cubicBezTo>
                    <a:pt x="1949" y="136982"/>
                    <a:pt x="146819" y="341401"/>
                    <a:pt x="146819" y="742866"/>
                  </a:cubicBezTo>
                  <a:cubicBezTo>
                    <a:pt x="146819" y="1144226"/>
                    <a:pt x="1456" y="1349299"/>
                    <a:pt x="0" y="1351388"/>
                  </a:cubicBezTo>
                  <a:lnTo>
                    <a:pt x="90542" y="1418189"/>
                  </a:lnTo>
                  <a:lnTo>
                    <a:pt x="180592" y="1485735"/>
                  </a:lnTo>
                  <a:cubicBezTo>
                    <a:pt x="188478" y="1475260"/>
                    <a:pt x="371927" y="1225039"/>
                    <a:pt x="371927" y="742866"/>
                  </a:cubicBezTo>
                  <a:cubicBezTo>
                    <a:pt x="371927" y="260693"/>
                    <a:pt x="188394" y="10415"/>
                    <a:pt x="180592" y="0"/>
                  </a:cubicBezTo>
                  <a:close/>
                </a:path>
              </a:pathLst>
            </a:custGeom>
            <a:solidFill>
              <a:schemeClr val="bg1"/>
            </a:solidFill>
            <a:ln w="7020" cap="flat">
              <a:noFill/>
              <a:prstDash val="solid"/>
              <a:miter/>
            </a:ln>
          </p:spPr>
          <p:txBody>
            <a:bodyPr rtlCol="0" anchor="ctr"/>
            <a:lstStyle/>
            <a:p>
              <a:endParaRPr lang="en-CA"/>
            </a:p>
          </p:txBody>
        </p:sp>
        <p:sp>
          <p:nvSpPr>
            <p:cNvPr id="55" name="Freeform: Shape 54">
              <a:extLst>
                <a:ext uri="{FF2B5EF4-FFF2-40B4-BE49-F238E27FC236}">
                  <a16:creationId xmlns:a16="http://schemas.microsoft.com/office/drawing/2014/main" id="{14A877C7-92BF-153A-8AB9-679A1A902001}"/>
                </a:ext>
              </a:extLst>
            </p:cNvPr>
            <p:cNvSpPr/>
            <p:nvPr/>
          </p:nvSpPr>
          <p:spPr>
            <a:xfrm>
              <a:off x="4777876" y="3346526"/>
              <a:ext cx="632242" cy="751493"/>
            </a:xfrm>
            <a:custGeom>
              <a:avLst/>
              <a:gdLst>
                <a:gd name="connsiteX0" fmla="*/ 450215 w 632242"/>
                <a:gd name="connsiteY0" fmla="*/ 0 h 751493"/>
                <a:gd name="connsiteX1" fmla="*/ 316121 w 632242"/>
                <a:gd name="connsiteY1" fmla="*/ 184412 h 751493"/>
                <a:gd name="connsiteX2" fmla="*/ 182028 w 632242"/>
                <a:gd name="connsiteY2" fmla="*/ 0 h 751493"/>
                <a:gd name="connsiteX3" fmla="*/ 0 w 632242"/>
                <a:gd name="connsiteY3" fmla="*/ 132448 h 751493"/>
                <a:gd name="connsiteX4" fmla="*/ 176942 w 632242"/>
                <a:gd name="connsiteY4" fmla="*/ 375747 h 751493"/>
                <a:gd name="connsiteX5" fmla="*/ 0 w 632242"/>
                <a:gd name="connsiteY5" fmla="*/ 619046 h 751493"/>
                <a:gd name="connsiteX6" fmla="*/ 182028 w 632242"/>
                <a:gd name="connsiteY6" fmla="*/ 751493 h 751493"/>
                <a:gd name="connsiteX7" fmla="*/ 316121 w 632242"/>
                <a:gd name="connsiteY7" fmla="*/ 567081 h 751493"/>
                <a:gd name="connsiteX8" fmla="*/ 450215 w 632242"/>
                <a:gd name="connsiteY8" fmla="*/ 751493 h 751493"/>
                <a:gd name="connsiteX9" fmla="*/ 632243 w 632242"/>
                <a:gd name="connsiteY9" fmla="*/ 619046 h 751493"/>
                <a:gd name="connsiteX10" fmla="*/ 455301 w 632242"/>
                <a:gd name="connsiteY10" fmla="*/ 375747 h 751493"/>
                <a:gd name="connsiteX11" fmla="*/ 632243 w 632242"/>
                <a:gd name="connsiteY11" fmla="*/ 132448 h 75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242" h="751493">
                  <a:moveTo>
                    <a:pt x="450215" y="0"/>
                  </a:moveTo>
                  <a:lnTo>
                    <a:pt x="316121" y="184412"/>
                  </a:lnTo>
                  <a:lnTo>
                    <a:pt x="182028" y="0"/>
                  </a:lnTo>
                  <a:lnTo>
                    <a:pt x="0" y="132448"/>
                  </a:lnTo>
                  <a:lnTo>
                    <a:pt x="176942" y="375747"/>
                  </a:lnTo>
                  <a:lnTo>
                    <a:pt x="0" y="619046"/>
                  </a:lnTo>
                  <a:lnTo>
                    <a:pt x="182028" y="751493"/>
                  </a:lnTo>
                  <a:lnTo>
                    <a:pt x="316121" y="567081"/>
                  </a:lnTo>
                  <a:lnTo>
                    <a:pt x="450215" y="751493"/>
                  </a:lnTo>
                  <a:lnTo>
                    <a:pt x="632243" y="619046"/>
                  </a:lnTo>
                  <a:lnTo>
                    <a:pt x="455301" y="375747"/>
                  </a:lnTo>
                  <a:lnTo>
                    <a:pt x="632243" y="132448"/>
                  </a:lnTo>
                  <a:close/>
                </a:path>
              </a:pathLst>
            </a:custGeom>
            <a:solidFill>
              <a:schemeClr val="accent4"/>
            </a:solidFill>
            <a:ln w="7020" cap="flat">
              <a:noFill/>
              <a:prstDash val="solid"/>
              <a:miter/>
            </a:ln>
          </p:spPr>
          <p:txBody>
            <a:bodyPr rtlCol="0" anchor="ctr"/>
            <a:lstStyle/>
            <a:p>
              <a:endParaRPr lang="en-CA"/>
            </a:p>
          </p:txBody>
        </p:sp>
      </p:grpSp>
      <p:grpSp>
        <p:nvGrpSpPr>
          <p:cNvPr id="263" name="Group 262">
            <a:extLst>
              <a:ext uri="{FF2B5EF4-FFF2-40B4-BE49-F238E27FC236}">
                <a16:creationId xmlns:a16="http://schemas.microsoft.com/office/drawing/2014/main" id="{B42921DE-1AEF-0E7B-C394-EFC99DC9C5F9}"/>
              </a:ext>
            </a:extLst>
          </p:cNvPr>
          <p:cNvGrpSpPr/>
          <p:nvPr/>
        </p:nvGrpSpPr>
        <p:grpSpPr>
          <a:xfrm>
            <a:off x="4399942" y="4152546"/>
            <a:ext cx="702000" cy="702001"/>
            <a:chOff x="4380864" y="3509268"/>
            <a:chExt cx="1466855" cy="1466856"/>
          </a:xfrm>
        </p:grpSpPr>
        <p:sp>
          <p:nvSpPr>
            <p:cNvPr id="60" name="Freeform: Shape 59">
              <a:extLst>
                <a:ext uri="{FF2B5EF4-FFF2-40B4-BE49-F238E27FC236}">
                  <a16:creationId xmlns:a16="http://schemas.microsoft.com/office/drawing/2014/main" id="{8C2FE667-32A0-8ABD-DB66-C7B91C2495D5}"/>
                </a:ext>
              </a:extLst>
            </p:cNvPr>
            <p:cNvSpPr/>
            <p:nvPr/>
          </p:nvSpPr>
          <p:spPr>
            <a:xfrm>
              <a:off x="4820910" y="4731618"/>
              <a:ext cx="244470" cy="48894"/>
            </a:xfrm>
            <a:custGeom>
              <a:avLst/>
              <a:gdLst>
                <a:gd name="connsiteX0" fmla="*/ 0 w 244470"/>
                <a:gd name="connsiteY0" fmla="*/ 0 h 48894"/>
                <a:gd name="connsiteX1" fmla="*/ 244470 w 244470"/>
                <a:gd name="connsiteY1" fmla="*/ 0 h 48894"/>
                <a:gd name="connsiteX2" fmla="*/ 244470 w 244470"/>
                <a:gd name="connsiteY2" fmla="*/ 48894 h 48894"/>
                <a:gd name="connsiteX3" fmla="*/ 0 w 244470"/>
                <a:gd name="connsiteY3" fmla="*/ 48894 h 48894"/>
              </a:gdLst>
              <a:ahLst/>
              <a:cxnLst>
                <a:cxn ang="0">
                  <a:pos x="connsiteX0" y="connsiteY0"/>
                </a:cxn>
                <a:cxn ang="0">
                  <a:pos x="connsiteX1" y="connsiteY1"/>
                </a:cxn>
                <a:cxn ang="0">
                  <a:pos x="connsiteX2" y="connsiteY2"/>
                </a:cxn>
                <a:cxn ang="0">
                  <a:pos x="connsiteX3" y="connsiteY3"/>
                </a:cxn>
              </a:cxnLst>
              <a:rect l="l" t="t" r="r" b="b"/>
              <a:pathLst>
                <a:path w="244470" h="48894">
                  <a:moveTo>
                    <a:pt x="0" y="0"/>
                  </a:moveTo>
                  <a:lnTo>
                    <a:pt x="244470" y="0"/>
                  </a:lnTo>
                  <a:lnTo>
                    <a:pt x="244470" y="48894"/>
                  </a:lnTo>
                  <a:lnTo>
                    <a:pt x="0" y="48894"/>
                  </a:lnTo>
                  <a:close/>
                </a:path>
              </a:pathLst>
            </a:custGeom>
            <a:solidFill>
              <a:schemeClr val="bg1"/>
            </a:solidFill>
            <a:ln w="3051" cap="flat">
              <a:noFill/>
              <a:prstDash val="solid"/>
              <a:miter/>
            </a:ln>
          </p:spPr>
          <p:txBody>
            <a:bodyPr rtlCol="0" anchor="ctr"/>
            <a:lstStyle/>
            <a:p>
              <a:endParaRPr lang="en-CA"/>
            </a:p>
          </p:txBody>
        </p:sp>
        <p:sp>
          <p:nvSpPr>
            <p:cNvPr id="62" name="Freeform: Shape 61">
              <a:extLst>
                <a:ext uri="{FF2B5EF4-FFF2-40B4-BE49-F238E27FC236}">
                  <a16:creationId xmlns:a16="http://schemas.microsoft.com/office/drawing/2014/main" id="{D4EB0D20-0080-5E71-876F-2D27140848A8}"/>
                </a:ext>
              </a:extLst>
            </p:cNvPr>
            <p:cNvSpPr/>
            <p:nvPr/>
          </p:nvSpPr>
          <p:spPr>
            <a:xfrm>
              <a:off x="5114274" y="4731618"/>
              <a:ext cx="171129" cy="48894"/>
            </a:xfrm>
            <a:custGeom>
              <a:avLst/>
              <a:gdLst>
                <a:gd name="connsiteX0" fmla="*/ 0 w 171129"/>
                <a:gd name="connsiteY0" fmla="*/ 0 h 48894"/>
                <a:gd name="connsiteX1" fmla="*/ 171129 w 171129"/>
                <a:gd name="connsiteY1" fmla="*/ 0 h 48894"/>
                <a:gd name="connsiteX2" fmla="*/ 171129 w 171129"/>
                <a:gd name="connsiteY2" fmla="*/ 48894 h 48894"/>
                <a:gd name="connsiteX3" fmla="*/ 0 w 171129"/>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71129" h="48894">
                  <a:moveTo>
                    <a:pt x="0" y="0"/>
                  </a:moveTo>
                  <a:lnTo>
                    <a:pt x="171129" y="0"/>
                  </a:lnTo>
                  <a:lnTo>
                    <a:pt x="171129" y="48894"/>
                  </a:lnTo>
                  <a:lnTo>
                    <a:pt x="0" y="48894"/>
                  </a:lnTo>
                  <a:close/>
                </a:path>
              </a:pathLst>
            </a:custGeom>
            <a:solidFill>
              <a:schemeClr val="bg1"/>
            </a:solidFill>
            <a:ln w="3051" cap="flat">
              <a:noFill/>
              <a:prstDash val="solid"/>
              <a:miter/>
            </a:ln>
          </p:spPr>
          <p:txBody>
            <a:bodyPr rtlCol="0" anchor="ctr"/>
            <a:lstStyle/>
            <a:p>
              <a:endParaRPr lang="en-CA"/>
            </a:p>
          </p:txBody>
        </p:sp>
        <p:sp>
          <p:nvSpPr>
            <p:cNvPr id="63" name="Freeform: Shape 62">
              <a:extLst>
                <a:ext uri="{FF2B5EF4-FFF2-40B4-BE49-F238E27FC236}">
                  <a16:creationId xmlns:a16="http://schemas.microsoft.com/office/drawing/2014/main" id="{80AA024C-683E-7B0B-7976-2377768DA528}"/>
                </a:ext>
              </a:extLst>
            </p:cNvPr>
            <p:cNvSpPr/>
            <p:nvPr/>
          </p:nvSpPr>
          <p:spPr>
            <a:xfrm>
              <a:off x="4820910" y="4584936"/>
              <a:ext cx="73341" cy="48894"/>
            </a:xfrm>
            <a:custGeom>
              <a:avLst/>
              <a:gdLst>
                <a:gd name="connsiteX0" fmla="*/ 0 w 73341"/>
                <a:gd name="connsiteY0" fmla="*/ 0 h 48894"/>
                <a:gd name="connsiteX1" fmla="*/ 73341 w 73341"/>
                <a:gd name="connsiteY1" fmla="*/ 0 h 48894"/>
                <a:gd name="connsiteX2" fmla="*/ 73341 w 73341"/>
                <a:gd name="connsiteY2" fmla="*/ 48894 h 48894"/>
                <a:gd name="connsiteX3" fmla="*/ 0 w 73341"/>
                <a:gd name="connsiteY3" fmla="*/ 48894 h 48894"/>
              </a:gdLst>
              <a:ahLst/>
              <a:cxnLst>
                <a:cxn ang="0">
                  <a:pos x="connsiteX0" y="connsiteY0"/>
                </a:cxn>
                <a:cxn ang="0">
                  <a:pos x="connsiteX1" y="connsiteY1"/>
                </a:cxn>
                <a:cxn ang="0">
                  <a:pos x="connsiteX2" y="connsiteY2"/>
                </a:cxn>
                <a:cxn ang="0">
                  <a:pos x="connsiteX3" y="connsiteY3"/>
                </a:cxn>
              </a:cxnLst>
              <a:rect l="l" t="t" r="r" b="b"/>
              <a:pathLst>
                <a:path w="73341" h="48894">
                  <a:moveTo>
                    <a:pt x="0" y="0"/>
                  </a:moveTo>
                  <a:lnTo>
                    <a:pt x="73341" y="0"/>
                  </a:lnTo>
                  <a:lnTo>
                    <a:pt x="73341" y="48894"/>
                  </a:lnTo>
                  <a:lnTo>
                    <a:pt x="0" y="48894"/>
                  </a:lnTo>
                  <a:close/>
                </a:path>
              </a:pathLst>
            </a:custGeom>
            <a:solidFill>
              <a:schemeClr val="bg1"/>
            </a:solidFill>
            <a:ln w="3051" cap="flat">
              <a:noFill/>
              <a:prstDash val="solid"/>
              <a:miter/>
            </a:ln>
          </p:spPr>
          <p:txBody>
            <a:bodyPr rtlCol="0" anchor="ctr"/>
            <a:lstStyle/>
            <a:p>
              <a:endParaRPr lang="en-CA"/>
            </a:p>
          </p:txBody>
        </p:sp>
        <p:sp>
          <p:nvSpPr>
            <p:cNvPr id="256" name="Freeform: Shape 255">
              <a:extLst>
                <a:ext uri="{FF2B5EF4-FFF2-40B4-BE49-F238E27FC236}">
                  <a16:creationId xmlns:a16="http://schemas.microsoft.com/office/drawing/2014/main" id="{43ED52D6-7183-122B-7750-6BD3C0EF5215}"/>
                </a:ext>
              </a:extLst>
            </p:cNvPr>
            <p:cNvSpPr/>
            <p:nvPr/>
          </p:nvSpPr>
          <p:spPr>
            <a:xfrm>
              <a:off x="4943145" y="4584936"/>
              <a:ext cx="244470" cy="48894"/>
            </a:xfrm>
            <a:custGeom>
              <a:avLst/>
              <a:gdLst>
                <a:gd name="connsiteX0" fmla="*/ 0 w 244470"/>
                <a:gd name="connsiteY0" fmla="*/ 0 h 48894"/>
                <a:gd name="connsiteX1" fmla="*/ 244470 w 244470"/>
                <a:gd name="connsiteY1" fmla="*/ 0 h 48894"/>
                <a:gd name="connsiteX2" fmla="*/ 244470 w 244470"/>
                <a:gd name="connsiteY2" fmla="*/ 48894 h 48894"/>
                <a:gd name="connsiteX3" fmla="*/ 0 w 244470"/>
                <a:gd name="connsiteY3" fmla="*/ 48894 h 48894"/>
              </a:gdLst>
              <a:ahLst/>
              <a:cxnLst>
                <a:cxn ang="0">
                  <a:pos x="connsiteX0" y="connsiteY0"/>
                </a:cxn>
                <a:cxn ang="0">
                  <a:pos x="connsiteX1" y="connsiteY1"/>
                </a:cxn>
                <a:cxn ang="0">
                  <a:pos x="connsiteX2" y="connsiteY2"/>
                </a:cxn>
                <a:cxn ang="0">
                  <a:pos x="connsiteX3" y="connsiteY3"/>
                </a:cxn>
              </a:cxnLst>
              <a:rect l="l" t="t" r="r" b="b"/>
              <a:pathLst>
                <a:path w="244470" h="48894">
                  <a:moveTo>
                    <a:pt x="0" y="0"/>
                  </a:moveTo>
                  <a:lnTo>
                    <a:pt x="244470" y="0"/>
                  </a:lnTo>
                  <a:lnTo>
                    <a:pt x="244470" y="48894"/>
                  </a:lnTo>
                  <a:lnTo>
                    <a:pt x="0" y="48894"/>
                  </a:lnTo>
                  <a:close/>
                </a:path>
              </a:pathLst>
            </a:custGeom>
            <a:solidFill>
              <a:schemeClr val="bg1"/>
            </a:solidFill>
            <a:ln w="3051" cap="flat">
              <a:noFill/>
              <a:prstDash val="solid"/>
              <a:miter/>
            </a:ln>
          </p:spPr>
          <p:txBody>
            <a:bodyPr rtlCol="0" anchor="ctr"/>
            <a:lstStyle/>
            <a:p>
              <a:endParaRPr lang="en-CA"/>
            </a:p>
          </p:txBody>
        </p:sp>
        <p:sp>
          <p:nvSpPr>
            <p:cNvPr id="257" name="Freeform: Shape 256">
              <a:extLst>
                <a:ext uri="{FF2B5EF4-FFF2-40B4-BE49-F238E27FC236}">
                  <a16:creationId xmlns:a16="http://schemas.microsoft.com/office/drawing/2014/main" id="{B65C7AFD-B6C8-EA9F-4E45-5CBDFDE1B035}"/>
                </a:ext>
              </a:extLst>
            </p:cNvPr>
            <p:cNvSpPr/>
            <p:nvPr/>
          </p:nvSpPr>
          <p:spPr>
            <a:xfrm>
              <a:off x="4820910" y="4438254"/>
              <a:ext cx="195576" cy="48894"/>
            </a:xfrm>
            <a:custGeom>
              <a:avLst/>
              <a:gdLst>
                <a:gd name="connsiteX0" fmla="*/ 0 w 195576"/>
                <a:gd name="connsiteY0" fmla="*/ 0 h 48894"/>
                <a:gd name="connsiteX1" fmla="*/ 195576 w 195576"/>
                <a:gd name="connsiteY1" fmla="*/ 0 h 48894"/>
                <a:gd name="connsiteX2" fmla="*/ 195576 w 195576"/>
                <a:gd name="connsiteY2" fmla="*/ 48894 h 48894"/>
                <a:gd name="connsiteX3" fmla="*/ 0 w 195576"/>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95576" h="48894">
                  <a:moveTo>
                    <a:pt x="0" y="0"/>
                  </a:moveTo>
                  <a:lnTo>
                    <a:pt x="195576" y="0"/>
                  </a:lnTo>
                  <a:lnTo>
                    <a:pt x="195576" y="48894"/>
                  </a:lnTo>
                  <a:lnTo>
                    <a:pt x="0" y="48894"/>
                  </a:lnTo>
                  <a:close/>
                </a:path>
              </a:pathLst>
            </a:custGeom>
            <a:solidFill>
              <a:schemeClr val="bg1"/>
            </a:solidFill>
            <a:ln w="3051" cap="flat">
              <a:noFill/>
              <a:prstDash val="solid"/>
              <a:miter/>
            </a:ln>
          </p:spPr>
          <p:txBody>
            <a:bodyPr rtlCol="0" anchor="ctr"/>
            <a:lstStyle/>
            <a:p>
              <a:endParaRPr lang="en-CA"/>
            </a:p>
          </p:txBody>
        </p:sp>
        <p:sp>
          <p:nvSpPr>
            <p:cNvPr id="258" name="Freeform: Shape 257">
              <a:extLst>
                <a:ext uri="{FF2B5EF4-FFF2-40B4-BE49-F238E27FC236}">
                  <a16:creationId xmlns:a16="http://schemas.microsoft.com/office/drawing/2014/main" id="{5D20821E-2316-B731-57BD-E5885DD450C1}"/>
                </a:ext>
              </a:extLst>
            </p:cNvPr>
            <p:cNvSpPr/>
            <p:nvPr/>
          </p:nvSpPr>
          <p:spPr>
            <a:xfrm>
              <a:off x="5407638" y="4193784"/>
              <a:ext cx="48894" cy="48894"/>
            </a:xfrm>
            <a:custGeom>
              <a:avLst/>
              <a:gdLst>
                <a:gd name="connsiteX0" fmla="*/ 0 w 48894"/>
                <a:gd name="connsiteY0" fmla="*/ 0 h 48894"/>
                <a:gd name="connsiteX1" fmla="*/ 48894 w 48894"/>
                <a:gd name="connsiteY1" fmla="*/ 0 h 48894"/>
                <a:gd name="connsiteX2" fmla="*/ 48894 w 48894"/>
                <a:gd name="connsiteY2" fmla="*/ 48894 h 48894"/>
                <a:gd name="connsiteX3" fmla="*/ 0 w 48894"/>
                <a:gd name="connsiteY3" fmla="*/ 48894 h 48894"/>
              </a:gdLst>
              <a:ahLst/>
              <a:cxnLst>
                <a:cxn ang="0">
                  <a:pos x="connsiteX0" y="connsiteY0"/>
                </a:cxn>
                <a:cxn ang="0">
                  <a:pos x="connsiteX1" y="connsiteY1"/>
                </a:cxn>
                <a:cxn ang="0">
                  <a:pos x="connsiteX2" y="connsiteY2"/>
                </a:cxn>
                <a:cxn ang="0">
                  <a:pos x="connsiteX3" y="connsiteY3"/>
                </a:cxn>
              </a:cxnLst>
              <a:rect l="l" t="t" r="r" b="b"/>
              <a:pathLst>
                <a:path w="48894" h="48894">
                  <a:moveTo>
                    <a:pt x="0" y="0"/>
                  </a:moveTo>
                  <a:lnTo>
                    <a:pt x="48894" y="0"/>
                  </a:lnTo>
                  <a:lnTo>
                    <a:pt x="48894" y="48894"/>
                  </a:lnTo>
                  <a:lnTo>
                    <a:pt x="0" y="48894"/>
                  </a:lnTo>
                  <a:close/>
                </a:path>
              </a:pathLst>
            </a:custGeom>
            <a:solidFill>
              <a:schemeClr val="bg1"/>
            </a:solidFill>
            <a:ln w="3051" cap="flat">
              <a:noFill/>
              <a:prstDash val="solid"/>
              <a:miter/>
            </a:ln>
          </p:spPr>
          <p:txBody>
            <a:bodyPr rtlCol="0" anchor="ctr"/>
            <a:lstStyle/>
            <a:p>
              <a:endParaRPr lang="en-CA"/>
            </a:p>
          </p:txBody>
        </p:sp>
        <p:sp>
          <p:nvSpPr>
            <p:cNvPr id="259" name="Freeform: Shape 258">
              <a:extLst>
                <a:ext uri="{FF2B5EF4-FFF2-40B4-BE49-F238E27FC236}">
                  <a16:creationId xmlns:a16="http://schemas.microsoft.com/office/drawing/2014/main" id="{F020AFBF-9C51-B5C3-D8A4-FC4B1E75F2CB}"/>
                </a:ext>
              </a:extLst>
            </p:cNvPr>
            <p:cNvSpPr/>
            <p:nvPr/>
          </p:nvSpPr>
          <p:spPr>
            <a:xfrm>
              <a:off x="5309850" y="4047102"/>
              <a:ext cx="146682" cy="48894"/>
            </a:xfrm>
            <a:custGeom>
              <a:avLst/>
              <a:gdLst>
                <a:gd name="connsiteX0" fmla="*/ 0 w 146682"/>
                <a:gd name="connsiteY0" fmla="*/ 0 h 48894"/>
                <a:gd name="connsiteX1" fmla="*/ 146682 w 146682"/>
                <a:gd name="connsiteY1" fmla="*/ 0 h 48894"/>
                <a:gd name="connsiteX2" fmla="*/ 146682 w 146682"/>
                <a:gd name="connsiteY2" fmla="*/ 48894 h 48894"/>
                <a:gd name="connsiteX3" fmla="*/ 0 w 146682"/>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46682" h="48894">
                  <a:moveTo>
                    <a:pt x="0" y="0"/>
                  </a:moveTo>
                  <a:lnTo>
                    <a:pt x="146682" y="0"/>
                  </a:lnTo>
                  <a:lnTo>
                    <a:pt x="146682" y="48894"/>
                  </a:lnTo>
                  <a:lnTo>
                    <a:pt x="0" y="48894"/>
                  </a:lnTo>
                  <a:close/>
                </a:path>
              </a:pathLst>
            </a:custGeom>
            <a:solidFill>
              <a:schemeClr val="bg1"/>
            </a:solidFill>
            <a:ln w="3051" cap="flat">
              <a:noFill/>
              <a:prstDash val="solid"/>
              <a:miter/>
            </a:ln>
          </p:spPr>
          <p:txBody>
            <a:bodyPr rtlCol="0" anchor="ctr"/>
            <a:lstStyle/>
            <a:p>
              <a:endParaRPr lang="en-CA"/>
            </a:p>
          </p:txBody>
        </p:sp>
        <p:sp>
          <p:nvSpPr>
            <p:cNvPr id="260" name="Freeform: Shape 259">
              <a:extLst>
                <a:ext uri="{FF2B5EF4-FFF2-40B4-BE49-F238E27FC236}">
                  <a16:creationId xmlns:a16="http://schemas.microsoft.com/office/drawing/2014/main" id="{47A12DC5-809A-088A-CB5A-80AFC0EC2B1B}"/>
                </a:ext>
              </a:extLst>
            </p:cNvPr>
            <p:cNvSpPr/>
            <p:nvPr/>
          </p:nvSpPr>
          <p:spPr>
            <a:xfrm>
              <a:off x="4380864" y="3509268"/>
              <a:ext cx="1466855" cy="1466856"/>
            </a:xfrm>
            <a:custGeom>
              <a:avLst/>
              <a:gdLst>
                <a:gd name="connsiteX0" fmla="*/ 293364 w 1466855"/>
                <a:gd name="connsiteY0" fmla="*/ 812845 h 1466856"/>
                <a:gd name="connsiteX1" fmla="*/ 293364 w 1466855"/>
                <a:gd name="connsiteY1" fmla="*/ 1369033 h 1466856"/>
                <a:gd name="connsiteX2" fmla="*/ 391152 w 1466855"/>
                <a:gd name="connsiteY2" fmla="*/ 1466821 h 1466856"/>
                <a:gd name="connsiteX3" fmla="*/ 1124563 w 1466855"/>
                <a:gd name="connsiteY3" fmla="*/ 1466821 h 1466856"/>
                <a:gd name="connsiteX4" fmla="*/ 1217663 w 1466855"/>
                <a:gd name="connsiteY4" fmla="*/ 1398919 h 1466856"/>
                <a:gd name="connsiteX5" fmla="*/ 1229511 w 1466855"/>
                <a:gd name="connsiteY5" fmla="*/ 1410767 h 1466856"/>
                <a:gd name="connsiteX6" fmla="*/ 1248023 w 1466855"/>
                <a:gd name="connsiteY6" fmla="*/ 1429283 h 1466856"/>
                <a:gd name="connsiteX7" fmla="*/ 1429280 w 1466855"/>
                <a:gd name="connsiteY7" fmla="*/ 1429353 h 1466856"/>
                <a:gd name="connsiteX8" fmla="*/ 1429353 w 1466855"/>
                <a:gd name="connsiteY8" fmla="*/ 1248097 h 1466856"/>
                <a:gd name="connsiteX9" fmla="*/ 1429283 w 1466855"/>
                <a:gd name="connsiteY9" fmla="*/ 1248026 h 1466856"/>
                <a:gd name="connsiteX10" fmla="*/ 1410767 w 1466855"/>
                <a:gd name="connsiteY10" fmla="*/ 1229511 h 1466856"/>
                <a:gd name="connsiteX11" fmla="*/ 1222351 w 1466855"/>
                <a:gd name="connsiteY11" fmla="*/ 1041095 h 1466856"/>
                <a:gd name="connsiteX12" fmla="*/ 1222351 w 1466855"/>
                <a:gd name="connsiteY12" fmla="*/ 470425 h 1466856"/>
                <a:gd name="connsiteX13" fmla="*/ 1193711 w 1466855"/>
                <a:gd name="connsiteY13" fmla="*/ 401279 h 1466856"/>
                <a:gd name="connsiteX14" fmla="*/ 992204 w 1466855"/>
                <a:gd name="connsiteY14" fmla="*/ 199770 h 1466856"/>
                <a:gd name="connsiteX15" fmla="*/ 923055 w 1466855"/>
                <a:gd name="connsiteY15" fmla="*/ 171129 h 1466856"/>
                <a:gd name="connsiteX16" fmla="*/ 751468 w 1466855"/>
                <a:gd name="connsiteY16" fmla="*/ 171129 h 1466856"/>
                <a:gd name="connsiteX17" fmla="*/ 415599 w 1466855"/>
                <a:gd name="connsiteY17" fmla="*/ 0 h 1466856"/>
                <a:gd name="connsiteX18" fmla="*/ 0 w 1466855"/>
                <a:gd name="connsiteY18" fmla="*/ 415599 h 1466856"/>
                <a:gd name="connsiteX19" fmla="*/ 293364 w 1466855"/>
                <a:gd name="connsiteY19" fmla="*/ 812845 h 1466856"/>
                <a:gd name="connsiteX20" fmla="*/ 1173457 w 1466855"/>
                <a:gd name="connsiteY20" fmla="*/ 1369033 h 1466856"/>
                <a:gd name="connsiteX21" fmla="*/ 1124563 w 1466855"/>
                <a:gd name="connsiteY21" fmla="*/ 1417927 h 1466856"/>
                <a:gd name="connsiteX22" fmla="*/ 391152 w 1466855"/>
                <a:gd name="connsiteY22" fmla="*/ 1417927 h 1466856"/>
                <a:gd name="connsiteX23" fmla="*/ 342258 w 1466855"/>
                <a:gd name="connsiteY23" fmla="*/ 1369033 h 1466856"/>
                <a:gd name="connsiteX24" fmla="*/ 342258 w 1466855"/>
                <a:gd name="connsiteY24" fmla="*/ 824717 h 1466856"/>
                <a:gd name="connsiteX25" fmla="*/ 643091 w 1466855"/>
                <a:gd name="connsiteY25" fmla="*/ 763230 h 1466856"/>
                <a:gd name="connsiteX26" fmla="*/ 684611 w 1466855"/>
                <a:gd name="connsiteY26" fmla="*/ 804750 h 1466856"/>
                <a:gd name="connsiteX27" fmla="*/ 691676 w 1466855"/>
                <a:gd name="connsiteY27" fmla="*/ 824039 h 1466856"/>
                <a:gd name="connsiteX28" fmla="*/ 747730 w 1466855"/>
                <a:gd name="connsiteY28" fmla="*/ 880093 h 1466856"/>
                <a:gd name="connsiteX29" fmla="*/ 740570 w 1466855"/>
                <a:gd name="connsiteY29" fmla="*/ 887252 h 1466856"/>
                <a:gd name="connsiteX30" fmla="*/ 740570 w 1466855"/>
                <a:gd name="connsiteY30" fmla="*/ 921827 h 1466856"/>
                <a:gd name="connsiteX31" fmla="*/ 747730 w 1466855"/>
                <a:gd name="connsiteY31" fmla="*/ 928987 h 1466856"/>
                <a:gd name="connsiteX32" fmla="*/ 684516 w 1466855"/>
                <a:gd name="connsiteY32" fmla="*/ 928987 h 1466856"/>
                <a:gd name="connsiteX33" fmla="*/ 684516 w 1466855"/>
                <a:gd name="connsiteY33" fmla="*/ 977881 h 1466856"/>
                <a:gd name="connsiteX34" fmla="*/ 796624 w 1466855"/>
                <a:gd name="connsiteY34" fmla="*/ 977881 h 1466856"/>
                <a:gd name="connsiteX35" fmla="*/ 894412 w 1466855"/>
                <a:gd name="connsiteY35" fmla="*/ 1075669 h 1466856"/>
                <a:gd name="connsiteX36" fmla="*/ 855646 w 1466855"/>
                <a:gd name="connsiteY36" fmla="*/ 1075669 h 1466856"/>
                <a:gd name="connsiteX37" fmla="*/ 855646 w 1466855"/>
                <a:gd name="connsiteY37" fmla="*/ 1124563 h 1466856"/>
                <a:gd name="connsiteX38" fmla="*/ 943306 w 1466855"/>
                <a:gd name="connsiteY38" fmla="*/ 1124563 h 1466856"/>
                <a:gd name="connsiteX39" fmla="*/ 1041095 w 1466855"/>
                <a:gd name="connsiteY39" fmla="*/ 1222351 h 1466856"/>
                <a:gd name="connsiteX40" fmla="*/ 953434 w 1466855"/>
                <a:gd name="connsiteY40" fmla="*/ 1222351 h 1466856"/>
                <a:gd name="connsiteX41" fmla="*/ 953434 w 1466855"/>
                <a:gd name="connsiteY41" fmla="*/ 1271245 h 1466856"/>
                <a:gd name="connsiteX42" fmla="*/ 1089989 w 1466855"/>
                <a:gd name="connsiteY42" fmla="*/ 1271245 h 1466856"/>
                <a:gd name="connsiteX43" fmla="*/ 1173457 w 1466855"/>
                <a:gd name="connsiteY43" fmla="*/ 1354713 h 1466856"/>
                <a:gd name="connsiteX44" fmla="*/ 715075 w 1466855"/>
                <a:gd name="connsiteY44" fmla="*/ 766066 h 1466856"/>
                <a:gd name="connsiteX45" fmla="*/ 682723 w 1466855"/>
                <a:gd name="connsiteY45" fmla="*/ 733713 h 1466856"/>
                <a:gd name="connsiteX46" fmla="*/ 733713 w 1466855"/>
                <a:gd name="connsiteY46" fmla="*/ 682723 h 1466856"/>
                <a:gd name="connsiteX47" fmla="*/ 766066 w 1466855"/>
                <a:gd name="connsiteY47" fmla="*/ 715075 h 1466856"/>
                <a:gd name="connsiteX48" fmla="*/ 806752 w 1466855"/>
                <a:gd name="connsiteY48" fmla="*/ 743535 h 1466856"/>
                <a:gd name="connsiteX49" fmla="*/ 845518 w 1466855"/>
                <a:gd name="connsiteY49" fmla="*/ 782305 h 1466856"/>
                <a:gd name="connsiteX50" fmla="*/ 782305 w 1466855"/>
                <a:gd name="connsiteY50" fmla="*/ 845518 h 1466856"/>
                <a:gd name="connsiteX51" fmla="*/ 743535 w 1466855"/>
                <a:gd name="connsiteY51" fmla="*/ 806752 h 1466856"/>
                <a:gd name="connsiteX52" fmla="*/ 1394705 w 1466855"/>
                <a:gd name="connsiteY52" fmla="*/ 1282601 h 1466856"/>
                <a:gd name="connsiteX53" fmla="*/ 1394708 w 1466855"/>
                <a:gd name="connsiteY53" fmla="*/ 1394708 h 1466856"/>
                <a:gd name="connsiteX54" fmla="*/ 1282601 w 1466855"/>
                <a:gd name="connsiteY54" fmla="*/ 1394708 h 1466856"/>
                <a:gd name="connsiteX55" fmla="*/ 1281369 w 1466855"/>
                <a:gd name="connsiteY55" fmla="*/ 1393480 h 1466856"/>
                <a:gd name="connsiteX56" fmla="*/ 1393480 w 1466855"/>
                <a:gd name="connsiteY56" fmla="*/ 1281372 h 1466856"/>
                <a:gd name="connsiteX57" fmla="*/ 1358909 w 1466855"/>
                <a:gd name="connsiteY57" fmla="*/ 1246798 h 1466856"/>
                <a:gd name="connsiteX58" fmla="*/ 1246798 w 1466855"/>
                <a:gd name="connsiteY58" fmla="*/ 1358906 h 1466856"/>
                <a:gd name="connsiteX59" fmla="*/ 792429 w 1466855"/>
                <a:gd name="connsiteY59" fmla="*/ 904540 h 1466856"/>
                <a:gd name="connsiteX60" fmla="*/ 904540 w 1466855"/>
                <a:gd name="connsiteY60" fmla="*/ 792432 h 1466856"/>
                <a:gd name="connsiteX61" fmla="*/ 923055 w 1466855"/>
                <a:gd name="connsiteY61" fmla="*/ 220023 h 1466856"/>
                <a:gd name="connsiteX62" fmla="*/ 928987 w 1466855"/>
                <a:gd name="connsiteY62" fmla="*/ 220419 h 1466856"/>
                <a:gd name="connsiteX63" fmla="*/ 928987 w 1466855"/>
                <a:gd name="connsiteY63" fmla="*/ 391152 h 1466856"/>
                <a:gd name="connsiteX64" fmla="*/ 1002328 w 1466855"/>
                <a:gd name="connsiteY64" fmla="*/ 464493 h 1466856"/>
                <a:gd name="connsiteX65" fmla="*/ 1075669 w 1466855"/>
                <a:gd name="connsiteY65" fmla="*/ 464493 h 1466856"/>
                <a:gd name="connsiteX66" fmla="*/ 1075669 w 1466855"/>
                <a:gd name="connsiteY66" fmla="*/ 415599 h 1466856"/>
                <a:gd name="connsiteX67" fmla="*/ 1002328 w 1466855"/>
                <a:gd name="connsiteY67" fmla="*/ 415599 h 1466856"/>
                <a:gd name="connsiteX68" fmla="*/ 977881 w 1466855"/>
                <a:gd name="connsiteY68" fmla="*/ 391152 h 1466856"/>
                <a:gd name="connsiteX69" fmla="*/ 977881 w 1466855"/>
                <a:gd name="connsiteY69" fmla="*/ 254597 h 1466856"/>
                <a:gd name="connsiteX70" fmla="*/ 1159134 w 1466855"/>
                <a:gd name="connsiteY70" fmla="*/ 435851 h 1466856"/>
                <a:gd name="connsiteX71" fmla="*/ 1173457 w 1466855"/>
                <a:gd name="connsiteY71" fmla="*/ 470425 h 1466856"/>
                <a:gd name="connsiteX72" fmla="*/ 1173457 w 1466855"/>
                <a:gd name="connsiteY72" fmla="*/ 992201 h 1466856"/>
                <a:gd name="connsiteX73" fmla="*/ 921827 w 1466855"/>
                <a:gd name="connsiteY73" fmla="*/ 740570 h 1466856"/>
                <a:gd name="connsiteX74" fmla="*/ 887252 w 1466855"/>
                <a:gd name="connsiteY74" fmla="*/ 740570 h 1466856"/>
                <a:gd name="connsiteX75" fmla="*/ 880093 w 1466855"/>
                <a:gd name="connsiteY75" fmla="*/ 747730 h 1466856"/>
                <a:gd name="connsiteX76" fmla="*/ 865773 w 1466855"/>
                <a:gd name="connsiteY76" fmla="*/ 733411 h 1466856"/>
                <a:gd name="connsiteX77" fmla="*/ 977881 w 1466855"/>
                <a:gd name="connsiteY77" fmla="*/ 733411 h 1466856"/>
                <a:gd name="connsiteX78" fmla="*/ 977881 w 1466855"/>
                <a:gd name="connsiteY78" fmla="*/ 684516 h 1466856"/>
                <a:gd name="connsiteX79" fmla="*/ 806752 w 1466855"/>
                <a:gd name="connsiteY79" fmla="*/ 684516 h 1466856"/>
                <a:gd name="connsiteX80" fmla="*/ 806752 w 1466855"/>
                <a:gd name="connsiteY80" fmla="*/ 684516 h 1466856"/>
                <a:gd name="connsiteX81" fmla="*/ 804753 w 1466855"/>
                <a:gd name="connsiteY81" fmla="*/ 684611 h 1466856"/>
                <a:gd name="connsiteX82" fmla="*/ 763230 w 1466855"/>
                <a:gd name="connsiteY82" fmla="*/ 643091 h 1466856"/>
                <a:gd name="connsiteX83" fmla="*/ 794311 w 1466855"/>
                <a:gd name="connsiteY83" fmla="*/ 586728 h 1466856"/>
                <a:gd name="connsiteX84" fmla="*/ 880093 w 1466855"/>
                <a:gd name="connsiteY84" fmla="*/ 586728 h 1466856"/>
                <a:gd name="connsiteX85" fmla="*/ 880093 w 1466855"/>
                <a:gd name="connsiteY85" fmla="*/ 537834 h 1466856"/>
                <a:gd name="connsiteX86" fmla="*/ 812845 w 1466855"/>
                <a:gd name="connsiteY86" fmla="*/ 537834 h 1466856"/>
                <a:gd name="connsiteX87" fmla="*/ 782210 w 1466855"/>
                <a:gd name="connsiteY87" fmla="*/ 220023 h 1466856"/>
                <a:gd name="connsiteX88" fmla="*/ 415599 w 1466855"/>
                <a:gd name="connsiteY88" fmla="*/ 48894 h 1466856"/>
                <a:gd name="connsiteX89" fmla="*/ 782305 w 1466855"/>
                <a:gd name="connsiteY89" fmla="*/ 415599 h 1466856"/>
                <a:gd name="connsiteX90" fmla="*/ 415599 w 1466855"/>
                <a:gd name="connsiteY90" fmla="*/ 782305 h 1466856"/>
                <a:gd name="connsiteX91" fmla="*/ 48894 w 1466855"/>
                <a:gd name="connsiteY91" fmla="*/ 415599 h 1466856"/>
                <a:gd name="connsiteX92" fmla="*/ 415599 w 1466855"/>
                <a:gd name="connsiteY92" fmla="*/ 48894 h 146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466855" h="1466856">
                  <a:moveTo>
                    <a:pt x="293364" y="812845"/>
                  </a:moveTo>
                  <a:lnTo>
                    <a:pt x="293364" y="1369033"/>
                  </a:lnTo>
                  <a:cubicBezTo>
                    <a:pt x="293425" y="1423015"/>
                    <a:pt x="337170" y="1466760"/>
                    <a:pt x="391152" y="1466821"/>
                  </a:cubicBezTo>
                  <a:lnTo>
                    <a:pt x="1124563" y="1466821"/>
                  </a:lnTo>
                  <a:cubicBezTo>
                    <a:pt x="1167036" y="1466766"/>
                    <a:pt x="1204633" y="1439343"/>
                    <a:pt x="1217663" y="1398919"/>
                  </a:cubicBezTo>
                  <a:lnTo>
                    <a:pt x="1229511" y="1410767"/>
                  </a:lnTo>
                  <a:lnTo>
                    <a:pt x="1248023" y="1429283"/>
                  </a:lnTo>
                  <a:cubicBezTo>
                    <a:pt x="1298057" y="1479353"/>
                    <a:pt x="1379209" y="1479387"/>
                    <a:pt x="1429280" y="1429353"/>
                  </a:cubicBezTo>
                  <a:cubicBezTo>
                    <a:pt x="1479353" y="1379322"/>
                    <a:pt x="1479384" y="1298170"/>
                    <a:pt x="1429353" y="1248097"/>
                  </a:cubicBezTo>
                  <a:cubicBezTo>
                    <a:pt x="1429328" y="1248075"/>
                    <a:pt x="1429304" y="1248051"/>
                    <a:pt x="1429283" y="1248026"/>
                  </a:cubicBezTo>
                  <a:lnTo>
                    <a:pt x="1410767" y="1229511"/>
                  </a:lnTo>
                  <a:lnTo>
                    <a:pt x="1222351" y="1041095"/>
                  </a:lnTo>
                  <a:lnTo>
                    <a:pt x="1222351" y="470425"/>
                  </a:lnTo>
                  <a:cubicBezTo>
                    <a:pt x="1222421" y="444477"/>
                    <a:pt x="1212111" y="419578"/>
                    <a:pt x="1193711" y="401279"/>
                  </a:cubicBezTo>
                  <a:lnTo>
                    <a:pt x="992204" y="199770"/>
                  </a:lnTo>
                  <a:cubicBezTo>
                    <a:pt x="973902" y="181371"/>
                    <a:pt x="949003" y="171058"/>
                    <a:pt x="923055" y="171129"/>
                  </a:cubicBezTo>
                  <a:lnTo>
                    <a:pt x="751468" y="171129"/>
                  </a:lnTo>
                  <a:cubicBezTo>
                    <a:pt x="673341" y="63634"/>
                    <a:pt x="548487" y="20"/>
                    <a:pt x="415599" y="0"/>
                  </a:cubicBezTo>
                  <a:cubicBezTo>
                    <a:pt x="186438" y="0"/>
                    <a:pt x="0" y="186437"/>
                    <a:pt x="0" y="415599"/>
                  </a:cubicBezTo>
                  <a:cubicBezTo>
                    <a:pt x="0" y="602237"/>
                    <a:pt x="123670" y="760522"/>
                    <a:pt x="293364" y="812845"/>
                  </a:cubicBezTo>
                  <a:close/>
                  <a:moveTo>
                    <a:pt x="1173457" y="1369033"/>
                  </a:moveTo>
                  <a:cubicBezTo>
                    <a:pt x="1173426" y="1396022"/>
                    <a:pt x="1151552" y="1417896"/>
                    <a:pt x="1124563" y="1417927"/>
                  </a:cubicBezTo>
                  <a:lnTo>
                    <a:pt x="391152" y="1417927"/>
                  </a:lnTo>
                  <a:cubicBezTo>
                    <a:pt x="364163" y="1417896"/>
                    <a:pt x="342289" y="1396022"/>
                    <a:pt x="342258" y="1369033"/>
                  </a:cubicBezTo>
                  <a:lnTo>
                    <a:pt x="342258" y="824717"/>
                  </a:lnTo>
                  <a:cubicBezTo>
                    <a:pt x="446708" y="843385"/>
                    <a:pt x="554342" y="821386"/>
                    <a:pt x="643091" y="763230"/>
                  </a:cubicBezTo>
                  <a:lnTo>
                    <a:pt x="684611" y="804750"/>
                  </a:lnTo>
                  <a:cubicBezTo>
                    <a:pt x="684009" y="811907"/>
                    <a:pt x="686594" y="818963"/>
                    <a:pt x="691676" y="824039"/>
                  </a:cubicBezTo>
                  <a:lnTo>
                    <a:pt x="747730" y="880093"/>
                  </a:lnTo>
                  <a:lnTo>
                    <a:pt x="740570" y="887252"/>
                  </a:lnTo>
                  <a:cubicBezTo>
                    <a:pt x="731024" y="896799"/>
                    <a:pt x="731024" y="912280"/>
                    <a:pt x="740570" y="921827"/>
                  </a:cubicBezTo>
                  <a:lnTo>
                    <a:pt x="747730" y="928987"/>
                  </a:lnTo>
                  <a:lnTo>
                    <a:pt x="684516" y="928987"/>
                  </a:lnTo>
                  <a:lnTo>
                    <a:pt x="684516" y="977881"/>
                  </a:lnTo>
                  <a:lnTo>
                    <a:pt x="796624" y="977881"/>
                  </a:lnTo>
                  <a:lnTo>
                    <a:pt x="894412" y="1075669"/>
                  </a:lnTo>
                  <a:lnTo>
                    <a:pt x="855646" y="1075669"/>
                  </a:lnTo>
                  <a:lnTo>
                    <a:pt x="855646" y="1124563"/>
                  </a:lnTo>
                  <a:lnTo>
                    <a:pt x="943306" y="1124563"/>
                  </a:lnTo>
                  <a:lnTo>
                    <a:pt x="1041095" y="1222351"/>
                  </a:lnTo>
                  <a:lnTo>
                    <a:pt x="953434" y="1222351"/>
                  </a:lnTo>
                  <a:lnTo>
                    <a:pt x="953434" y="1271245"/>
                  </a:lnTo>
                  <a:lnTo>
                    <a:pt x="1089989" y="1271245"/>
                  </a:lnTo>
                  <a:lnTo>
                    <a:pt x="1173457" y="1354713"/>
                  </a:lnTo>
                  <a:close/>
                  <a:moveTo>
                    <a:pt x="715075" y="766066"/>
                  </a:moveTo>
                  <a:lnTo>
                    <a:pt x="682723" y="733713"/>
                  </a:lnTo>
                  <a:cubicBezTo>
                    <a:pt x="701150" y="718211"/>
                    <a:pt x="718211" y="701150"/>
                    <a:pt x="733713" y="682723"/>
                  </a:cubicBezTo>
                  <a:lnTo>
                    <a:pt x="766066" y="715075"/>
                  </a:lnTo>
                  <a:close/>
                  <a:moveTo>
                    <a:pt x="806752" y="743535"/>
                  </a:moveTo>
                  <a:lnTo>
                    <a:pt x="845518" y="782305"/>
                  </a:lnTo>
                  <a:lnTo>
                    <a:pt x="782305" y="845518"/>
                  </a:lnTo>
                  <a:lnTo>
                    <a:pt x="743535" y="806752"/>
                  </a:lnTo>
                  <a:close/>
                  <a:moveTo>
                    <a:pt x="1394705" y="1282601"/>
                  </a:moveTo>
                  <a:cubicBezTo>
                    <a:pt x="1425664" y="1313557"/>
                    <a:pt x="1425664" y="1363749"/>
                    <a:pt x="1394708" y="1394708"/>
                  </a:cubicBezTo>
                  <a:cubicBezTo>
                    <a:pt x="1363749" y="1425667"/>
                    <a:pt x="1313560" y="1425667"/>
                    <a:pt x="1282601" y="1394708"/>
                  </a:cubicBezTo>
                  <a:lnTo>
                    <a:pt x="1281369" y="1393480"/>
                  </a:lnTo>
                  <a:lnTo>
                    <a:pt x="1393480" y="1281372"/>
                  </a:lnTo>
                  <a:close/>
                  <a:moveTo>
                    <a:pt x="1358909" y="1246798"/>
                  </a:moveTo>
                  <a:lnTo>
                    <a:pt x="1246798" y="1358906"/>
                  </a:lnTo>
                  <a:lnTo>
                    <a:pt x="792429" y="904540"/>
                  </a:lnTo>
                  <a:lnTo>
                    <a:pt x="904540" y="792432"/>
                  </a:lnTo>
                  <a:close/>
                  <a:moveTo>
                    <a:pt x="923055" y="220023"/>
                  </a:moveTo>
                  <a:cubicBezTo>
                    <a:pt x="925038" y="220036"/>
                    <a:pt x="927019" y="220168"/>
                    <a:pt x="928987" y="220419"/>
                  </a:cubicBezTo>
                  <a:lnTo>
                    <a:pt x="928987" y="391152"/>
                  </a:lnTo>
                  <a:cubicBezTo>
                    <a:pt x="929033" y="431640"/>
                    <a:pt x="961840" y="464447"/>
                    <a:pt x="1002328" y="464493"/>
                  </a:cubicBezTo>
                  <a:lnTo>
                    <a:pt x="1075669" y="464493"/>
                  </a:lnTo>
                  <a:lnTo>
                    <a:pt x="1075669" y="415599"/>
                  </a:lnTo>
                  <a:lnTo>
                    <a:pt x="1002328" y="415599"/>
                  </a:lnTo>
                  <a:cubicBezTo>
                    <a:pt x="988833" y="415584"/>
                    <a:pt x="977896" y="404647"/>
                    <a:pt x="977881" y="391152"/>
                  </a:cubicBezTo>
                  <a:lnTo>
                    <a:pt x="977881" y="254597"/>
                  </a:lnTo>
                  <a:lnTo>
                    <a:pt x="1159134" y="435851"/>
                  </a:lnTo>
                  <a:cubicBezTo>
                    <a:pt x="1168335" y="445000"/>
                    <a:pt x="1173493" y="457450"/>
                    <a:pt x="1173457" y="470425"/>
                  </a:cubicBezTo>
                  <a:lnTo>
                    <a:pt x="1173457" y="992201"/>
                  </a:lnTo>
                  <a:lnTo>
                    <a:pt x="921827" y="740570"/>
                  </a:lnTo>
                  <a:cubicBezTo>
                    <a:pt x="912280" y="731024"/>
                    <a:pt x="896799" y="731024"/>
                    <a:pt x="887252" y="740570"/>
                  </a:cubicBezTo>
                  <a:lnTo>
                    <a:pt x="880093" y="747730"/>
                  </a:lnTo>
                  <a:lnTo>
                    <a:pt x="865773" y="733411"/>
                  </a:lnTo>
                  <a:lnTo>
                    <a:pt x="977881" y="733411"/>
                  </a:lnTo>
                  <a:lnTo>
                    <a:pt x="977881" y="684516"/>
                  </a:lnTo>
                  <a:lnTo>
                    <a:pt x="806752" y="684516"/>
                  </a:lnTo>
                  <a:lnTo>
                    <a:pt x="806752" y="684516"/>
                  </a:lnTo>
                  <a:cubicBezTo>
                    <a:pt x="806085" y="684516"/>
                    <a:pt x="805416" y="684559"/>
                    <a:pt x="804753" y="684611"/>
                  </a:cubicBezTo>
                  <a:lnTo>
                    <a:pt x="763230" y="643091"/>
                  </a:lnTo>
                  <a:cubicBezTo>
                    <a:pt x="775032" y="625135"/>
                    <a:pt x="785425" y="606292"/>
                    <a:pt x="794311" y="586728"/>
                  </a:cubicBezTo>
                  <a:lnTo>
                    <a:pt x="880093" y="586728"/>
                  </a:lnTo>
                  <a:lnTo>
                    <a:pt x="880093" y="537834"/>
                  </a:lnTo>
                  <a:lnTo>
                    <a:pt x="812845" y="537834"/>
                  </a:lnTo>
                  <a:cubicBezTo>
                    <a:pt x="845381" y="432046"/>
                    <a:pt x="834352" y="317649"/>
                    <a:pt x="782210" y="220023"/>
                  </a:cubicBezTo>
                  <a:close/>
                  <a:moveTo>
                    <a:pt x="415599" y="48894"/>
                  </a:moveTo>
                  <a:cubicBezTo>
                    <a:pt x="618124" y="48894"/>
                    <a:pt x="782305" y="213073"/>
                    <a:pt x="782305" y="415599"/>
                  </a:cubicBezTo>
                  <a:cubicBezTo>
                    <a:pt x="782305" y="618124"/>
                    <a:pt x="618124" y="782305"/>
                    <a:pt x="415599" y="782305"/>
                  </a:cubicBezTo>
                  <a:cubicBezTo>
                    <a:pt x="213073" y="782305"/>
                    <a:pt x="48894" y="618124"/>
                    <a:pt x="48894" y="415599"/>
                  </a:cubicBezTo>
                  <a:cubicBezTo>
                    <a:pt x="49124" y="213169"/>
                    <a:pt x="213169" y="49124"/>
                    <a:pt x="415599" y="48894"/>
                  </a:cubicBezTo>
                  <a:close/>
                </a:path>
              </a:pathLst>
            </a:custGeom>
            <a:solidFill>
              <a:schemeClr val="bg1"/>
            </a:solidFill>
            <a:ln w="3051" cap="flat">
              <a:noFill/>
              <a:prstDash val="solid"/>
              <a:miter/>
            </a:ln>
          </p:spPr>
          <p:txBody>
            <a:bodyPr rtlCol="0" anchor="ctr"/>
            <a:lstStyle/>
            <a:p>
              <a:endParaRPr lang="en-CA"/>
            </a:p>
          </p:txBody>
        </p:sp>
        <p:sp>
          <p:nvSpPr>
            <p:cNvPr id="261" name="Freeform: Shape 260">
              <a:extLst>
                <a:ext uri="{FF2B5EF4-FFF2-40B4-BE49-F238E27FC236}">
                  <a16:creationId xmlns:a16="http://schemas.microsoft.com/office/drawing/2014/main" id="{8AA36A85-57A0-6D47-F2AD-0586AD01A335}"/>
                </a:ext>
              </a:extLst>
            </p:cNvPr>
            <p:cNvSpPr/>
            <p:nvPr/>
          </p:nvSpPr>
          <p:spPr>
            <a:xfrm>
              <a:off x="4478652" y="3607056"/>
              <a:ext cx="635622" cy="635622"/>
            </a:xfrm>
            <a:custGeom>
              <a:avLst/>
              <a:gdLst>
                <a:gd name="connsiteX0" fmla="*/ 317811 w 635622"/>
                <a:gd name="connsiteY0" fmla="*/ 635622 h 635622"/>
                <a:gd name="connsiteX1" fmla="*/ 635622 w 635622"/>
                <a:gd name="connsiteY1" fmla="*/ 317811 h 635622"/>
                <a:gd name="connsiteX2" fmla="*/ 317811 w 635622"/>
                <a:gd name="connsiteY2" fmla="*/ 0 h 635622"/>
                <a:gd name="connsiteX3" fmla="*/ 0 w 635622"/>
                <a:gd name="connsiteY3" fmla="*/ 317811 h 635622"/>
                <a:gd name="connsiteX4" fmla="*/ 317811 w 635622"/>
                <a:gd name="connsiteY4" fmla="*/ 635622 h 635622"/>
                <a:gd name="connsiteX5" fmla="*/ 586728 w 635622"/>
                <a:gd name="connsiteY5" fmla="*/ 317811 h 635622"/>
                <a:gd name="connsiteX6" fmla="*/ 585607 w 635622"/>
                <a:gd name="connsiteY6" fmla="*/ 342258 h 635622"/>
                <a:gd name="connsiteX7" fmla="*/ 440046 w 635622"/>
                <a:gd name="connsiteY7" fmla="*/ 342258 h 635622"/>
                <a:gd name="connsiteX8" fmla="*/ 440046 w 635622"/>
                <a:gd name="connsiteY8" fmla="*/ 391152 h 635622"/>
                <a:gd name="connsiteX9" fmla="*/ 576562 w 635622"/>
                <a:gd name="connsiteY9" fmla="*/ 391152 h 635622"/>
                <a:gd name="connsiteX10" fmla="*/ 543090 w 635622"/>
                <a:gd name="connsiteY10" fmla="*/ 464493 h 635622"/>
                <a:gd name="connsiteX11" fmla="*/ 244470 w 635622"/>
                <a:gd name="connsiteY11" fmla="*/ 464493 h 635622"/>
                <a:gd name="connsiteX12" fmla="*/ 244470 w 635622"/>
                <a:gd name="connsiteY12" fmla="*/ 513387 h 635622"/>
                <a:gd name="connsiteX13" fmla="*/ 502181 w 635622"/>
                <a:gd name="connsiteY13" fmla="*/ 513387 h 635622"/>
                <a:gd name="connsiteX14" fmla="*/ 171129 w 635622"/>
                <a:gd name="connsiteY14" fmla="*/ 543090 h 635622"/>
                <a:gd name="connsiteX15" fmla="*/ 171129 w 635622"/>
                <a:gd name="connsiteY15" fmla="*/ 268917 h 635622"/>
                <a:gd name="connsiteX16" fmla="*/ 220023 w 635622"/>
                <a:gd name="connsiteY16" fmla="*/ 220023 h 635622"/>
                <a:gd name="connsiteX17" fmla="*/ 568320 w 635622"/>
                <a:gd name="connsiteY17" fmla="*/ 220023 h 635622"/>
                <a:gd name="connsiteX18" fmla="*/ 586728 w 635622"/>
                <a:gd name="connsiteY18" fmla="*/ 317811 h 635622"/>
                <a:gd name="connsiteX19" fmla="*/ 317811 w 635622"/>
                <a:gd name="connsiteY19" fmla="*/ 48894 h 635622"/>
                <a:gd name="connsiteX20" fmla="*/ 543090 w 635622"/>
                <a:gd name="connsiteY20" fmla="*/ 171129 h 635622"/>
                <a:gd name="connsiteX21" fmla="*/ 220023 w 635622"/>
                <a:gd name="connsiteY21" fmla="*/ 171129 h 635622"/>
                <a:gd name="connsiteX22" fmla="*/ 122235 w 635622"/>
                <a:gd name="connsiteY22" fmla="*/ 268917 h 635622"/>
                <a:gd name="connsiteX23" fmla="*/ 122235 w 635622"/>
                <a:gd name="connsiteY23" fmla="*/ 502181 h 635622"/>
                <a:gd name="connsiteX24" fmla="*/ 133153 w 635622"/>
                <a:gd name="connsiteY24" fmla="*/ 122235 h 635622"/>
                <a:gd name="connsiteX25" fmla="*/ 317811 w 635622"/>
                <a:gd name="connsiteY25" fmla="*/ 48894 h 63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5622" h="635622">
                  <a:moveTo>
                    <a:pt x="317811" y="635622"/>
                  </a:moveTo>
                  <a:cubicBezTo>
                    <a:pt x="493335" y="635622"/>
                    <a:pt x="635622" y="493335"/>
                    <a:pt x="635622" y="317811"/>
                  </a:cubicBezTo>
                  <a:cubicBezTo>
                    <a:pt x="635622" y="142289"/>
                    <a:pt x="493335" y="0"/>
                    <a:pt x="317811" y="0"/>
                  </a:cubicBezTo>
                  <a:cubicBezTo>
                    <a:pt x="142289" y="0"/>
                    <a:pt x="0" y="142289"/>
                    <a:pt x="0" y="317811"/>
                  </a:cubicBezTo>
                  <a:cubicBezTo>
                    <a:pt x="199" y="493252"/>
                    <a:pt x="142371" y="635424"/>
                    <a:pt x="317811" y="635622"/>
                  </a:cubicBezTo>
                  <a:close/>
                  <a:moveTo>
                    <a:pt x="586728" y="317811"/>
                  </a:moveTo>
                  <a:cubicBezTo>
                    <a:pt x="586728" y="326053"/>
                    <a:pt x="586334" y="334203"/>
                    <a:pt x="585607" y="342258"/>
                  </a:cubicBezTo>
                  <a:lnTo>
                    <a:pt x="440046" y="342258"/>
                  </a:lnTo>
                  <a:lnTo>
                    <a:pt x="440046" y="391152"/>
                  </a:lnTo>
                  <a:lnTo>
                    <a:pt x="576562" y="391152"/>
                  </a:lnTo>
                  <a:cubicBezTo>
                    <a:pt x="569169" y="417149"/>
                    <a:pt x="557884" y="441877"/>
                    <a:pt x="543090" y="464493"/>
                  </a:cubicBezTo>
                  <a:lnTo>
                    <a:pt x="244470" y="464493"/>
                  </a:lnTo>
                  <a:lnTo>
                    <a:pt x="244470" y="513387"/>
                  </a:lnTo>
                  <a:lnTo>
                    <a:pt x="502181" y="513387"/>
                  </a:lnTo>
                  <a:cubicBezTo>
                    <a:pt x="411975" y="598652"/>
                    <a:pt x="275072" y="610934"/>
                    <a:pt x="171129" y="543090"/>
                  </a:cubicBezTo>
                  <a:lnTo>
                    <a:pt x="171129" y="268917"/>
                  </a:lnTo>
                  <a:cubicBezTo>
                    <a:pt x="171160" y="241928"/>
                    <a:pt x="193034" y="220054"/>
                    <a:pt x="220023" y="220023"/>
                  </a:cubicBezTo>
                  <a:lnTo>
                    <a:pt x="568320" y="220023"/>
                  </a:lnTo>
                  <a:cubicBezTo>
                    <a:pt x="580516" y="251181"/>
                    <a:pt x="586762" y="284349"/>
                    <a:pt x="586728" y="317811"/>
                  </a:cubicBezTo>
                  <a:close/>
                  <a:moveTo>
                    <a:pt x="317811" y="48894"/>
                  </a:moveTo>
                  <a:cubicBezTo>
                    <a:pt x="408742" y="48929"/>
                    <a:pt x="493494" y="94916"/>
                    <a:pt x="543090" y="171129"/>
                  </a:cubicBezTo>
                  <a:lnTo>
                    <a:pt x="220023" y="171129"/>
                  </a:lnTo>
                  <a:cubicBezTo>
                    <a:pt x="166041" y="171190"/>
                    <a:pt x="122296" y="214935"/>
                    <a:pt x="122235" y="268917"/>
                  </a:cubicBezTo>
                  <a:lnTo>
                    <a:pt x="122235" y="502181"/>
                  </a:lnTo>
                  <a:cubicBezTo>
                    <a:pt x="20331" y="394248"/>
                    <a:pt x="25219" y="224139"/>
                    <a:pt x="133153" y="122235"/>
                  </a:cubicBezTo>
                  <a:cubicBezTo>
                    <a:pt x="183078" y="75099"/>
                    <a:pt x="249149" y="48857"/>
                    <a:pt x="317811" y="48894"/>
                  </a:cubicBezTo>
                  <a:close/>
                </a:path>
              </a:pathLst>
            </a:custGeom>
            <a:solidFill>
              <a:schemeClr val="accent4"/>
            </a:solidFill>
            <a:ln w="3051" cap="flat">
              <a:noFill/>
              <a:prstDash val="solid"/>
              <a:miter/>
            </a:ln>
          </p:spPr>
          <p:txBody>
            <a:bodyPr rtlCol="0" anchor="ctr"/>
            <a:lstStyle/>
            <a:p>
              <a:endParaRPr lang="en-CA"/>
            </a:p>
          </p:txBody>
        </p:sp>
        <p:sp>
          <p:nvSpPr>
            <p:cNvPr id="262" name="Freeform: Shape 261">
              <a:extLst>
                <a:ext uri="{FF2B5EF4-FFF2-40B4-BE49-F238E27FC236}">
                  <a16:creationId xmlns:a16="http://schemas.microsoft.com/office/drawing/2014/main" id="{8E04753D-9DAA-B4CC-11F4-436A3E8A631E}"/>
                </a:ext>
              </a:extLst>
            </p:cNvPr>
            <p:cNvSpPr/>
            <p:nvPr/>
          </p:nvSpPr>
          <p:spPr>
            <a:xfrm>
              <a:off x="4723122" y="3949314"/>
              <a:ext cx="146682" cy="48894"/>
            </a:xfrm>
            <a:custGeom>
              <a:avLst/>
              <a:gdLst>
                <a:gd name="connsiteX0" fmla="*/ 0 w 146682"/>
                <a:gd name="connsiteY0" fmla="*/ 0 h 48894"/>
                <a:gd name="connsiteX1" fmla="*/ 146682 w 146682"/>
                <a:gd name="connsiteY1" fmla="*/ 0 h 48894"/>
                <a:gd name="connsiteX2" fmla="*/ 146682 w 146682"/>
                <a:gd name="connsiteY2" fmla="*/ 48894 h 48894"/>
                <a:gd name="connsiteX3" fmla="*/ 0 w 146682"/>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46682" h="48894">
                  <a:moveTo>
                    <a:pt x="0" y="0"/>
                  </a:moveTo>
                  <a:lnTo>
                    <a:pt x="146682" y="0"/>
                  </a:lnTo>
                  <a:lnTo>
                    <a:pt x="146682" y="48894"/>
                  </a:lnTo>
                  <a:lnTo>
                    <a:pt x="0" y="48894"/>
                  </a:lnTo>
                  <a:close/>
                </a:path>
              </a:pathLst>
            </a:custGeom>
            <a:solidFill>
              <a:schemeClr val="accent4"/>
            </a:solidFill>
            <a:ln w="3051" cap="flat">
              <a:noFill/>
              <a:prstDash val="solid"/>
              <a:miter/>
            </a:ln>
          </p:spPr>
          <p:txBody>
            <a:bodyPr rtlCol="0" anchor="ctr"/>
            <a:lstStyle/>
            <a:p>
              <a:endParaRPr lang="en-CA"/>
            </a:p>
          </p:txBody>
        </p:sp>
      </p:grpSp>
    </p:spTree>
    <p:extLst>
      <p:ext uri="{BB962C8B-B14F-4D97-AF65-F5344CB8AC3E}">
        <p14:creationId xmlns:p14="http://schemas.microsoft.com/office/powerpoint/2010/main" val="102128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Effect transition="in" filter="fade">
                                      <p:cBhvr>
                                        <p:cTn id="7" dur="1000"/>
                                        <p:tgtEl>
                                          <p:spTgt spid="282">
                                            <p:txEl>
                                              <p:pRg st="0" end="0"/>
                                            </p:txEl>
                                          </p:spTgt>
                                        </p:tgtEl>
                                      </p:cBhvr>
                                    </p:animEffect>
                                    <p:anim calcmode="lin" valueType="num">
                                      <p:cBhvr>
                                        <p:cTn id="8" dur="1000" fill="hold"/>
                                        <p:tgtEl>
                                          <p:spTgt spid="28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8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4">
                                            <p:txEl>
                                              <p:pRg st="0" end="0"/>
                                            </p:txEl>
                                          </p:spTgt>
                                        </p:tgtEl>
                                        <p:attrNameLst>
                                          <p:attrName>style.visibility</p:attrName>
                                        </p:attrNameLst>
                                      </p:cBhvr>
                                      <p:to>
                                        <p:strVal val="visible"/>
                                      </p:to>
                                    </p:set>
                                    <p:animEffect transition="in" filter="fade">
                                      <p:cBhvr>
                                        <p:cTn id="12" dur="1000"/>
                                        <p:tgtEl>
                                          <p:spTgt spid="284">
                                            <p:txEl>
                                              <p:pRg st="0" end="0"/>
                                            </p:txEl>
                                          </p:spTgt>
                                        </p:tgtEl>
                                      </p:cBhvr>
                                    </p:animEffect>
                                    <p:anim calcmode="lin" valueType="num">
                                      <p:cBhvr>
                                        <p:cTn id="13" dur="1000" fill="hold"/>
                                        <p:tgtEl>
                                          <p:spTgt spid="28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8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5">
                                            <p:txEl>
                                              <p:pRg st="0" end="0"/>
                                            </p:txEl>
                                          </p:spTgt>
                                        </p:tgtEl>
                                        <p:attrNameLst>
                                          <p:attrName>style.visibility</p:attrName>
                                        </p:attrNameLst>
                                      </p:cBhvr>
                                      <p:to>
                                        <p:strVal val="visible"/>
                                      </p:to>
                                    </p:set>
                                    <p:animEffect transition="in" filter="fade">
                                      <p:cBhvr>
                                        <p:cTn id="17" dur="1000"/>
                                        <p:tgtEl>
                                          <p:spTgt spid="285">
                                            <p:txEl>
                                              <p:pRg st="0" end="0"/>
                                            </p:txEl>
                                          </p:spTgt>
                                        </p:tgtEl>
                                      </p:cBhvr>
                                    </p:animEffect>
                                    <p:anim calcmode="lin" valueType="num">
                                      <p:cBhvr>
                                        <p:cTn id="18" dur="1000" fill="hold"/>
                                        <p:tgtEl>
                                          <p:spTgt spid="28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8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6">
                                            <p:txEl>
                                              <p:pRg st="0" end="0"/>
                                            </p:txEl>
                                          </p:spTgt>
                                        </p:tgtEl>
                                        <p:attrNameLst>
                                          <p:attrName>style.visibility</p:attrName>
                                        </p:attrNameLst>
                                      </p:cBhvr>
                                      <p:to>
                                        <p:strVal val="visible"/>
                                      </p:to>
                                    </p:set>
                                    <p:animEffect transition="in" filter="fade">
                                      <p:cBhvr>
                                        <p:cTn id="22" dur="1000"/>
                                        <p:tgtEl>
                                          <p:spTgt spid="286">
                                            <p:txEl>
                                              <p:pRg st="0" end="0"/>
                                            </p:txEl>
                                          </p:spTgt>
                                        </p:tgtEl>
                                      </p:cBhvr>
                                    </p:animEffect>
                                    <p:anim calcmode="lin" valueType="num">
                                      <p:cBhvr>
                                        <p:cTn id="23" dur="1000" fill="hold"/>
                                        <p:tgtEl>
                                          <p:spTgt spid="28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86">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87">
                                            <p:txEl>
                                              <p:pRg st="0" end="0"/>
                                            </p:txEl>
                                          </p:spTgt>
                                        </p:tgtEl>
                                        <p:attrNameLst>
                                          <p:attrName>style.visibility</p:attrName>
                                        </p:attrNameLst>
                                      </p:cBhvr>
                                      <p:to>
                                        <p:strVal val="visible"/>
                                      </p:to>
                                    </p:set>
                                    <p:animEffect transition="in" filter="fade">
                                      <p:cBhvr>
                                        <p:cTn id="27" dur="1000"/>
                                        <p:tgtEl>
                                          <p:spTgt spid="287">
                                            <p:txEl>
                                              <p:pRg st="0" end="0"/>
                                            </p:txEl>
                                          </p:spTgt>
                                        </p:tgtEl>
                                      </p:cBhvr>
                                    </p:animEffect>
                                    <p:anim calcmode="lin" valueType="num">
                                      <p:cBhvr>
                                        <p:cTn id="28" dur="1000" fill="hold"/>
                                        <p:tgtEl>
                                          <p:spTgt spid="287">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287">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8">
                                            <p:txEl>
                                              <p:pRg st="0" end="0"/>
                                            </p:txEl>
                                          </p:spTgt>
                                        </p:tgtEl>
                                        <p:attrNameLst>
                                          <p:attrName>style.visibility</p:attrName>
                                        </p:attrNameLst>
                                      </p:cBhvr>
                                      <p:to>
                                        <p:strVal val="visible"/>
                                      </p:to>
                                    </p:set>
                                    <p:animEffect transition="in" filter="fade">
                                      <p:cBhvr>
                                        <p:cTn id="32" dur="1000"/>
                                        <p:tgtEl>
                                          <p:spTgt spid="288">
                                            <p:txEl>
                                              <p:pRg st="0" end="0"/>
                                            </p:txEl>
                                          </p:spTgt>
                                        </p:tgtEl>
                                      </p:cBhvr>
                                    </p:animEffect>
                                    <p:anim calcmode="lin" valueType="num">
                                      <p:cBhvr>
                                        <p:cTn id="33" dur="1000" fill="hold"/>
                                        <p:tgtEl>
                                          <p:spTgt spid="288">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28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p:bldP spid="284" grpId="0" build="p"/>
      <p:bldP spid="285" grpId="0" build="p"/>
      <p:bldP spid="286" grpId="0" build="p"/>
      <p:bldP spid="287" grpId="0" build="p"/>
      <p:bldP spid="288"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54D562-55BF-4A5E-A292-235916DAA36A}"/>
              </a:ext>
            </a:extLst>
          </p:cNvPr>
          <p:cNvSpPr>
            <a:spLocks noGrp="1"/>
          </p:cNvSpPr>
          <p:nvPr>
            <p:ph type="body" idx="1"/>
          </p:nvPr>
        </p:nvSpPr>
        <p:spPr/>
        <p:txBody>
          <a:bodyPr/>
          <a:lstStyle/>
          <a:p>
            <a:pPr marL="514350" indent="-285750">
              <a:buFont typeface="Arial"/>
              <a:buChar char="•"/>
            </a:pPr>
            <a:r>
              <a:rPr lang="en-GB"/>
              <a:t>Logistic Regression is one of the simplest types of classification algorithms.</a:t>
            </a:r>
            <a:endParaRPr lang="en-US"/>
          </a:p>
          <a:p>
            <a:pPr marL="514350" indent="-285750">
              <a:buFont typeface="Arial"/>
              <a:buChar char="•"/>
            </a:pPr>
            <a:r>
              <a:rPr lang="en-GB"/>
              <a:t>It estimates discrete values (Binary values like 0/1, yes/no, true/false) based on a given set of the independent variable(s)</a:t>
            </a:r>
          </a:p>
          <a:p>
            <a:endParaRPr lang="en-GB"/>
          </a:p>
          <a:p>
            <a:r>
              <a:rPr lang="en-GB"/>
              <a:t>In this chapter we will cover:</a:t>
            </a:r>
          </a:p>
          <a:p>
            <a:pPr marL="514350" indent="-285750">
              <a:buFont typeface="Arial"/>
              <a:buChar char="•"/>
            </a:pPr>
            <a:r>
              <a:rPr lang="en-GB"/>
              <a:t>What is logistic regression?</a:t>
            </a:r>
          </a:p>
          <a:p>
            <a:pPr marL="514350" indent="-285750">
              <a:buFont typeface="Arial"/>
              <a:buChar char="•"/>
            </a:pPr>
            <a:r>
              <a:rPr lang="en-GB"/>
              <a:t>How does it work?</a:t>
            </a:r>
          </a:p>
          <a:p>
            <a:pPr marL="514350" indent="-285750">
              <a:buFont typeface="Arial"/>
              <a:buChar char="•"/>
            </a:pPr>
            <a:r>
              <a:rPr lang="en-GB"/>
              <a:t>Practical demonstrations in both Excel and Python</a:t>
            </a:r>
          </a:p>
          <a:p>
            <a:endParaRPr lang="en-GB"/>
          </a:p>
        </p:txBody>
      </p:sp>
      <p:sp>
        <p:nvSpPr>
          <p:cNvPr id="3" name="Title 2">
            <a:extLst>
              <a:ext uri="{FF2B5EF4-FFF2-40B4-BE49-F238E27FC236}">
                <a16:creationId xmlns:a16="http://schemas.microsoft.com/office/drawing/2014/main" id="{6B47D771-E0E0-4C46-88A3-27CE4AD3D92F}"/>
              </a:ext>
            </a:extLst>
          </p:cNvPr>
          <p:cNvSpPr>
            <a:spLocks noGrp="1"/>
          </p:cNvSpPr>
          <p:nvPr>
            <p:ph type="title"/>
          </p:nvPr>
        </p:nvSpPr>
        <p:spPr/>
        <p:txBody>
          <a:bodyPr/>
          <a:lstStyle/>
          <a:p>
            <a:r>
              <a:rPr lang="en-GB"/>
              <a:t>Chapter Overview</a:t>
            </a:r>
          </a:p>
        </p:txBody>
      </p:sp>
    </p:spTree>
    <p:extLst>
      <p:ext uri="{BB962C8B-B14F-4D97-AF65-F5344CB8AC3E}">
        <p14:creationId xmlns:p14="http://schemas.microsoft.com/office/powerpoint/2010/main" val="2623409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artial Circle 37">
            <a:extLst>
              <a:ext uri="{FF2B5EF4-FFF2-40B4-BE49-F238E27FC236}">
                <a16:creationId xmlns:a16="http://schemas.microsoft.com/office/drawing/2014/main" id="{DDBE16C0-63C5-4C21-9FDE-9A22F86A0C93}"/>
              </a:ext>
            </a:extLst>
          </p:cNvPr>
          <p:cNvSpPr/>
          <p:nvPr/>
        </p:nvSpPr>
        <p:spPr>
          <a:xfrm rot="10800000">
            <a:off x="4625598" y="3083308"/>
            <a:ext cx="1868238" cy="1688167"/>
          </a:xfrm>
          <a:prstGeom prst="pie">
            <a:avLst>
              <a:gd name="adj1" fmla="val 0"/>
              <a:gd name="adj2" fmla="val 10786826"/>
            </a:avLst>
          </a:prstGeom>
          <a:solidFill>
            <a:schemeClr val="tx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Partial Circle 51">
            <a:extLst>
              <a:ext uri="{FF2B5EF4-FFF2-40B4-BE49-F238E27FC236}">
                <a16:creationId xmlns:a16="http://schemas.microsoft.com/office/drawing/2014/main" id="{DE2BF5CA-5655-40BD-AC3E-759EF4FA36BB}"/>
              </a:ext>
            </a:extLst>
          </p:cNvPr>
          <p:cNvSpPr/>
          <p:nvPr/>
        </p:nvSpPr>
        <p:spPr>
          <a:xfrm rot="10800000">
            <a:off x="4617481" y="3081762"/>
            <a:ext cx="1868238" cy="1688167"/>
          </a:xfrm>
          <a:prstGeom prst="pie">
            <a:avLst>
              <a:gd name="adj1" fmla="val 0"/>
              <a:gd name="adj2" fmla="val 5335731"/>
            </a:avLst>
          </a:prstGeom>
          <a:solidFill>
            <a:schemeClr val="accent4">
              <a:alpha val="25882"/>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Partial Circle 52">
            <a:extLst>
              <a:ext uri="{FF2B5EF4-FFF2-40B4-BE49-F238E27FC236}">
                <a16:creationId xmlns:a16="http://schemas.microsoft.com/office/drawing/2014/main" id="{3B628A8A-6C84-44F3-801A-AAA6BA040235}"/>
              </a:ext>
            </a:extLst>
          </p:cNvPr>
          <p:cNvSpPr/>
          <p:nvPr/>
        </p:nvSpPr>
        <p:spPr>
          <a:xfrm rot="10800000" flipH="1">
            <a:off x="4617481" y="3081762"/>
            <a:ext cx="1868238" cy="1688167"/>
          </a:xfrm>
          <a:prstGeom prst="pie">
            <a:avLst>
              <a:gd name="adj1" fmla="val 0"/>
              <a:gd name="adj2" fmla="val 5447838"/>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7" name="Partial Circle 36">
            <a:extLst>
              <a:ext uri="{FF2B5EF4-FFF2-40B4-BE49-F238E27FC236}">
                <a16:creationId xmlns:a16="http://schemas.microsoft.com/office/drawing/2014/main" id="{0334286B-E111-42CA-A1D0-FB724A4EA222}"/>
              </a:ext>
            </a:extLst>
          </p:cNvPr>
          <p:cNvSpPr/>
          <p:nvPr/>
        </p:nvSpPr>
        <p:spPr>
          <a:xfrm rot="10800000">
            <a:off x="1419760" y="3083308"/>
            <a:ext cx="1868238" cy="1688167"/>
          </a:xfrm>
          <a:prstGeom prst="pie">
            <a:avLst>
              <a:gd name="adj1" fmla="val 0"/>
              <a:gd name="adj2" fmla="val 10786826"/>
            </a:avLst>
          </a:prstGeom>
          <a:solidFill>
            <a:schemeClr val="tx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4" name="Partial Circle 53">
            <a:extLst>
              <a:ext uri="{FF2B5EF4-FFF2-40B4-BE49-F238E27FC236}">
                <a16:creationId xmlns:a16="http://schemas.microsoft.com/office/drawing/2014/main" id="{DDC0A10C-04EB-4F8C-97E5-69C380006011}"/>
              </a:ext>
            </a:extLst>
          </p:cNvPr>
          <p:cNvSpPr/>
          <p:nvPr/>
        </p:nvSpPr>
        <p:spPr>
          <a:xfrm rot="10800000" flipH="1">
            <a:off x="1415138" y="3078690"/>
            <a:ext cx="1868238" cy="1688167"/>
          </a:xfrm>
          <a:prstGeom prst="pie">
            <a:avLst>
              <a:gd name="adj1" fmla="val 0"/>
              <a:gd name="adj2" fmla="val 5447838"/>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Partial Circle 54">
            <a:extLst>
              <a:ext uri="{FF2B5EF4-FFF2-40B4-BE49-F238E27FC236}">
                <a16:creationId xmlns:a16="http://schemas.microsoft.com/office/drawing/2014/main" id="{A479975E-83A2-43B0-907B-C4522DCBE9A9}"/>
              </a:ext>
            </a:extLst>
          </p:cNvPr>
          <p:cNvSpPr/>
          <p:nvPr/>
        </p:nvSpPr>
        <p:spPr>
          <a:xfrm rot="10800000">
            <a:off x="1415681" y="3087556"/>
            <a:ext cx="1868238" cy="1688167"/>
          </a:xfrm>
          <a:prstGeom prst="pie">
            <a:avLst>
              <a:gd name="adj1" fmla="val 0"/>
              <a:gd name="adj2" fmla="val 5335731"/>
            </a:avLst>
          </a:prstGeom>
          <a:solidFill>
            <a:schemeClr val="accent4">
              <a:alpha val="25882"/>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9" name="Partial Circle 38">
            <a:extLst>
              <a:ext uri="{FF2B5EF4-FFF2-40B4-BE49-F238E27FC236}">
                <a16:creationId xmlns:a16="http://schemas.microsoft.com/office/drawing/2014/main" id="{D699CECF-4783-409A-B23D-745EF9866089}"/>
              </a:ext>
            </a:extLst>
          </p:cNvPr>
          <p:cNvSpPr/>
          <p:nvPr/>
        </p:nvSpPr>
        <p:spPr>
          <a:xfrm rot="10800000">
            <a:off x="8205589" y="3092934"/>
            <a:ext cx="1868238" cy="1688167"/>
          </a:xfrm>
          <a:prstGeom prst="pie">
            <a:avLst>
              <a:gd name="adj1" fmla="val 0"/>
              <a:gd name="adj2" fmla="val 10786826"/>
            </a:avLst>
          </a:prstGeom>
          <a:solidFill>
            <a:schemeClr val="tx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 name="Text Placeholder 1">
            <a:extLst>
              <a:ext uri="{FF2B5EF4-FFF2-40B4-BE49-F238E27FC236}">
                <a16:creationId xmlns:a16="http://schemas.microsoft.com/office/drawing/2014/main" id="{0F6F9D2F-0AF6-4BAA-9227-D84AF4BA1B0C}"/>
              </a:ext>
            </a:extLst>
          </p:cNvPr>
          <p:cNvSpPr>
            <a:spLocks noGrp="1"/>
          </p:cNvSpPr>
          <p:nvPr>
            <p:ph type="body" idx="1"/>
          </p:nvPr>
        </p:nvSpPr>
        <p:spPr>
          <a:xfrm>
            <a:off x="407987" y="1052736"/>
            <a:ext cx="11394980" cy="646331"/>
          </a:xfrm>
        </p:spPr>
        <p:txBody>
          <a:bodyPr>
            <a:normAutofit/>
          </a:bodyPr>
          <a:lstStyle/>
          <a:p>
            <a:pPr marL="228600" indent="0" fontAlgn="base"/>
            <a:r>
              <a:rPr lang="en-GB" b="0" i="0" u="none" strike="noStrike" dirty="0">
                <a:solidFill>
                  <a:srgbClr val="57595D"/>
                </a:solidFill>
                <a:effectLst/>
              </a:rPr>
              <a:t>Logistic regression</a:t>
            </a:r>
            <a:r>
              <a:rPr lang="en-GB" dirty="0">
                <a:solidFill>
                  <a:srgbClr val="57595D"/>
                </a:solidFill>
              </a:rPr>
              <a:t> makes a classification based on the </a:t>
            </a:r>
            <a:r>
              <a:rPr lang="en-GB" b="1" dirty="0">
                <a:solidFill>
                  <a:schemeClr val="tx2"/>
                </a:solidFill>
              </a:rPr>
              <a:t>probability of an event happening</a:t>
            </a:r>
            <a:r>
              <a:rPr lang="en-GB" b="1" i="0" u="none" strike="noStrike" dirty="0">
                <a:solidFill>
                  <a:schemeClr val="tx1"/>
                </a:solidFill>
                <a:effectLst/>
              </a:rPr>
              <a:t>.</a:t>
            </a:r>
            <a:endParaRPr lang="en-GB" dirty="0">
              <a:solidFill>
                <a:schemeClr val="tx1"/>
              </a:solidFill>
            </a:endParaRPr>
          </a:p>
          <a:p>
            <a:pPr marL="228600" indent="0" fontAlgn="base"/>
            <a:endParaRPr lang="en-US" sz="1800" dirty="0">
              <a:solidFill>
                <a:schemeClr val="accent3"/>
              </a:solidFill>
            </a:endParaRPr>
          </a:p>
        </p:txBody>
      </p:sp>
      <p:sp>
        <p:nvSpPr>
          <p:cNvPr id="3" name="Title 2">
            <a:extLst>
              <a:ext uri="{FF2B5EF4-FFF2-40B4-BE49-F238E27FC236}">
                <a16:creationId xmlns:a16="http://schemas.microsoft.com/office/drawing/2014/main" id="{5263ED27-9FE8-495F-BA1A-A70F0F4C6007}"/>
              </a:ext>
            </a:extLst>
          </p:cNvPr>
          <p:cNvSpPr>
            <a:spLocks noGrp="1"/>
          </p:cNvSpPr>
          <p:nvPr>
            <p:ph type="title"/>
          </p:nvPr>
        </p:nvSpPr>
        <p:spPr/>
        <p:txBody>
          <a:bodyPr/>
          <a:lstStyle/>
          <a:p>
            <a:r>
              <a:rPr lang="en-GB" dirty="0"/>
              <a:t>Logistic Regression</a:t>
            </a:r>
          </a:p>
        </p:txBody>
      </p:sp>
      <p:sp>
        <p:nvSpPr>
          <p:cNvPr id="19" name="TextBox 18">
            <a:extLst>
              <a:ext uri="{FF2B5EF4-FFF2-40B4-BE49-F238E27FC236}">
                <a16:creationId xmlns:a16="http://schemas.microsoft.com/office/drawing/2014/main" id="{F64F8317-CB74-4632-B454-DAA007CCAC62}"/>
              </a:ext>
            </a:extLst>
          </p:cNvPr>
          <p:cNvSpPr txBox="1"/>
          <p:nvPr/>
        </p:nvSpPr>
        <p:spPr>
          <a:xfrm>
            <a:off x="3578213" y="1751519"/>
            <a:ext cx="4584244" cy="646331"/>
          </a:xfrm>
          <a:prstGeom prst="rect">
            <a:avLst/>
          </a:prstGeom>
          <a:noFill/>
        </p:spPr>
        <p:txBody>
          <a:bodyPr wrap="square">
            <a:spAutoFit/>
          </a:bodyPr>
          <a:lstStyle/>
          <a:p>
            <a:pPr algn="ctr"/>
            <a:r>
              <a:rPr lang="en-US" sz="1800" i="1">
                <a:solidFill>
                  <a:schemeClr val="tx1"/>
                </a:solidFill>
                <a:latin typeface="Open Sans"/>
                <a:ea typeface="Open Sans"/>
                <a:cs typeface="Open Sans"/>
              </a:rPr>
              <a:t>“What is the probability that this customer will </a:t>
            </a:r>
            <a:r>
              <a:rPr lang="en-US" sz="1800" i="1">
                <a:solidFill>
                  <a:schemeClr val="tx1"/>
                </a:solidFill>
                <a:latin typeface="Open Sans"/>
                <a:ea typeface="Open Sans"/>
                <a:cs typeface="Open Sans"/>
                <a:sym typeface="Open Sans"/>
              </a:rPr>
              <a:t>purchase medical supplies</a:t>
            </a:r>
            <a:r>
              <a:rPr lang="en-US" sz="1800" i="1">
                <a:solidFill>
                  <a:schemeClr val="tx1"/>
                </a:solidFill>
                <a:latin typeface="Open Sans"/>
                <a:ea typeface="Open Sans"/>
                <a:cs typeface="Open Sans"/>
              </a:rPr>
              <a:t>?"</a:t>
            </a:r>
          </a:p>
        </p:txBody>
      </p:sp>
      <p:sp>
        <p:nvSpPr>
          <p:cNvPr id="10" name="TextBox 9">
            <a:extLst>
              <a:ext uri="{FF2B5EF4-FFF2-40B4-BE49-F238E27FC236}">
                <a16:creationId xmlns:a16="http://schemas.microsoft.com/office/drawing/2014/main" id="{8C1F967D-FC6F-4EBE-9E77-2E29CA530FFD}"/>
              </a:ext>
            </a:extLst>
          </p:cNvPr>
          <p:cNvSpPr txBox="1"/>
          <p:nvPr/>
        </p:nvSpPr>
        <p:spPr>
          <a:xfrm>
            <a:off x="232568" y="4940653"/>
            <a:ext cx="11570399" cy="530243"/>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indent="-228600" fontAlgn="base">
              <a:lnSpc>
                <a:spcPct val="120000"/>
              </a:lnSpc>
              <a:spcBef>
                <a:spcPts val="1000"/>
              </a:spcBef>
              <a:buClr>
                <a:schemeClr val="dk1"/>
              </a:buClr>
              <a:buSzPts val="1600"/>
              <a:buFont typeface="Arial" panose="020B0604020202020204" pitchFamily="34" charset="0"/>
              <a:buChar char="•"/>
              <a:defRPr sz="1800">
                <a:solidFill>
                  <a:srgbClr val="57595D"/>
                </a:solidFill>
                <a:effectLst/>
                <a:latin typeface="Open Sans"/>
                <a:ea typeface="Open Sans"/>
                <a:cs typeface="Open Sans"/>
                <a:sym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pPr marL="228600" indent="0">
              <a:buNone/>
            </a:pPr>
            <a:r>
              <a:rPr lang="en-GB"/>
              <a:t>We determine a </a:t>
            </a:r>
            <a:r>
              <a:rPr lang="en-GB" b="1">
                <a:solidFill>
                  <a:schemeClr val="bg2"/>
                </a:solidFill>
              </a:rPr>
              <a:t>threshold </a:t>
            </a:r>
            <a:r>
              <a:rPr lang="en-GB"/>
              <a:t>(typically 0.5 or 50%) as the </a:t>
            </a:r>
            <a:r>
              <a:rPr lang="en-GB" b="1">
                <a:solidFill>
                  <a:schemeClr val="bg2"/>
                </a:solidFill>
              </a:rPr>
              <a:t>cut off between prediction classes</a:t>
            </a:r>
            <a:r>
              <a:rPr lang="en-GB"/>
              <a:t>.​</a:t>
            </a:r>
            <a:endParaRPr lang="en-US"/>
          </a:p>
        </p:txBody>
      </p:sp>
      <p:sp>
        <p:nvSpPr>
          <p:cNvPr id="12" name="TextBox 11">
            <a:extLst>
              <a:ext uri="{FF2B5EF4-FFF2-40B4-BE49-F238E27FC236}">
                <a16:creationId xmlns:a16="http://schemas.microsoft.com/office/drawing/2014/main" id="{2FFE6D61-AB3E-4DAC-8418-5CB716D3EB52}"/>
              </a:ext>
            </a:extLst>
          </p:cNvPr>
          <p:cNvSpPr txBox="1"/>
          <p:nvPr/>
        </p:nvSpPr>
        <p:spPr>
          <a:xfrm>
            <a:off x="1423986" y="2959279"/>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35%</a:t>
            </a:r>
            <a:endParaRPr lang="en-CA"/>
          </a:p>
        </p:txBody>
      </p:sp>
      <p:sp>
        <p:nvSpPr>
          <p:cNvPr id="23" name="TextBox 22">
            <a:extLst>
              <a:ext uri="{FF2B5EF4-FFF2-40B4-BE49-F238E27FC236}">
                <a16:creationId xmlns:a16="http://schemas.microsoft.com/office/drawing/2014/main" id="{C8E10213-9082-4D65-8C0D-4D042797B178}"/>
              </a:ext>
            </a:extLst>
          </p:cNvPr>
          <p:cNvSpPr txBox="1"/>
          <p:nvPr/>
        </p:nvSpPr>
        <p:spPr>
          <a:xfrm>
            <a:off x="6375994" y="3313623"/>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80%</a:t>
            </a:r>
            <a:endParaRPr lang="en-CA"/>
          </a:p>
        </p:txBody>
      </p:sp>
      <p:sp>
        <p:nvSpPr>
          <p:cNvPr id="24" name="TextBox 23">
            <a:extLst>
              <a:ext uri="{FF2B5EF4-FFF2-40B4-BE49-F238E27FC236}">
                <a16:creationId xmlns:a16="http://schemas.microsoft.com/office/drawing/2014/main" id="{E5369145-2DC3-4217-8059-3DAD7C86CA9B}"/>
              </a:ext>
            </a:extLst>
          </p:cNvPr>
          <p:cNvSpPr txBox="1"/>
          <p:nvPr/>
        </p:nvSpPr>
        <p:spPr>
          <a:xfrm>
            <a:off x="-75533" y="4359375"/>
            <a:ext cx="4867275" cy="369332"/>
          </a:xfrm>
          <a:prstGeom prst="rect">
            <a:avLst/>
          </a:prstGeom>
          <a:noFill/>
        </p:spPr>
        <p:txBody>
          <a:bodyPr wrap="square">
            <a:spAutoFit/>
          </a:bodyPr>
          <a:lstStyle/>
          <a:p>
            <a:pPr algn="ctr"/>
            <a:r>
              <a:rPr lang="en-US" sz="1800" b="1" i="1">
                <a:solidFill>
                  <a:schemeClr val="accent4"/>
                </a:solidFill>
                <a:latin typeface="Open Sans"/>
                <a:ea typeface="Open Sans"/>
                <a:cs typeface="Open Sans"/>
              </a:rPr>
              <a:t>Prediction: Will Not Buy</a:t>
            </a:r>
          </a:p>
        </p:txBody>
      </p:sp>
      <p:sp>
        <p:nvSpPr>
          <p:cNvPr id="26" name="TextBox 25">
            <a:extLst>
              <a:ext uri="{FF2B5EF4-FFF2-40B4-BE49-F238E27FC236}">
                <a16:creationId xmlns:a16="http://schemas.microsoft.com/office/drawing/2014/main" id="{72F0A65A-B7E9-40BF-AA04-1746C43652E1}"/>
              </a:ext>
            </a:extLst>
          </p:cNvPr>
          <p:cNvSpPr txBox="1"/>
          <p:nvPr/>
        </p:nvSpPr>
        <p:spPr>
          <a:xfrm>
            <a:off x="1842516" y="4030907"/>
            <a:ext cx="1156530" cy="307777"/>
          </a:xfrm>
          <a:prstGeom prst="rect">
            <a:avLst/>
          </a:prstGeom>
          <a:noFill/>
        </p:spPr>
        <p:txBody>
          <a:bodyPr wrap="square">
            <a:spAutoFit/>
          </a:bodyPr>
          <a:lstStyle/>
          <a:p>
            <a:r>
              <a:rPr lang="en-US" sz="1400" i="1">
                <a:solidFill>
                  <a:schemeClr val="tx1"/>
                </a:solidFill>
                <a:latin typeface="Open Sans"/>
                <a:ea typeface="Open Sans"/>
                <a:cs typeface="Open Sans"/>
              </a:rPr>
              <a:t>Customer 1</a:t>
            </a:r>
            <a:endParaRPr lang="en-CA"/>
          </a:p>
        </p:txBody>
      </p:sp>
      <p:sp>
        <p:nvSpPr>
          <p:cNvPr id="27" name="TextBox 26">
            <a:extLst>
              <a:ext uri="{FF2B5EF4-FFF2-40B4-BE49-F238E27FC236}">
                <a16:creationId xmlns:a16="http://schemas.microsoft.com/office/drawing/2014/main" id="{FB11D57A-51EF-4A3A-89E2-68BE5725C2EA}"/>
              </a:ext>
            </a:extLst>
          </p:cNvPr>
          <p:cNvSpPr txBox="1"/>
          <p:nvPr/>
        </p:nvSpPr>
        <p:spPr>
          <a:xfrm>
            <a:off x="3200044" y="4383480"/>
            <a:ext cx="4867275" cy="369332"/>
          </a:xfrm>
          <a:prstGeom prst="rect">
            <a:avLst/>
          </a:prstGeom>
          <a:noFill/>
        </p:spPr>
        <p:txBody>
          <a:bodyPr wrap="square">
            <a:spAutoFit/>
          </a:bodyPr>
          <a:lstStyle/>
          <a:p>
            <a:pPr algn="ctr"/>
            <a:r>
              <a:rPr lang="en-US" sz="1800" b="1" i="1">
                <a:solidFill>
                  <a:schemeClr val="tx2"/>
                </a:solidFill>
                <a:latin typeface="Open Sans"/>
                <a:ea typeface="Open Sans"/>
                <a:cs typeface="Open Sans"/>
              </a:rPr>
              <a:t>Prediction: Will Buy</a:t>
            </a:r>
          </a:p>
        </p:txBody>
      </p:sp>
      <p:sp>
        <p:nvSpPr>
          <p:cNvPr id="28" name="TextBox 27">
            <a:extLst>
              <a:ext uri="{FF2B5EF4-FFF2-40B4-BE49-F238E27FC236}">
                <a16:creationId xmlns:a16="http://schemas.microsoft.com/office/drawing/2014/main" id="{012E1C5A-5E3F-4EB1-B7C0-09BE9228EA8B}"/>
              </a:ext>
            </a:extLst>
          </p:cNvPr>
          <p:cNvSpPr txBox="1"/>
          <p:nvPr/>
        </p:nvSpPr>
        <p:spPr>
          <a:xfrm>
            <a:off x="5118093" y="4055012"/>
            <a:ext cx="1156530" cy="307777"/>
          </a:xfrm>
          <a:prstGeom prst="rect">
            <a:avLst/>
          </a:prstGeom>
          <a:noFill/>
        </p:spPr>
        <p:txBody>
          <a:bodyPr wrap="square">
            <a:spAutoFit/>
          </a:bodyPr>
          <a:lstStyle/>
          <a:p>
            <a:r>
              <a:rPr lang="en-US" sz="1400" i="1">
                <a:solidFill>
                  <a:schemeClr val="tx1"/>
                </a:solidFill>
                <a:latin typeface="Open Sans"/>
                <a:ea typeface="Open Sans"/>
                <a:cs typeface="Open Sans"/>
              </a:rPr>
              <a:t>Customer 2</a:t>
            </a:r>
            <a:endParaRPr lang="en-CA"/>
          </a:p>
        </p:txBody>
      </p:sp>
      <p:sp>
        <p:nvSpPr>
          <p:cNvPr id="30" name="Partial Circle 29">
            <a:extLst>
              <a:ext uri="{FF2B5EF4-FFF2-40B4-BE49-F238E27FC236}">
                <a16:creationId xmlns:a16="http://schemas.microsoft.com/office/drawing/2014/main" id="{77F69EE5-7B4E-45CC-B8AF-F11013BFB74B}"/>
              </a:ext>
            </a:extLst>
          </p:cNvPr>
          <p:cNvSpPr/>
          <p:nvPr/>
        </p:nvSpPr>
        <p:spPr>
          <a:xfrm rot="10800000">
            <a:off x="8210210" y="3091490"/>
            <a:ext cx="1868238" cy="1688167"/>
          </a:xfrm>
          <a:prstGeom prst="pie">
            <a:avLst>
              <a:gd name="adj1" fmla="val 0"/>
              <a:gd name="adj2" fmla="val 5335731"/>
            </a:avLst>
          </a:prstGeom>
          <a:solidFill>
            <a:schemeClr val="accent4">
              <a:alpha val="25882"/>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 name="Partial Circle 30">
            <a:extLst>
              <a:ext uri="{FF2B5EF4-FFF2-40B4-BE49-F238E27FC236}">
                <a16:creationId xmlns:a16="http://schemas.microsoft.com/office/drawing/2014/main" id="{33050EEE-7C90-48F5-8096-47A4671F8716}"/>
              </a:ext>
            </a:extLst>
          </p:cNvPr>
          <p:cNvSpPr/>
          <p:nvPr/>
        </p:nvSpPr>
        <p:spPr>
          <a:xfrm rot="10800000" flipH="1">
            <a:off x="8210210" y="3091490"/>
            <a:ext cx="1868238" cy="1688167"/>
          </a:xfrm>
          <a:prstGeom prst="pie">
            <a:avLst>
              <a:gd name="adj1" fmla="val 0"/>
              <a:gd name="adj2" fmla="val 5447838"/>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3" name="TextBox 32">
            <a:extLst>
              <a:ext uri="{FF2B5EF4-FFF2-40B4-BE49-F238E27FC236}">
                <a16:creationId xmlns:a16="http://schemas.microsoft.com/office/drawing/2014/main" id="{F5331745-302F-4857-911C-DCEE5D1A8DCC}"/>
              </a:ext>
            </a:extLst>
          </p:cNvPr>
          <p:cNvSpPr txBox="1"/>
          <p:nvPr/>
        </p:nvSpPr>
        <p:spPr>
          <a:xfrm>
            <a:off x="8716577" y="2812588"/>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48%</a:t>
            </a:r>
            <a:endParaRPr lang="en-CA"/>
          </a:p>
        </p:txBody>
      </p:sp>
      <p:sp>
        <p:nvSpPr>
          <p:cNvPr id="34" name="TextBox 33">
            <a:extLst>
              <a:ext uri="{FF2B5EF4-FFF2-40B4-BE49-F238E27FC236}">
                <a16:creationId xmlns:a16="http://schemas.microsoft.com/office/drawing/2014/main" id="{0089F2D7-99A0-43B4-8AA3-31B0DA33840D}"/>
              </a:ext>
            </a:extLst>
          </p:cNvPr>
          <p:cNvSpPr txBox="1"/>
          <p:nvPr/>
        </p:nvSpPr>
        <p:spPr>
          <a:xfrm>
            <a:off x="8720921" y="4112810"/>
            <a:ext cx="1156530" cy="307777"/>
          </a:xfrm>
          <a:prstGeom prst="rect">
            <a:avLst/>
          </a:prstGeom>
          <a:noFill/>
        </p:spPr>
        <p:txBody>
          <a:bodyPr wrap="square">
            <a:spAutoFit/>
          </a:bodyPr>
          <a:lstStyle/>
          <a:p>
            <a:r>
              <a:rPr lang="en-US" sz="1400" i="1">
                <a:solidFill>
                  <a:schemeClr val="tx1"/>
                </a:solidFill>
                <a:latin typeface="Open Sans"/>
                <a:ea typeface="Open Sans"/>
                <a:cs typeface="Open Sans"/>
              </a:rPr>
              <a:t>Customer 3</a:t>
            </a:r>
            <a:endParaRPr lang="en-CA"/>
          </a:p>
        </p:txBody>
      </p:sp>
      <p:sp>
        <p:nvSpPr>
          <p:cNvPr id="35" name="TextBox 34">
            <a:extLst>
              <a:ext uri="{FF2B5EF4-FFF2-40B4-BE49-F238E27FC236}">
                <a16:creationId xmlns:a16="http://schemas.microsoft.com/office/drawing/2014/main" id="{283C7EE5-8BED-42F1-899E-FC316291DF4B}"/>
              </a:ext>
            </a:extLst>
          </p:cNvPr>
          <p:cNvSpPr txBox="1"/>
          <p:nvPr/>
        </p:nvSpPr>
        <p:spPr>
          <a:xfrm>
            <a:off x="6710691" y="4420587"/>
            <a:ext cx="4867275" cy="369332"/>
          </a:xfrm>
          <a:prstGeom prst="rect">
            <a:avLst/>
          </a:prstGeom>
          <a:noFill/>
        </p:spPr>
        <p:txBody>
          <a:bodyPr wrap="square">
            <a:spAutoFit/>
          </a:bodyPr>
          <a:lstStyle/>
          <a:p>
            <a:pPr algn="ctr"/>
            <a:r>
              <a:rPr lang="en-US" sz="1800" b="1" i="1">
                <a:solidFill>
                  <a:schemeClr val="accent4"/>
                </a:solidFill>
                <a:latin typeface="Open Sans"/>
                <a:ea typeface="Open Sans"/>
                <a:cs typeface="Open Sans"/>
              </a:rPr>
              <a:t>Prediction: Will Not Buy</a:t>
            </a:r>
          </a:p>
        </p:txBody>
      </p:sp>
      <p:sp>
        <p:nvSpPr>
          <p:cNvPr id="17" name="Arrow: Up 16">
            <a:extLst>
              <a:ext uri="{FF2B5EF4-FFF2-40B4-BE49-F238E27FC236}">
                <a16:creationId xmlns:a16="http://schemas.microsoft.com/office/drawing/2014/main" id="{0340A6BF-20BD-40DF-B310-81F6832D06DA}"/>
              </a:ext>
            </a:extLst>
          </p:cNvPr>
          <p:cNvSpPr/>
          <p:nvPr/>
        </p:nvSpPr>
        <p:spPr>
          <a:xfrm rot="19130824">
            <a:off x="2033651" y="3297532"/>
            <a:ext cx="241971" cy="714657"/>
          </a:xfrm>
          <a:prstGeom prs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Connector 4">
            <a:extLst>
              <a:ext uri="{FF2B5EF4-FFF2-40B4-BE49-F238E27FC236}">
                <a16:creationId xmlns:a16="http://schemas.microsoft.com/office/drawing/2014/main" id="{FEB93E2F-5BF1-408E-B9D5-EACA021EF004}"/>
              </a:ext>
            </a:extLst>
          </p:cNvPr>
          <p:cNvCxnSpPr>
            <a:cxnSpLocks/>
          </p:cNvCxnSpPr>
          <p:nvPr/>
        </p:nvCxnSpPr>
        <p:spPr>
          <a:xfrm>
            <a:off x="2348271" y="2822213"/>
            <a:ext cx="0" cy="1100561"/>
          </a:xfrm>
          <a:prstGeom prst="line">
            <a:avLst/>
          </a:prstGeom>
          <a:ln w="381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ABBBB29-D7A8-4611-A5CE-318EA1197266}"/>
              </a:ext>
            </a:extLst>
          </p:cNvPr>
          <p:cNvSpPr txBox="1"/>
          <p:nvPr/>
        </p:nvSpPr>
        <p:spPr>
          <a:xfrm>
            <a:off x="2108698" y="2517212"/>
            <a:ext cx="571894" cy="307777"/>
          </a:xfrm>
          <a:prstGeom prst="rect">
            <a:avLst/>
          </a:prstGeom>
          <a:noFill/>
        </p:spPr>
        <p:txBody>
          <a:bodyPr wrap="square">
            <a:spAutoFit/>
          </a:bodyPr>
          <a:lstStyle/>
          <a:p>
            <a:r>
              <a:rPr lang="en-US" sz="1400" b="1" i="1">
                <a:solidFill>
                  <a:schemeClr val="bg2"/>
                </a:solidFill>
                <a:latin typeface="Open Sans"/>
                <a:ea typeface="Open Sans"/>
                <a:cs typeface="Open Sans"/>
              </a:rPr>
              <a:t>50%</a:t>
            </a:r>
            <a:endParaRPr lang="en-CA" b="1">
              <a:solidFill>
                <a:schemeClr val="bg2"/>
              </a:solidFill>
            </a:endParaRPr>
          </a:p>
        </p:txBody>
      </p:sp>
      <p:cxnSp>
        <p:nvCxnSpPr>
          <p:cNvPr id="42" name="Straight Connector 41">
            <a:extLst>
              <a:ext uri="{FF2B5EF4-FFF2-40B4-BE49-F238E27FC236}">
                <a16:creationId xmlns:a16="http://schemas.microsoft.com/office/drawing/2014/main" id="{1E4753D5-2A16-4014-8851-0AAEBD44C9DB}"/>
              </a:ext>
            </a:extLst>
          </p:cNvPr>
          <p:cNvCxnSpPr>
            <a:cxnSpLocks/>
          </p:cNvCxnSpPr>
          <p:nvPr/>
        </p:nvCxnSpPr>
        <p:spPr>
          <a:xfrm>
            <a:off x="5547846" y="2819968"/>
            <a:ext cx="0" cy="1100561"/>
          </a:xfrm>
          <a:prstGeom prst="line">
            <a:avLst/>
          </a:prstGeom>
          <a:ln w="381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A9FFF85-F0E9-4FD0-A20F-19B642A4526C}"/>
              </a:ext>
            </a:extLst>
          </p:cNvPr>
          <p:cNvSpPr txBox="1"/>
          <p:nvPr/>
        </p:nvSpPr>
        <p:spPr>
          <a:xfrm>
            <a:off x="5298441" y="2514967"/>
            <a:ext cx="571894" cy="307777"/>
          </a:xfrm>
          <a:prstGeom prst="rect">
            <a:avLst/>
          </a:prstGeom>
          <a:noFill/>
        </p:spPr>
        <p:txBody>
          <a:bodyPr wrap="square">
            <a:spAutoFit/>
          </a:bodyPr>
          <a:lstStyle/>
          <a:p>
            <a:r>
              <a:rPr lang="en-US" sz="1400" b="1" i="1">
                <a:solidFill>
                  <a:schemeClr val="bg2"/>
                </a:solidFill>
                <a:latin typeface="Open Sans"/>
                <a:ea typeface="Open Sans"/>
                <a:cs typeface="Open Sans"/>
              </a:rPr>
              <a:t>50%</a:t>
            </a:r>
            <a:endParaRPr lang="en-CA" b="1">
              <a:solidFill>
                <a:schemeClr val="bg2"/>
              </a:solidFill>
            </a:endParaRPr>
          </a:p>
        </p:txBody>
      </p:sp>
      <p:cxnSp>
        <p:nvCxnSpPr>
          <p:cNvPr id="44" name="Straight Connector 43">
            <a:extLst>
              <a:ext uri="{FF2B5EF4-FFF2-40B4-BE49-F238E27FC236}">
                <a16:creationId xmlns:a16="http://schemas.microsoft.com/office/drawing/2014/main" id="{98E9863D-DC8D-4FA4-9E16-4C757A49D19B}"/>
              </a:ext>
            </a:extLst>
          </p:cNvPr>
          <p:cNvCxnSpPr>
            <a:cxnSpLocks/>
          </p:cNvCxnSpPr>
          <p:nvPr/>
        </p:nvCxnSpPr>
        <p:spPr>
          <a:xfrm>
            <a:off x="9137261" y="2899740"/>
            <a:ext cx="0" cy="1051162"/>
          </a:xfrm>
          <a:prstGeom prst="line">
            <a:avLst/>
          </a:prstGeom>
          <a:ln w="381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2A0A84F-34A5-4EAB-817A-5DFE96B5582C}"/>
              </a:ext>
            </a:extLst>
          </p:cNvPr>
          <p:cNvSpPr txBox="1"/>
          <p:nvPr/>
        </p:nvSpPr>
        <p:spPr>
          <a:xfrm>
            <a:off x="8923831" y="2591963"/>
            <a:ext cx="571894" cy="307777"/>
          </a:xfrm>
          <a:prstGeom prst="rect">
            <a:avLst/>
          </a:prstGeom>
          <a:noFill/>
        </p:spPr>
        <p:txBody>
          <a:bodyPr wrap="square">
            <a:spAutoFit/>
          </a:bodyPr>
          <a:lstStyle/>
          <a:p>
            <a:r>
              <a:rPr lang="en-US" b="1" i="1">
                <a:solidFill>
                  <a:schemeClr val="bg2"/>
                </a:solidFill>
                <a:latin typeface="Open Sans"/>
                <a:ea typeface="Open Sans"/>
                <a:cs typeface="Open Sans"/>
              </a:rPr>
              <a:t>5</a:t>
            </a:r>
            <a:r>
              <a:rPr lang="en-US" sz="1400" b="1" i="1">
                <a:solidFill>
                  <a:schemeClr val="bg2"/>
                </a:solidFill>
                <a:latin typeface="Open Sans"/>
                <a:ea typeface="Open Sans"/>
                <a:cs typeface="Open Sans"/>
              </a:rPr>
              <a:t>0%</a:t>
            </a:r>
            <a:endParaRPr lang="en-CA" b="1">
              <a:solidFill>
                <a:schemeClr val="bg2"/>
              </a:solidFill>
            </a:endParaRPr>
          </a:p>
        </p:txBody>
      </p:sp>
      <p:sp>
        <p:nvSpPr>
          <p:cNvPr id="32" name="Arrow: Up 31">
            <a:extLst>
              <a:ext uri="{FF2B5EF4-FFF2-40B4-BE49-F238E27FC236}">
                <a16:creationId xmlns:a16="http://schemas.microsoft.com/office/drawing/2014/main" id="{54806962-2C78-4BAE-A28F-F2C65C075E5E}"/>
              </a:ext>
            </a:extLst>
          </p:cNvPr>
          <p:cNvSpPr/>
          <p:nvPr/>
        </p:nvSpPr>
        <p:spPr>
          <a:xfrm rot="21168369">
            <a:off x="8964640" y="3252658"/>
            <a:ext cx="241971" cy="714657"/>
          </a:xfrm>
          <a:prstGeom prs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Up 20">
            <a:extLst>
              <a:ext uri="{FF2B5EF4-FFF2-40B4-BE49-F238E27FC236}">
                <a16:creationId xmlns:a16="http://schemas.microsoft.com/office/drawing/2014/main" id="{81F457A7-479D-4C4C-B9A7-F8044007C62F}"/>
              </a:ext>
            </a:extLst>
          </p:cNvPr>
          <p:cNvSpPr/>
          <p:nvPr/>
        </p:nvSpPr>
        <p:spPr>
          <a:xfrm rot="3890277">
            <a:off x="5702207" y="3406500"/>
            <a:ext cx="241971" cy="714657"/>
          </a:xfrm>
          <a:prstGeom prs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TextBox 39">
            <a:extLst>
              <a:ext uri="{FF2B5EF4-FFF2-40B4-BE49-F238E27FC236}">
                <a16:creationId xmlns:a16="http://schemas.microsoft.com/office/drawing/2014/main" id="{E22F59AF-3715-4B2B-BBBC-C4544E67B2E1}"/>
              </a:ext>
            </a:extLst>
          </p:cNvPr>
          <p:cNvSpPr txBox="1"/>
          <p:nvPr/>
        </p:nvSpPr>
        <p:spPr>
          <a:xfrm>
            <a:off x="232567" y="5409111"/>
            <a:ext cx="11570399" cy="893532"/>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457200" indent="-228600" fontAlgn="base">
              <a:lnSpc>
                <a:spcPct val="120000"/>
              </a:lnSpc>
              <a:spcBef>
                <a:spcPts val="1000"/>
              </a:spcBef>
              <a:buClr>
                <a:schemeClr val="dk1"/>
              </a:buClr>
              <a:buSzPts val="1600"/>
              <a:buFont typeface="Arial" panose="020B0604020202020204" pitchFamily="34" charset="0"/>
              <a:buChar char="•"/>
              <a:defRPr sz="1800">
                <a:solidFill>
                  <a:srgbClr val="57595D"/>
                </a:solidFill>
                <a:effectLst/>
                <a:latin typeface="Open Sans"/>
                <a:ea typeface="Open Sans"/>
                <a:cs typeface="Open Sans"/>
                <a:sym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pPr marL="228600" indent="0">
              <a:buNone/>
            </a:pPr>
            <a:r>
              <a:rPr lang="en-GB"/>
              <a:t>In this case:	customers </a:t>
            </a:r>
            <a:r>
              <a:rPr lang="en-GB" b="1">
                <a:solidFill>
                  <a:schemeClr val="accent4"/>
                </a:solidFill>
              </a:rPr>
              <a:t>lower than the threshold </a:t>
            </a:r>
            <a:r>
              <a:rPr lang="en-GB"/>
              <a:t>are predicted to </a:t>
            </a:r>
            <a:r>
              <a:rPr lang="en-GB" b="1">
                <a:solidFill>
                  <a:schemeClr val="accent4"/>
                </a:solidFill>
              </a:rPr>
              <a:t>NOT buy.</a:t>
            </a:r>
          </a:p>
          <a:p>
            <a:pPr marL="228600" indent="0">
              <a:buNone/>
            </a:pPr>
            <a:r>
              <a:rPr lang="en-GB" b="1">
                <a:solidFill>
                  <a:schemeClr val="accent4"/>
                </a:solidFill>
              </a:rPr>
              <a:t>		​</a:t>
            </a:r>
            <a:r>
              <a:rPr lang="en-GB"/>
              <a:t>customers </a:t>
            </a:r>
            <a:r>
              <a:rPr lang="en-GB" b="1">
                <a:solidFill>
                  <a:schemeClr val="tx2"/>
                </a:solidFill>
              </a:rPr>
              <a:t>higher than the threshold </a:t>
            </a:r>
            <a:r>
              <a:rPr lang="en-GB"/>
              <a:t>are predicted to </a:t>
            </a:r>
            <a:r>
              <a:rPr lang="en-GB" b="1">
                <a:solidFill>
                  <a:schemeClr val="tx2"/>
                </a:solidFill>
              </a:rPr>
              <a:t>WILL</a:t>
            </a:r>
            <a:r>
              <a:rPr lang="en-GB"/>
              <a:t> </a:t>
            </a:r>
            <a:r>
              <a:rPr lang="en-GB" b="1">
                <a:solidFill>
                  <a:schemeClr val="tx2"/>
                </a:solidFill>
              </a:rPr>
              <a:t>buy.</a:t>
            </a:r>
          </a:p>
        </p:txBody>
      </p:sp>
      <p:sp>
        <p:nvSpPr>
          <p:cNvPr id="46" name="TextBox 45">
            <a:extLst>
              <a:ext uri="{FF2B5EF4-FFF2-40B4-BE49-F238E27FC236}">
                <a16:creationId xmlns:a16="http://schemas.microsoft.com/office/drawing/2014/main" id="{0539E03C-44C5-4131-A7DE-DFA028CE68F4}"/>
              </a:ext>
            </a:extLst>
          </p:cNvPr>
          <p:cNvSpPr txBox="1"/>
          <p:nvPr/>
        </p:nvSpPr>
        <p:spPr>
          <a:xfrm>
            <a:off x="1019319" y="3756012"/>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0%</a:t>
            </a:r>
            <a:endParaRPr lang="en-CA"/>
          </a:p>
        </p:txBody>
      </p:sp>
      <p:sp>
        <p:nvSpPr>
          <p:cNvPr id="47" name="TextBox 46">
            <a:extLst>
              <a:ext uri="{FF2B5EF4-FFF2-40B4-BE49-F238E27FC236}">
                <a16:creationId xmlns:a16="http://schemas.microsoft.com/office/drawing/2014/main" id="{52CB9D3E-2BD3-4C41-BB93-C9DAA5B917D5}"/>
              </a:ext>
            </a:extLst>
          </p:cNvPr>
          <p:cNvSpPr txBox="1"/>
          <p:nvPr/>
        </p:nvSpPr>
        <p:spPr>
          <a:xfrm>
            <a:off x="3248344" y="3764335"/>
            <a:ext cx="717809" cy="307777"/>
          </a:xfrm>
          <a:prstGeom prst="rect">
            <a:avLst/>
          </a:prstGeom>
          <a:noFill/>
        </p:spPr>
        <p:txBody>
          <a:bodyPr wrap="square">
            <a:spAutoFit/>
          </a:bodyPr>
          <a:lstStyle/>
          <a:p>
            <a:r>
              <a:rPr lang="en-US" i="1">
                <a:solidFill>
                  <a:schemeClr val="tx1"/>
                </a:solidFill>
                <a:latin typeface="Open Sans"/>
                <a:ea typeface="Open Sans"/>
                <a:cs typeface="Open Sans"/>
              </a:rPr>
              <a:t>100</a:t>
            </a:r>
            <a:r>
              <a:rPr lang="en-US" sz="1400" i="1">
                <a:solidFill>
                  <a:schemeClr val="tx1"/>
                </a:solidFill>
                <a:latin typeface="Open Sans"/>
                <a:ea typeface="Open Sans"/>
                <a:cs typeface="Open Sans"/>
              </a:rPr>
              <a:t>%</a:t>
            </a:r>
            <a:endParaRPr lang="en-CA"/>
          </a:p>
        </p:txBody>
      </p:sp>
      <p:sp>
        <p:nvSpPr>
          <p:cNvPr id="48" name="TextBox 47">
            <a:extLst>
              <a:ext uri="{FF2B5EF4-FFF2-40B4-BE49-F238E27FC236}">
                <a16:creationId xmlns:a16="http://schemas.microsoft.com/office/drawing/2014/main" id="{28BE3F92-FCB8-4796-82DA-F92C923CCB09}"/>
              </a:ext>
            </a:extLst>
          </p:cNvPr>
          <p:cNvSpPr txBox="1"/>
          <p:nvPr/>
        </p:nvSpPr>
        <p:spPr>
          <a:xfrm>
            <a:off x="4216337" y="3754159"/>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0%</a:t>
            </a:r>
            <a:endParaRPr lang="en-CA"/>
          </a:p>
        </p:txBody>
      </p:sp>
      <p:sp>
        <p:nvSpPr>
          <p:cNvPr id="49" name="TextBox 48">
            <a:extLst>
              <a:ext uri="{FF2B5EF4-FFF2-40B4-BE49-F238E27FC236}">
                <a16:creationId xmlns:a16="http://schemas.microsoft.com/office/drawing/2014/main" id="{B1BC27C8-48E7-4DA7-AE6D-90B4DAC13C00}"/>
              </a:ext>
            </a:extLst>
          </p:cNvPr>
          <p:cNvSpPr txBox="1"/>
          <p:nvPr/>
        </p:nvSpPr>
        <p:spPr>
          <a:xfrm>
            <a:off x="6445362" y="3762482"/>
            <a:ext cx="717809" cy="307777"/>
          </a:xfrm>
          <a:prstGeom prst="rect">
            <a:avLst/>
          </a:prstGeom>
          <a:noFill/>
        </p:spPr>
        <p:txBody>
          <a:bodyPr wrap="square">
            <a:spAutoFit/>
          </a:bodyPr>
          <a:lstStyle/>
          <a:p>
            <a:r>
              <a:rPr lang="en-US" i="1">
                <a:solidFill>
                  <a:schemeClr val="tx1"/>
                </a:solidFill>
                <a:latin typeface="Open Sans"/>
                <a:ea typeface="Open Sans"/>
                <a:cs typeface="Open Sans"/>
              </a:rPr>
              <a:t>100</a:t>
            </a:r>
            <a:r>
              <a:rPr lang="en-US" sz="1400" i="1">
                <a:solidFill>
                  <a:schemeClr val="tx1"/>
                </a:solidFill>
                <a:latin typeface="Open Sans"/>
                <a:ea typeface="Open Sans"/>
                <a:cs typeface="Open Sans"/>
              </a:rPr>
              <a:t>%</a:t>
            </a:r>
            <a:endParaRPr lang="en-CA"/>
          </a:p>
        </p:txBody>
      </p:sp>
      <p:sp>
        <p:nvSpPr>
          <p:cNvPr id="50" name="TextBox 49">
            <a:extLst>
              <a:ext uri="{FF2B5EF4-FFF2-40B4-BE49-F238E27FC236}">
                <a16:creationId xmlns:a16="http://schemas.microsoft.com/office/drawing/2014/main" id="{3F153EC6-EF0C-45E7-AB9F-1C8FC4CCC697}"/>
              </a:ext>
            </a:extLst>
          </p:cNvPr>
          <p:cNvSpPr txBox="1"/>
          <p:nvPr/>
        </p:nvSpPr>
        <p:spPr>
          <a:xfrm>
            <a:off x="7819151" y="3771875"/>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0%</a:t>
            </a:r>
            <a:endParaRPr lang="en-CA"/>
          </a:p>
        </p:txBody>
      </p:sp>
      <p:sp>
        <p:nvSpPr>
          <p:cNvPr id="51" name="TextBox 50">
            <a:extLst>
              <a:ext uri="{FF2B5EF4-FFF2-40B4-BE49-F238E27FC236}">
                <a16:creationId xmlns:a16="http://schemas.microsoft.com/office/drawing/2014/main" id="{A214F99A-3528-403F-ABB0-521D5599929A}"/>
              </a:ext>
            </a:extLst>
          </p:cNvPr>
          <p:cNvSpPr txBox="1"/>
          <p:nvPr/>
        </p:nvSpPr>
        <p:spPr>
          <a:xfrm>
            <a:off x="10048176" y="3780198"/>
            <a:ext cx="717809" cy="307777"/>
          </a:xfrm>
          <a:prstGeom prst="rect">
            <a:avLst/>
          </a:prstGeom>
          <a:noFill/>
        </p:spPr>
        <p:txBody>
          <a:bodyPr wrap="square">
            <a:spAutoFit/>
          </a:bodyPr>
          <a:lstStyle/>
          <a:p>
            <a:r>
              <a:rPr lang="en-US" i="1">
                <a:solidFill>
                  <a:schemeClr val="tx1"/>
                </a:solidFill>
                <a:latin typeface="Open Sans"/>
                <a:ea typeface="Open Sans"/>
                <a:cs typeface="Open Sans"/>
              </a:rPr>
              <a:t>100</a:t>
            </a:r>
            <a:r>
              <a:rPr lang="en-US" sz="1400" i="1">
                <a:solidFill>
                  <a:schemeClr val="tx1"/>
                </a:solidFill>
                <a:latin typeface="Open Sans"/>
                <a:ea typeface="Open Sans"/>
                <a:cs typeface="Open Sans"/>
              </a:rPr>
              <a:t>%</a:t>
            </a:r>
            <a:endParaRPr lang="en-CA"/>
          </a:p>
        </p:txBody>
      </p:sp>
    </p:spTree>
    <p:extLst>
      <p:ext uri="{BB962C8B-B14F-4D97-AF65-F5344CB8AC3E}">
        <p14:creationId xmlns:p14="http://schemas.microsoft.com/office/powerpoint/2010/main" val="42650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wipe(left)">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1000"/>
                                        <p:tgtEl>
                                          <p:spTgt spid="47"/>
                                        </p:tgtEl>
                                      </p:cBhvr>
                                    </p:animEffect>
                                    <p:anim calcmode="lin" valueType="num">
                                      <p:cBhvr>
                                        <p:cTn id="43" dur="1000" fill="hold"/>
                                        <p:tgtEl>
                                          <p:spTgt spid="47"/>
                                        </p:tgtEl>
                                        <p:attrNameLst>
                                          <p:attrName>ppt_x</p:attrName>
                                        </p:attrNameLst>
                                      </p:cBhvr>
                                      <p:tavLst>
                                        <p:tav tm="0">
                                          <p:val>
                                            <p:strVal val="#ppt_x"/>
                                          </p:val>
                                        </p:tav>
                                        <p:tav tm="100000">
                                          <p:val>
                                            <p:strVal val="#ppt_x"/>
                                          </p:val>
                                        </p:tav>
                                      </p:tavLst>
                                    </p:anim>
                                    <p:anim calcmode="lin" valueType="num">
                                      <p:cBhvr>
                                        <p:cTn id="4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1000"/>
                                        <p:tgtEl>
                                          <p:spTgt spid="38"/>
                                        </p:tgtEl>
                                      </p:cBhvr>
                                    </p:animEffect>
                                    <p:anim calcmode="lin" valueType="num">
                                      <p:cBhvr>
                                        <p:cTn id="50" dur="1000" fill="hold"/>
                                        <p:tgtEl>
                                          <p:spTgt spid="38"/>
                                        </p:tgtEl>
                                        <p:attrNameLst>
                                          <p:attrName>ppt_x</p:attrName>
                                        </p:attrNameLst>
                                      </p:cBhvr>
                                      <p:tavLst>
                                        <p:tav tm="0">
                                          <p:val>
                                            <p:strVal val="#ppt_x"/>
                                          </p:val>
                                        </p:tav>
                                        <p:tav tm="100000">
                                          <p:val>
                                            <p:strVal val="#ppt_x"/>
                                          </p:val>
                                        </p:tav>
                                      </p:tavLst>
                                    </p:anim>
                                    <p:anim calcmode="lin" valueType="num">
                                      <p:cBhvr>
                                        <p:cTn id="51" dur="1000" fill="hold"/>
                                        <p:tgtEl>
                                          <p:spTgt spid="3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000"/>
                                        <p:tgtEl>
                                          <p:spTgt spid="21"/>
                                        </p:tgtEl>
                                      </p:cBhvr>
                                    </p:animEffect>
                                    <p:anim calcmode="lin" valueType="num">
                                      <p:cBhvr>
                                        <p:cTn id="55" dur="1000" fill="hold"/>
                                        <p:tgtEl>
                                          <p:spTgt spid="21"/>
                                        </p:tgtEl>
                                        <p:attrNameLst>
                                          <p:attrName>ppt_x</p:attrName>
                                        </p:attrNameLst>
                                      </p:cBhvr>
                                      <p:tavLst>
                                        <p:tav tm="0">
                                          <p:val>
                                            <p:strVal val="#ppt_x"/>
                                          </p:val>
                                        </p:tav>
                                        <p:tav tm="100000">
                                          <p:val>
                                            <p:strVal val="#ppt_x"/>
                                          </p:val>
                                        </p:tav>
                                      </p:tavLst>
                                    </p:anim>
                                    <p:anim calcmode="lin" valueType="num">
                                      <p:cBhvr>
                                        <p:cTn id="56" dur="1000" fill="hold"/>
                                        <p:tgtEl>
                                          <p:spTgt spid="2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1000"/>
                                        <p:tgtEl>
                                          <p:spTgt spid="48"/>
                                        </p:tgtEl>
                                      </p:cBhvr>
                                    </p:animEffect>
                                    <p:anim calcmode="lin" valueType="num">
                                      <p:cBhvr>
                                        <p:cTn id="70" dur="1000" fill="hold"/>
                                        <p:tgtEl>
                                          <p:spTgt spid="48"/>
                                        </p:tgtEl>
                                        <p:attrNameLst>
                                          <p:attrName>ppt_x</p:attrName>
                                        </p:attrNameLst>
                                      </p:cBhvr>
                                      <p:tavLst>
                                        <p:tav tm="0">
                                          <p:val>
                                            <p:strVal val="#ppt_x"/>
                                          </p:val>
                                        </p:tav>
                                        <p:tav tm="100000">
                                          <p:val>
                                            <p:strVal val="#ppt_x"/>
                                          </p:val>
                                        </p:tav>
                                      </p:tavLst>
                                    </p:anim>
                                    <p:anim calcmode="lin" valueType="num">
                                      <p:cBhvr>
                                        <p:cTn id="71" dur="1000" fill="hold"/>
                                        <p:tgtEl>
                                          <p:spTgt spid="4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1000"/>
                                        <p:tgtEl>
                                          <p:spTgt spid="49"/>
                                        </p:tgtEl>
                                      </p:cBhvr>
                                    </p:animEffect>
                                    <p:anim calcmode="lin" valueType="num">
                                      <p:cBhvr>
                                        <p:cTn id="75" dur="1000" fill="hold"/>
                                        <p:tgtEl>
                                          <p:spTgt spid="49"/>
                                        </p:tgtEl>
                                        <p:attrNameLst>
                                          <p:attrName>ppt_x</p:attrName>
                                        </p:attrNameLst>
                                      </p:cBhvr>
                                      <p:tavLst>
                                        <p:tav tm="0">
                                          <p:val>
                                            <p:strVal val="#ppt_x"/>
                                          </p:val>
                                        </p:tav>
                                        <p:tav tm="100000">
                                          <p:val>
                                            <p:strVal val="#ppt_x"/>
                                          </p:val>
                                        </p:tav>
                                      </p:tavLst>
                                    </p:anim>
                                    <p:anim calcmode="lin" valueType="num">
                                      <p:cBhvr>
                                        <p:cTn id="7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1000"/>
                                        <p:tgtEl>
                                          <p:spTgt spid="39"/>
                                        </p:tgtEl>
                                      </p:cBhvr>
                                    </p:animEffect>
                                    <p:anim calcmode="lin" valueType="num">
                                      <p:cBhvr>
                                        <p:cTn id="82" dur="1000" fill="hold"/>
                                        <p:tgtEl>
                                          <p:spTgt spid="39"/>
                                        </p:tgtEl>
                                        <p:attrNameLst>
                                          <p:attrName>ppt_x</p:attrName>
                                        </p:attrNameLst>
                                      </p:cBhvr>
                                      <p:tavLst>
                                        <p:tav tm="0">
                                          <p:val>
                                            <p:strVal val="#ppt_x"/>
                                          </p:val>
                                        </p:tav>
                                        <p:tav tm="100000">
                                          <p:val>
                                            <p:strVal val="#ppt_x"/>
                                          </p:val>
                                        </p:tav>
                                      </p:tavLst>
                                    </p:anim>
                                    <p:anim calcmode="lin" valueType="num">
                                      <p:cBhvr>
                                        <p:cTn id="83" dur="1000" fill="hold"/>
                                        <p:tgtEl>
                                          <p:spTgt spid="3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1000"/>
                                        <p:tgtEl>
                                          <p:spTgt spid="33"/>
                                        </p:tgtEl>
                                      </p:cBhvr>
                                    </p:animEffect>
                                    <p:anim calcmode="lin" valueType="num">
                                      <p:cBhvr>
                                        <p:cTn id="87" dur="1000" fill="hold"/>
                                        <p:tgtEl>
                                          <p:spTgt spid="33"/>
                                        </p:tgtEl>
                                        <p:attrNameLst>
                                          <p:attrName>ppt_x</p:attrName>
                                        </p:attrNameLst>
                                      </p:cBhvr>
                                      <p:tavLst>
                                        <p:tav tm="0">
                                          <p:val>
                                            <p:strVal val="#ppt_x"/>
                                          </p:val>
                                        </p:tav>
                                        <p:tav tm="100000">
                                          <p:val>
                                            <p:strVal val="#ppt_x"/>
                                          </p:val>
                                        </p:tav>
                                      </p:tavLst>
                                    </p:anim>
                                    <p:anim calcmode="lin" valueType="num">
                                      <p:cBhvr>
                                        <p:cTn id="88" dur="1000" fill="hold"/>
                                        <p:tgtEl>
                                          <p:spTgt spid="33"/>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1000"/>
                                        <p:tgtEl>
                                          <p:spTgt spid="32"/>
                                        </p:tgtEl>
                                      </p:cBhvr>
                                    </p:animEffect>
                                    <p:anim calcmode="lin" valueType="num">
                                      <p:cBhvr>
                                        <p:cTn id="92" dur="1000" fill="hold"/>
                                        <p:tgtEl>
                                          <p:spTgt spid="32"/>
                                        </p:tgtEl>
                                        <p:attrNameLst>
                                          <p:attrName>ppt_x</p:attrName>
                                        </p:attrNameLst>
                                      </p:cBhvr>
                                      <p:tavLst>
                                        <p:tav tm="0">
                                          <p:val>
                                            <p:strVal val="#ppt_x"/>
                                          </p:val>
                                        </p:tav>
                                        <p:tav tm="100000">
                                          <p:val>
                                            <p:strVal val="#ppt_x"/>
                                          </p:val>
                                        </p:tav>
                                      </p:tavLst>
                                    </p:anim>
                                    <p:anim calcmode="lin" valueType="num">
                                      <p:cBhvr>
                                        <p:cTn id="93" dur="1000" fill="hold"/>
                                        <p:tgtEl>
                                          <p:spTgt spid="32"/>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anim calcmode="lin" valueType="num">
                                      <p:cBhvr>
                                        <p:cTn id="97" dur="1000" fill="hold"/>
                                        <p:tgtEl>
                                          <p:spTgt spid="34"/>
                                        </p:tgtEl>
                                        <p:attrNameLst>
                                          <p:attrName>ppt_x</p:attrName>
                                        </p:attrNameLst>
                                      </p:cBhvr>
                                      <p:tavLst>
                                        <p:tav tm="0">
                                          <p:val>
                                            <p:strVal val="#ppt_x"/>
                                          </p:val>
                                        </p:tav>
                                        <p:tav tm="100000">
                                          <p:val>
                                            <p:strVal val="#ppt_x"/>
                                          </p:val>
                                        </p:tav>
                                      </p:tavLst>
                                    </p:anim>
                                    <p:anim calcmode="lin" valueType="num">
                                      <p:cBhvr>
                                        <p:cTn id="98" dur="1000" fill="hold"/>
                                        <p:tgtEl>
                                          <p:spTgt spid="34"/>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fade">
                                      <p:cBhvr>
                                        <p:cTn id="101" dur="1000"/>
                                        <p:tgtEl>
                                          <p:spTgt spid="50"/>
                                        </p:tgtEl>
                                      </p:cBhvr>
                                    </p:animEffect>
                                    <p:anim calcmode="lin" valueType="num">
                                      <p:cBhvr>
                                        <p:cTn id="102" dur="1000" fill="hold"/>
                                        <p:tgtEl>
                                          <p:spTgt spid="50"/>
                                        </p:tgtEl>
                                        <p:attrNameLst>
                                          <p:attrName>ppt_x</p:attrName>
                                        </p:attrNameLst>
                                      </p:cBhvr>
                                      <p:tavLst>
                                        <p:tav tm="0">
                                          <p:val>
                                            <p:strVal val="#ppt_x"/>
                                          </p:val>
                                        </p:tav>
                                        <p:tav tm="100000">
                                          <p:val>
                                            <p:strVal val="#ppt_x"/>
                                          </p:val>
                                        </p:tav>
                                      </p:tavLst>
                                    </p:anim>
                                    <p:anim calcmode="lin" valueType="num">
                                      <p:cBhvr>
                                        <p:cTn id="103" dur="1000" fill="hold"/>
                                        <p:tgtEl>
                                          <p:spTgt spid="50"/>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1000"/>
                                        <p:tgtEl>
                                          <p:spTgt spid="51"/>
                                        </p:tgtEl>
                                      </p:cBhvr>
                                    </p:animEffect>
                                    <p:anim calcmode="lin" valueType="num">
                                      <p:cBhvr>
                                        <p:cTn id="107" dur="1000" fill="hold"/>
                                        <p:tgtEl>
                                          <p:spTgt spid="51"/>
                                        </p:tgtEl>
                                        <p:attrNameLst>
                                          <p:attrName>ppt_x</p:attrName>
                                        </p:attrNameLst>
                                      </p:cBhvr>
                                      <p:tavLst>
                                        <p:tav tm="0">
                                          <p:val>
                                            <p:strVal val="#ppt_x"/>
                                          </p:val>
                                        </p:tav>
                                        <p:tav tm="100000">
                                          <p:val>
                                            <p:strVal val="#ppt_x"/>
                                          </p:val>
                                        </p:tav>
                                      </p:tavLst>
                                    </p:anim>
                                    <p:anim calcmode="lin" valueType="num">
                                      <p:cBhvr>
                                        <p:cTn id="108"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10">
                                            <p:txEl>
                                              <p:pRg st="0" end="0"/>
                                            </p:txEl>
                                          </p:spTgt>
                                        </p:tgtEl>
                                        <p:attrNameLst>
                                          <p:attrName>style.visibility</p:attrName>
                                        </p:attrNameLst>
                                      </p:cBhvr>
                                      <p:to>
                                        <p:strVal val="visible"/>
                                      </p:to>
                                    </p:set>
                                    <p:animEffect transition="in" filter="wipe(left)">
                                      <p:cBhvr>
                                        <p:cTn id="113" dur="500"/>
                                        <p:tgtEl>
                                          <p:spTgt spid="10">
                                            <p:txEl>
                                              <p:pRg st="0" end="0"/>
                                            </p:txEl>
                                          </p:spTgt>
                                        </p:tgtEl>
                                      </p:cBhvr>
                                    </p:animEffect>
                                  </p:childTnLst>
                                </p:cTn>
                              </p:par>
                              <p:par>
                                <p:cTn id="114" presetID="22" presetClass="entr" presetSubtype="1" fill="hold" nodeType="with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wipe(up)">
                                      <p:cBhvr>
                                        <p:cTn id="116" dur="500"/>
                                        <p:tgtEl>
                                          <p:spTgt spid="44"/>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wipe(up)">
                                      <p:cBhvr>
                                        <p:cTn id="119" dur="500"/>
                                        <p:tgtEl>
                                          <p:spTgt spid="45"/>
                                        </p:tgtEl>
                                      </p:cBhvr>
                                    </p:animEffect>
                                  </p:childTnLst>
                                </p:cTn>
                              </p:par>
                              <p:par>
                                <p:cTn id="120" presetID="22" presetClass="entr" presetSubtype="1"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up)">
                                      <p:cBhvr>
                                        <p:cTn id="122" dur="500"/>
                                        <p:tgtEl>
                                          <p:spTgt spid="43"/>
                                        </p:tgtEl>
                                      </p:cBhvr>
                                    </p:animEffect>
                                  </p:childTnLst>
                                </p:cTn>
                              </p:par>
                              <p:par>
                                <p:cTn id="123" presetID="22" presetClass="entr" presetSubtype="1" fill="hold"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wipe(up)">
                                      <p:cBhvr>
                                        <p:cTn id="125" dur="500"/>
                                        <p:tgtEl>
                                          <p:spTgt spid="42"/>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wipe(up)">
                                      <p:cBhvr>
                                        <p:cTn id="128" dur="500"/>
                                        <p:tgtEl>
                                          <p:spTgt spid="41"/>
                                        </p:tgtEl>
                                      </p:cBhvr>
                                    </p:animEffect>
                                  </p:childTnLst>
                                </p:cTn>
                              </p:par>
                              <p:par>
                                <p:cTn id="129" presetID="22" presetClass="entr" presetSubtype="1" fill="hold" nodeType="withEffect">
                                  <p:stCondLst>
                                    <p:cond delay="0"/>
                                  </p:stCondLst>
                                  <p:childTnLst>
                                    <p:set>
                                      <p:cBhvr>
                                        <p:cTn id="130" dur="1" fill="hold">
                                          <p:stCondLst>
                                            <p:cond delay="0"/>
                                          </p:stCondLst>
                                        </p:cTn>
                                        <p:tgtEl>
                                          <p:spTgt spid="5"/>
                                        </p:tgtEl>
                                        <p:attrNameLst>
                                          <p:attrName>style.visibility</p:attrName>
                                        </p:attrNameLst>
                                      </p:cBhvr>
                                      <p:to>
                                        <p:strVal val="visible"/>
                                      </p:to>
                                    </p:set>
                                    <p:animEffect transition="in" filter="wipe(up)">
                                      <p:cBhvr>
                                        <p:cTn id="131" dur="500"/>
                                        <p:tgtEl>
                                          <p:spTgt spid="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40">
                                            <p:txEl>
                                              <p:pRg st="0" end="0"/>
                                            </p:txEl>
                                          </p:spTgt>
                                        </p:tgtEl>
                                        <p:attrNameLst>
                                          <p:attrName>style.visibility</p:attrName>
                                        </p:attrNameLst>
                                      </p:cBhvr>
                                      <p:to>
                                        <p:strVal val="visible"/>
                                      </p:to>
                                    </p:set>
                                    <p:animEffect transition="in" filter="wipe(left)">
                                      <p:cBhvr>
                                        <p:cTn id="136" dur="500"/>
                                        <p:tgtEl>
                                          <p:spTgt spid="40">
                                            <p:txEl>
                                              <p:pRg st="0" end="0"/>
                                            </p:txEl>
                                          </p:spTgt>
                                        </p:tgtEl>
                                      </p:cBhvr>
                                    </p:animEffect>
                                  </p:childTnLst>
                                </p:cTn>
                              </p:par>
                              <p:par>
                                <p:cTn id="137" presetID="22" presetClass="entr" presetSubtype="2"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animEffect transition="in" filter="wipe(right)">
                                      <p:cBhvr>
                                        <p:cTn id="139" dur="500"/>
                                        <p:tgtEl>
                                          <p:spTgt spid="52"/>
                                        </p:tgtEl>
                                      </p:cBhvr>
                                    </p:animEffect>
                                  </p:childTnLst>
                                </p:cTn>
                              </p:par>
                              <p:par>
                                <p:cTn id="140" presetID="1" presetClass="emph" presetSubtype="2" fill="hold" nodeType="withEffect">
                                  <p:stCondLst>
                                    <p:cond delay="0"/>
                                  </p:stCondLst>
                                  <p:childTnLst>
                                    <p:animClr clrSpc="rgb" dir="cw">
                                      <p:cBhvr>
                                        <p:cTn id="141" dur="2000" fill="hold"/>
                                        <p:tgtEl>
                                          <p:spTgt spid="17"/>
                                        </p:tgtEl>
                                        <p:attrNameLst>
                                          <p:attrName>fillcolor</p:attrName>
                                        </p:attrNameLst>
                                      </p:cBhvr>
                                      <p:to>
                                        <a:srgbClr val="FA611C"/>
                                      </p:to>
                                    </p:animClr>
                                    <p:set>
                                      <p:cBhvr>
                                        <p:cTn id="142" dur="2000" fill="hold"/>
                                        <p:tgtEl>
                                          <p:spTgt spid="17"/>
                                        </p:tgtEl>
                                        <p:attrNameLst>
                                          <p:attrName>fill.type</p:attrName>
                                        </p:attrNameLst>
                                      </p:cBhvr>
                                      <p:to>
                                        <p:strVal val="solid"/>
                                      </p:to>
                                    </p:set>
                                    <p:set>
                                      <p:cBhvr>
                                        <p:cTn id="143" dur="2000" fill="hold"/>
                                        <p:tgtEl>
                                          <p:spTgt spid="17"/>
                                        </p:tgtEl>
                                        <p:attrNameLst>
                                          <p:attrName>fill.on</p:attrName>
                                        </p:attrNameLst>
                                      </p:cBhvr>
                                      <p:to>
                                        <p:strVal val="true"/>
                                      </p:to>
                                    </p:set>
                                  </p:childTnLst>
                                </p:cTn>
                              </p:par>
                              <p:par>
                                <p:cTn id="144" presetID="22" presetClass="entr" presetSubtype="2" fill="hold" grpId="0" nodeType="withEffect">
                                  <p:stCondLst>
                                    <p:cond delay="0"/>
                                  </p:stCondLst>
                                  <p:childTnLst>
                                    <p:set>
                                      <p:cBhvr>
                                        <p:cTn id="145" dur="1" fill="hold">
                                          <p:stCondLst>
                                            <p:cond delay="0"/>
                                          </p:stCondLst>
                                        </p:cTn>
                                        <p:tgtEl>
                                          <p:spTgt spid="55"/>
                                        </p:tgtEl>
                                        <p:attrNameLst>
                                          <p:attrName>style.visibility</p:attrName>
                                        </p:attrNameLst>
                                      </p:cBhvr>
                                      <p:to>
                                        <p:strVal val="visible"/>
                                      </p:to>
                                    </p:set>
                                    <p:animEffect transition="in" filter="wipe(right)">
                                      <p:cBhvr>
                                        <p:cTn id="146" dur="500"/>
                                        <p:tgtEl>
                                          <p:spTgt spid="55"/>
                                        </p:tgtEl>
                                      </p:cBhvr>
                                    </p:animEffect>
                                  </p:childTnLst>
                                </p:cTn>
                              </p:par>
                              <p:par>
                                <p:cTn id="147" presetID="1" presetClass="emph" presetSubtype="2" fill="hold" nodeType="withEffect">
                                  <p:stCondLst>
                                    <p:cond delay="0"/>
                                  </p:stCondLst>
                                  <p:childTnLst>
                                    <p:animClr clrSpc="rgb" dir="cw">
                                      <p:cBhvr>
                                        <p:cTn id="148" dur="2000" fill="hold"/>
                                        <p:tgtEl>
                                          <p:spTgt spid="32"/>
                                        </p:tgtEl>
                                        <p:attrNameLst>
                                          <p:attrName>fillcolor</p:attrName>
                                        </p:attrNameLst>
                                      </p:cBhvr>
                                      <p:to>
                                        <a:srgbClr val="FA611C"/>
                                      </p:to>
                                    </p:animClr>
                                    <p:set>
                                      <p:cBhvr>
                                        <p:cTn id="149" dur="2000" fill="hold"/>
                                        <p:tgtEl>
                                          <p:spTgt spid="32"/>
                                        </p:tgtEl>
                                        <p:attrNameLst>
                                          <p:attrName>fill.type</p:attrName>
                                        </p:attrNameLst>
                                      </p:cBhvr>
                                      <p:to>
                                        <p:strVal val="solid"/>
                                      </p:to>
                                    </p:set>
                                    <p:set>
                                      <p:cBhvr>
                                        <p:cTn id="150" dur="2000" fill="hold"/>
                                        <p:tgtEl>
                                          <p:spTgt spid="32"/>
                                        </p:tgtEl>
                                        <p:attrNameLst>
                                          <p:attrName>fill.on</p:attrName>
                                        </p:attrNameLst>
                                      </p:cBhvr>
                                      <p:to>
                                        <p:strVal val="true"/>
                                      </p:to>
                                    </p:set>
                                  </p:childTnLst>
                                </p:cTn>
                              </p:par>
                              <p:par>
                                <p:cTn id="151" presetID="22" presetClass="entr" presetSubtype="2" fill="hold" grpId="0" nodeType="withEffect">
                                  <p:stCondLst>
                                    <p:cond delay="0"/>
                                  </p:stCondLst>
                                  <p:childTnLst>
                                    <p:set>
                                      <p:cBhvr>
                                        <p:cTn id="152" dur="1" fill="hold">
                                          <p:stCondLst>
                                            <p:cond delay="0"/>
                                          </p:stCondLst>
                                        </p:cTn>
                                        <p:tgtEl>
                                          <p:spTgt spid="30"/>
                                        </p:tgtEl>
                                        <p:attrNameLst>
                                          <p:attrName>style.visibility</p:attrName>
                                        </p:attrNameLst>
                                      </p:cBhvr>
                                      <p:to>
                                        <p:strVal val="visible"/>
                                      </p:to>
                                    </p:set>
                                    <p:animEffect transition="in" filter="wipe(right)">
                                      <p:cBhvr>
                                        <p:cTn id="153" dur="500"/>
                                        <p:tgtEl>
                                          <p:spTgt spid="30"/>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nodeType="clickEffect">
                                  <p:stCondLst>
                                    <p:cond delay="0"/>
                                  </p:stCondLst>
                                  <p:childTnLst>
                                    <p:set>
                                      <p:cBhvr>
                                        <p:cTn id="157" dur="1" fill="hold">
                                          <p:stCondLst>
                                            <p:cond delay="0"/>
                                          </p:stCondLst>
                                        </p:cTn>
                                        <p:tgtEl>
                                          <p:spTgt spid="24">
                                            <p:txEl>
                                              <p:pRg st="0" end="0"/>
                                            </p:txEl>
                                          </p:spTgt>
                                        </p:tgtEl>
                                        <p:attrNameLst>
                                          <p:attrName>style.visibility</p:attrName>
                                        </p:attrNameLst>
                                      </p:cBhvr>
                                      <p:to>
                                        <p:strVal val="visible"/>
                                      </p:to>
                                    </p:set>
                                    <p:animEffect transition="in" filter="wipe(left)">
                                      <p:cBhvr>
                                        <p:cTn id="158" dur="500"/>
                                        <p:tgtEl>
                                          <p:spTgt spid="24">
                                            <p:txEl>
                                              <p:pRg st="0" end="0"/>
                                            </p:txEl>
                                          </p:spTgt>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wipe(left)">
                                      <p:cBhvr>
                                        <p:cTn id="161" dur="50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40">
                                            <p:txEl>
                                              <p:pRg st="1" end="1"/>
                                            </p:txEl>
                                          </p:spTgt>
                                        </p:tgtEl>
                                        <p:attrNameLst>
                                          <p:attrName>style.visibility</p:attrName>
                                        </p:attrNameLst>
                                      </p:cBhvr>
                                      <p:to>
                                        <p:strVal val="visible"/>
                                      </p:to>
                                    </p:set>
                                    <p:animEffect transition="in" filter="wipe(left)">
                                      <p:cBhvr>
                                        <p:cTn id="166" dur="500"/>
                                        <p:tgtEl>
                                          <p:spTgt spid="40">
                                            <p:txEl>
                                              <p:pRg st="1" end="1"/>
                                            </p:txEl>
                                          </p:spTgt>
                                        </p:tgtEl>
                                      </p:cBhvr>
                                    </p:animEffect>
                                  </p:childTnLst>
                                </p:cTn>
                              </p:par>
                              <p:par>
                                <p:cTn id="167" presetID="22" presetClass="entr" presetSubtype="8" fill="hold" grpId="0" nodeType="with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wipe(left)">
                                      <p:cBhvr>
                                        <p:cTn id="169" dur="500"/>
                                        <p:tgtEl>
                                          <p:spTgt spid="31"/>
                                        </p:tgtEl>
                                      </p:cBhvr>
                                    </p:animEffect>
                                  </p:childTnLst>
                                </p:cTn>
                              </p:par>
                              <p:par>
                                <p:cTn id="170" presetID="22" presetClass="entr" presetSubtype="8" fill="hold" grpId="0" nodeType="withEffect">
                                  <p:stCondLst>
                                    <p:cond delay="0"/>
                                  </p:stCondLst>
                                  <p:childTnLst>
                                    <p:set>
                                      <p:cBhvr>
                                        <p:cTn id="171" dur="1" fill="hold">
                                          <p:stCondLst>
                                            <p:cond delay="0"/>
                                          </p:stCondLst>
                                        </p:cTn>
                                        <p:tgtEl>
                                          <p:spTgt spid="54"/>
                                        </p:tgtEl>
                                        <p:attrNameLst>
                                          <p:attrName>style.visibility</p:attrName>
                                        </p:attrNameLst>
                                      </p:cBhvr>
                                      <p:to>
                                        <p:strVal val="visible"/>
                                      </p:to>
                                    </p:set>
                                    <p:animEffect transition="in" filter="wipe(left)">
                                      <p:cBhvr>
                                        <p:cTn id="172" dur="500"/>
                                        <p:tgtEl>
                                          <p:spTgt spid="54"/>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53"/>
                                        </p:tgtEl>
                                        <p:attrNameLst>
                                          <p:attrName>style.visibility</p:attrName>
                                        </p:attrNameLst>
                                      </p:cBhvr>
                                      <p:to>
                                        <p:strVal val="visible"/>
                                      </p:to>
                                    </p:set>
                                    <p:animEffect transition="in" filter="wipe(left)">
                                      <p:cBhvr>
                                        <p:cTn id="175" dur="500"/>
                                        <p:tgtEl>
                                          <p:spTgt spid="53"/>
                                        </p:tgtEl>
                                      </p:cBhvr>
                                    </p:animEffect>
                                  </p:childTnLst>
                                </p:cTn>
                              </p:par>
                              <p:par>
                                <p:cTn id="176" presetID="1" presetClass="emph" presetSubtype="2" fill="hold" nodeType="withEffect">
                                  <p:stCondLst>
                                    <p:cond delay="0"/>
                                  </p:stCondLst>
                                  <p:childTnLst>
                                    <p:animClr clrSpc="rgb" dir="cw">
                                      <p:cBhvr>
                                        <p:cTn id="177" dur="2000" fill="hold"/>
                                        <p:tgtEl>
                                          <p:spTgt spid="21"/>
                                        </p:tgtEl>
                                        <p:attrNameLst>
                                          <p:attrName>fillcolor</p:attrName>
                                        </p:attrNameLst>
                                      </p:cBhvr>
                                      <p:to>
                                        <a:srgbClr val="132E57"/>
                                      </p:to>
                                    </p:animClr>
                                    <p:set>
                                      <p:cBhvr>
                                        <p:cTn id="178" dur="2000" fill="hold"/>
                                        <p:tgtEl>
                                          <p:spTgt spid="21"/>
                                        </p:tgtEl>
                                        <p:attrNameLst>
                                          <p:attrName>fill.type</p:attrName>
                                        </p:attrNameLst>
                                      </p:cBhvr>
                                      <p:to>
                                        <p:strVal val="solid"/>
                                      </p:to>
                                    </p:set>
                                    <p:set>
                                      <p:cBhvr>
                                        <p:cTn id="179" dur="2000" fill="hold"/>
                                        <p:tgtEl>
                                          <p:spTgt spid="21"/>
                                        </p:tgtEl>
                                        <p:attrNameLst>
                                          <p:attrName>fill.on</p:attrName>
                                        </p:attrNameLst>
                                      </p:cBhvr>
                                      <p:to>
                                        <p:strVal val="true"/>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nodeType="clickEffect">
                                  <p:stCondLst>
                                    <p:cond delay="0"/>
                                  </p:stCondLst>
                                  <p:childTnLst>
                                    <p:set>
                                      <p:cBhvr>
                                        <p:cTn id="183" dur="1" fill="hold">
                                          <p:stCondLst>
                                            <p:cond delay="0"/>
                                          </p:stCondLst>
                                        </p:cTn>
                                        <p:tgtEl>
                                          <p:spTgt spid="27">
                                            <p:txEl>
                                              <p:pRg st="0" end="0"/>
                                            </p:txEl>
                                          </p:spTgt>
                                        </p:tgtEl>
                                        <p:attrNameLst>
                                          <p:attrName>style.visibility</p:attrName>
                                        </p:attrNameLst>
                                      </p:cBhvr>
                                      <p:to>
                                        <p:strVal val="visible"/>
                                      </p:to>
                                    </p:set>
                                    <p:animEffect transition="in" filter="wipe(left)">
                                      <p:cBhvr>
                                        <p:cTn id="184"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2" grpId="0" animBg="1"/>
      <p:bldP spid="53" grpId="0" animBg="1"/>
      <p:bldP spid="37" grpId="0" animBg="1"/>
      <p:bldP spid="54" grpId="0" animBg="1"/>
      <p:bldP spid="55" grpId="0" animBg="1"/>
      <p:bldP spid="39" grpId="0" animBg="1"/>
      <p:bldP spid="12" grpId="0"/>
      <p:bldP spid="23" grpId="0"/>
      <p:bldP spid="26" grpId="0"/>
      <p:bldP spid="28" grpId="0"/>
      <p:bldP spid="30" grpId="0" animBg="1"/>
      <p:bldP spid="31" grpId="0" animBg="1"/>
      <p:bldP spid="33" grpId="0"/>
      <p:bldP spid="34" grpId="0"/>
      <p:bldP spid="35" grpId="0"/>
      <p:bldP spid="17" grpId="0" animBg="1"/>
      <p:bldP spid="41" grpId="0"/>
      <p:bldP spid="43" grpId="0"/>
      <p:bldP spid="45" grpId="0"/>
      <p:bldP spid="32" grpId="0" animBg="1"/>
      <p:bldP spid="21" grpId="0" animBg="1"/>
      <p:bldP spid="46" grpId="0"/>
      <p:bldP spid="47" grpId="0"/>
      <p:bldP spid="48" grpId="0"/>
      <p:bldP spid="49" grpId="0"/>
      <p:bldP spid="50"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artial Circle 37">
            <a:extLst>
              <a:ext uri="{FF2B5EF4-FFF2-40B4-BE49-F238E27FC236}">
                <a16:creationId xmlns:a16="http://schemas.microsoft.com/office/drawing/2014/main" id="{DDBE16C0-63C5-4C21-9FDE-9A22F86A0C93}"/>
              </a:ext>
            </a:extLst>
          </p:cNvPr>
          <p:cNvSpPr/>
          <p:nvPr/>
        </p:nvSpPr>
        <p:spPr>
          <a:xfrm rot="10800000">
            <a:off x="4615766" y="3083308"/>
            <a:ext cx="1868238" cy="1688167"/>
          </a:xfrm>
          <a:prstGeom prst="pie">
            <a:avLst>
              <a:gd name="adj1" fmla="val 0"/>
              <a:gd name="adj2" fmla="val 10786826"/>
            </a:avLst>
          </a:prstGeom>
          <a:solidFill>
            <a:schemeClr val="tx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6" name="Partial Circle 35">
            <a:extLst>
              <a:ext uri="{FF2B5EF4-FFF2-40B4-BE49-F238E27FC236}">
                <a16:creationId xmlns:a16="http://schemas.microsoft.com/office/drawing/2014/main" id="{BC19D185-56BE-4297-BFC2-13B7B16CD9DB}"/>
              </a:ext>
            </a:extLst>
          </p:cNvPr>
          <p:cNvSpPr/>
          <p:nvPr/>
        </p:nvSpPr>
        <p:spPr>
          <a:xfrm rot="10800000">
            <a:off x="4607649" y="3081762"/>
            <a:ext cx="1868238" cy="1688167"/>
          </a:xfrm>
          <a:prstGeom prst="pie">
            <a:avLst>
              <a:gd name="adj1" fmla="val 0"/>
              <a:gd name="adj2" fmla="val 4124899"/>
            </a:avLst>
          </a:prstGeom>
          <a:solidFill>
            <a:schemeClr val="accent4">
              <a:alpha val="25882"/>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0" name="Partial Circle 39">
            <a:extLst>
              <a:ext uri="{FF2B5EF4-FFF2-40B4-BE49-F238E27FC236}">
                <a16:creationId xmlns:a16="http://schemas.microsoft.com/office/drawing/2014/main" id="{B0643EF3-D8E2-4809-843F-10FE098CB142}"/>
              </a:ext>
            </a:extLst>
          </p:cNvPr>
          <p:cNvSpPr/>
          <p:nvPr/>
        </p:nvSpPr>
        <p:spPr>
          <a:xfrm rot="10800000" flipH="1">
            <a:off x="4607649" y="3081762"/>
            <a:ext cx="1868238" cy="1688167"/>
          </a:xfrm>
          <a:prstGeom prst="pie">
            <a:avLst>
              <a:gd name="adj1" fmla="val 0"/>
              <a:gd name="adj2" fmla="val 667425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7" name="Partial Circle 36">
            <a:extLst>
              <a:ext uri="{FF2B5EF4-FFF2-40B4-BE49-F238E27FC236}">
                <a16:creationId xmlns:a16="http://schemas.microsoft.com/office/drawing/2014/main" id="{0334286B-E111-42CA-A1D0-FB724A4EA222}"/>
              </a:ext>
            </a:extLst>
          </p:cNvPr>
          <p:cNvSpPr/>
          <p:nvPr/>
        </p:nvSpPr>
        <p:spPr>
          <a:xfrm rot="10800000">
            <a:off x="1419760" y="3083308"/>
            <a:ext cx="1868238" cy="1688167"/>
          </a:xfrm>
          <a:prstGeom prst="pie">
            <a:avLst>
              <a:gd name="adj1" fmla="val 0"/>
              <a:gd name="adj2" fmla="val 10786826"/>
            </a:avLst>
          </a:prstGeom>
          <a:solidFill>
            <a:schemeClr val="tx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Partial Circle 51">
            <a:extLst>
              <a:ext uri="{FF2B5EF4-FFF2-40B4-BE49-F238E27FC236}">
                <a16:creationId xmlns:a16="http://schemas.microsoft.com/office/drawing/2014/main" id="{96A3E9E6-DC00-4BCA-BA27-1890ED50DEE9}"/>
              </a:ext>
            </a:extLst>
          </p:cNvPr>
          <p:cNvSpPr/>
          <p:nvPr/>
        </p:nvSpPr>
        <p:spPr>
          <a:xfrm rot="10800000" flipH="1">
            <a:off x="1415138" y="3078690"/>
            <a:ext cx="1868238" cy="1688167"/>
          </a:xfrm>
          <a:prstGeom prst="pie">
            <a:avLst>
              <a:gd name="adj1" fmla="val 0"/>
              <a:gd name="adj2" fmla="val 6710159"/>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Partial Circle 52">
            <a:extLst>
              <a:ext uri="{FF2B5EF4-FFF2-40B4-BE49-F238E27FC236}">
                <a16:creationId xmlns:a16="http://schemas.microsoft.com/office/drawing/2014/main" id="{E16EDA7D-77F9-4C32-93B8-23F6A02D18DF}"/>
              </a:ext>
            </a:extLst>
          </p:cNvPr>
          <p:cNvSpPr/>
          <p:nvPr/>
        </p:nvSpPr>
        <p:spPr>
          <a:xfrm rot="10800000">
            <a:off x="1405849" y="3087556"/>
            <a:ext cx="1868238" cy="1688167"/>
          </a:xfrm>
          <a:prstGeom prst="pie">
            <a:avLst>
              <a:gd name="adj1" fmla="val 0"/>
              <a:gd name="adj2" fmla="val 4196702"/>
            </a:avLst>
          </a:prstGeom>
          <a:solidFill>
            <a:schemeClr val="accent4">
              <a:alpha val="25882"/>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9" name="Partial Circle 38">
            <a:extLst>
              <a:ext uri="{FF2B5EF4-FFF2-40B4-BE49-F238E27FC236}">
                <a16:creationId xmlns:a16="http://schemas.microsoft.com/office/drawing/2014/main" id="{D699CECF-4783-409A-B23D-745EF9866089}"/>
              </a:ext>
            </a:extLst>
          </p:cNvPr>
          <p:cNvSpPr/>
          <p:nvPr/>
        </p:nvSpPr>
        <p:spPr>
          <a:xfrm rot="10800000">
            <a:off x="8205589" y="3092934"/>
            <a:ext cx="1868238" cy="1688167"/>
          </a:xfrm>
          <a:prstGeom prst="pie">
            <a:avLst>
              <a:gd name="adj1" fmla="val 0"/>
              <a:gd name="adj2" fmla="val 10786826"/>
            </a:avLst>
          </a:prstGeom>
          <a:solidFill>
            <a:schemeClr val="tx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 name="Text Placeholder 1">
            <a:extLst>
              <a:ext uri="{FF2B5EF4-FFF2-40B4-BE49-F238E27FC236}">
                <a16:creationId xmlns:a16="http://schemas.microsoft.com/office/drawing/2014/main" id="{0F6F9D2F-0AF6-4BAA-9227-D84AF4BA1B0C}"/>
              </a:ext>
            </a:extLst>
          </p:cNvPr>
          <p:cNvSpPr>
            <a:spLocks noGrp="1"/>
          </p:cNvSpPr>
          <p:nvPr>
            <p:ph type="body" idx="1"/>
          </p:nvPr>
        </p:nvSpPr>
        <p:spPr>
          <a:xfrm>
            <a:off x="407987" y="1052736"/>
            <a:ext cx="11394980" cy="646331"/>
          </a:xfrm>
        </p:spPr>
        <p:txBody>
          <a:bodyPr>
            <a:normAutofit/>
          </a:bodyPr>
          <a:lstStyle/>
          <a:p>
            <a:pPr marL="228600" indent="0" fontAlgn="base"/>
            <a:r>
              <a:rPr lang="en-GB" b="0" i="0" u="none" strike="noStrike">
                <a:solidFill>
                  <a:srgbClr val="57595D"/>
                </a:solidFill>
                <a:effectLst/>
              </a:rPr>
              <a:t>Changing the threshold will </a:t>
            </a:r>
            <a:r>
              <a:rPr lang="en-GB" b="1" i="0" u="none" strike="noStrike">
                <a:solidFill>
                  <a:schemeClr val="tx2"/>
                </a:solidFill>
                <a:effectLst/>
              </a:rPr>
              <a:t>change the prediction class </a:t>
            </a:r>
            <a:r>
              <a:rPr lang="en-GB" b="0" i="0" u="none" strike="noStrike">
                <a:solidFill>
                  <a:srgbClr val="57595D"/>
                </a:solidFill>
                <a:effectLst/>
              </a:rPr>
              <a:t>of som</a:t>
            </a:r>
            <a:r>
              <a:rPr lang="en-GB">
                <a:solidFill>
                  <a:srgbClr val="57595D"/>
                </a:solidFill>
              </a:rPr>
              <a:t>e observations.</a:t>
            </a:r>
            <a:endParaRPr lang="en-GB">
              <a:solidFill>
                <a:schemeClr val="tx1"/>
              </a:solidFill>
            </a:endParaRPr>
          </a:p>
          <a:p>
            <a:pPr marL="228600" indent="0" fontAlgn="base"/>
            <a:endParaRPr lang="en-US" sz="1800">
              <a:solidFill>
                <a:schemeClr val="accent3"/>
              </a:solidFill>
            </a:endParaRPr>
          </a:p>
        </p:txBody>
      </p:sp>
      <p:sp>
        <p:nvSpPr>
          <p:cNvPr id="3" name="Title 2">
            <a:extLst>
              <a:ext uri="{FF2B5EF4-FFF2-40B4-BE49-F238E27FC236}">
                <a16:creationId xmlns:a16="http://schemas.microsoft.com/office/drawing/2014/main" id="{5263ED27-9FE8-495F-BA1A-A70F0F4C6007}"/>
              </a:ext>
            </a:extLst>
          </p:cNvPr>
          <p:cNvSpPr>
            <a:spLocks noGrp="1"/>
          </p:cNvSpPr>
          <p:nvPr>
            <p:ph type="title"/>
          </p:nvPr>
        </p:nvSpPr>
        <p:spPr/>
        <p:txBody>
          <a:bodyPr/>
          <a:lstStyle/>
          <a:p>
            <a:r>
              <a:rPr lang="en-GB" dirty="0"/>
              <a:t>Logistic Regression</a:t>
            </a:r>
          </a:p>
        </p:txBody>
      </p:sp>
      <p:sp>
        <p:nvSpPr>
          <p:cNvPr id="12" name="TextBox 11">
            <a:extLst>
              <a:ext uri="{FF2B5EF4-FFF2-40B4-BE49-F238E27FC236}">
                <a16:creationId xmlns:a16="http://schemas.microsoft.com/office/drawing/2014/main" id="{2FFE6D61-AB3E-4DAC-8418-5CB716D3EB52}"/>
              </a:ext>
            </a:extLst>
          </p:cNvPr>
          <p:cNvSpPr txBox="1"/>
          <p:nvPr/>
        </p:nvSpPr>
        <p:spPr>
          <a:xfrm>
            <a:off x="1423986" y="2959279"/>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35%</a:t>
            </a:r>
            <a:endParaRPr lang="en-CA"/>
          </a:p>
        </p:txBody>
      </p:sp>
      <p:sp>
        <p:nvSpPr>
          <p:cNvPr id="23" name="TextBox 22">
            <a:extLst>
              <a:ext uri="{FF2B5EF4-FFF2-40B4-BE49-F238E27FC236}">
                <a16:creationId xmlns:a16="http://schemas.microsoft.com/office/drawing/2014/main" id="{C8E10213-9082-4D65-8C0D-4D042797B178}"/>
              </a:ext>
            </a:extLst>
          </p:cNvPr>
          <p:cNvSpPr txBox="1"/>
          <p:nvPr/>
        </p:nvSpPr>
        <p:spPr>
          <a:xfrm>
            <a:off x="6375994" y="3313623"/>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80%</a:t>
            </a:r>
            <a:endParaRPr lang="en-CA"/>
          </a:p>
        </p:txBody>
      </p:sp>
      <p:sp>
        <p:nvSpPr>
          <p:cNvPr id="24" name="TextBox 23">
            <a:extLst>
              <a:ext uri="{FF2B5EF4-FFF2-40B4-BE49-F238E27FC236}">
                <a16:creationId xmlns:a16="http://schemas.microsoft.com/office/drawing/2014/main" id="{E5369145-2DC3-4217-8059-3DAD7C86CA9B}"/>
              </a:ext>
            </a:extLst>
          </p:cNvPr>
          <p:cNvSpPr txBox="1"/>
          <p:nvPr/>
        </p:nvSpPr>
        <p:spPr>
          <a:xfrm>
            <a:off x="-75533" y="4359375"/>
            <a:ext cx="4867275" cy="369332"/>
          </a:xfrm>
          <a:prstGeom prst="rect">
            <a:avLst/>
          </a:prstGeom>
          <a:noFill/>
        </p:spPr>
        <p:txBody>
          <a:bodyPr wrap="square">
            <a:spAutoFit/>
          </a:bodyPr>
          <a:lstStyle/>
          <a:p>
            <a:pPr algn="ctr"/>
            <a:r>
              <a:rPr lang="en-US" sz="1800" b="1" i="1">
                <a:solidFill>
                  <a:schemeClr val="accent4"/>
                </a:solidFill>
                <a:latin typeface="Open Sans"/>
                <a:ea typeface="Open Sans"/>
                <a:cs typeface="Open Sans"/>
              </a:rPr>
              <a:t>Prediction: Will Not Buy</a:t>
            </a:r>
          </a:p>
        </p:txBody>
      </p:sp>
      <p:sp>
        <p:nvSpPr>
          <p:cNvPr id="26" name="TextBox 25">
            <a:extLst>
              <a:ext uri="{FF2B5EF4-FFF2-40B4-BE49-F238E27FC236}">
                <a16:creationId xmlns:a16="http://schemas.microsoft.com/office/drawing/2014/main" id="{72F0A65A-B7E9-40BF-AA04-1746C43652E1}"/>
              </a:ext>
            </a:extLst>
          </p:cNvPr>
          <p:cNvSpPr txBox="1"/>
          <p:nvPr/>
        </p:nvSpPr>
        <p:spPr>
          <a:xfrm>
            <a:off x="1842516" y="4030907"/>
            <a:ext cx="1156530" cy="307777"/>
          </a:xfrm>
          <a:prstGeom prst="rect">
            <a:avLst/>
          </a:prstGeom>
          <a:noFill/>
        </p:spPr>
        <p:txBody>
          <a:bodyPr wrap="square">
            <a:spAutoFit/>
          </a:bodyPr>
          <a:lstStyle/>
          <a:p>
            <a:r>
              <a:rPr lang="en-US" sz="1400" i="1">
                <a:solidFill>
                  <a:schemeClr val="tx1"/>
                </a:solidFill>
                <a:latin typeface="Open Sans"/>
                <a:ea typeface="Open Sans"/>
                <a:cs typeface="Open Sans"/>
              </a:rPr>
              <a:t>Customer 1</a:t>
            </a:r>
            <a:endParaRPr lang="en-CA"/>
          </a:p>
        </p:txBody>
      </p:sp>
      <p:sp>
        <p:nvSpPr>
          <p:cNvPr id="27" name="TextBox 26">
            <a:extLst>
              <a:ext uri="{FF2B5EF4-FFF2-40B4-BE49-F238E27FC236}">
                <a16:creationId xmlns:a16="http://schemas.microsoft.com/office/drawing/2014/main" id="{FB11D57A-51EF-4A3A-89E2-68BE5725C2EA}"/>
              </a:ext>
            </a:extLst>
          </p:cNvPr>
          <p:cNvSpPr txBox="1"/>
          <p:nvPr/>
        </p:nvSpPr>
        <p:spPr>
          <a:xfrm>
            <a:off x="3200044" y="4383480"/>
            <a:ext cx="4867275" cy="369332"/>
          </a:xfrm>
          <a:prstGeom prst="rect">
            <a:avLst/>
          </a:prstGeom>
          <a:noFill/>
        </p:spPr>
        <p:txBody>
          <a:bodyPr wrap="square">
            <a:spAutoFit/>
          </a:bodyPr>
          <a:lstStyle/>
          <a:p>
            <a:pPr algn="ctr"/>
            <a:r>
              <a:rPr lang="en-US" sz="1800" b="1" i="1">
                <a:solidFill>
                  <a:schemeClr val="tx2"/>
                </a:solidFill>
                <a:latin typeface="Open Sans"/>
                <a:ea typeface="Open Sans"/>
                <a:cs typeface="Open Sans"/>
              </a:rPr>
              <a:t>Prediction: Will Buy</a:t>
            </a:r>
          </a:p>
        </p:txBody>
      </p:sp>
      <p:sp>
        <p:nvSpPr>
          <p:cNvPr id="28" name="TextBox 27">
            <a:extLst>
              <a:ext uri="{FF2B5EF4-FFF2-40B4-BE49-F238E27FC236}">
                <a16:creationId xmlns:a16="http://schemas.microsoft.com/office/drawing/2014/main" id="{012E1C5A-5E3F-4EB1-B7C0-09BE9228EA8B}"/>
              </a:ext>
            </a:extLst>
          </p:cNvPr>
          <p:cNvSpPr txBox="1"/>
          <p:nvPr/>
        </p:nvSpPr>
        <p:spPr>
          <a:xfrm>
            <a:off x="5118093" y="4055012"/>
            <a:ext cx="1156530" cy="307777"/>
          </a:xfrm>
          <a:prstGeom prst="rect">
            <a:avLst/>
          </a:prstGeom>
          <a:noFill/>
        </p:spPr>
        <p:txBody>
          <a:bodyPr wrap="square">
            <a:spAutoFit/>
          </a:bodyPr>
          <a:lstStyle/>
          <a:p>
            <a:r>
              <a:rPr lang="en-US" sz="1400" i="1">
                <a:solidFill>
                  <a:schemeClr val="tx1"/>
                </a:solidFill>
                <a:latin typeface="Open Sans"/>
                <a:ea typeface="Open Sans"/>
                <a:cs typeface="Open Sans"/>
              </a:rPr>
              <a:t>Customer 2</a:t>
            </a:r>
            <a:endParaRPr lang="en-CA"/>
          </a:p>
        </p:txBody>
      </p:sp>
      <p:sp>
        <p:nvSpPr>
          <p:cNvPr id="30" name="Partial Circle 29">
            <a:extLst>
              <a:ext uri="{FF2B5EF4-FFF2-40B4-BE49-F238E27FC236}">
                <a16:creationId xmlns:a16="http://schemas.microsoft.com/office/drawing/2014/main" id="{77F69EE5-7B4E-45CC-B8AF-F11013BFB74B}"/>
              </a:ext>
            </a:extLst>
          </p:cNvPr>
          <p:cNvSpPr/>
          <p:nvPr/>
        </p:nvSpPr>
        <p:spPr>
          <a:xfrm rot="10800000">
            <a:off x="8210210" y="3091490"/>
            <a:ext cx="1868238" cy="1688167"/>
          </a:xfrm>
          <a:prstGeom prst="pie">
            <a:avLst>
              <a:gd name="adj1" fmla="val 0"/>
              <a:gd name="adj2" fmla="val 3997014"/>
            </a:avLst>
          </a:prstGeom>
          <a:solidFill>
            <a:schemeClr val="accent4">
              <a:alpha val="25882"/>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 name="Partial Circle 30">
            <a:extLst>
              <a:ext uri="{FF2B5EF4-FFF2-40B4-BE49-F238E27FC236}">
                <a16:creationId xmlns:a16="http://schemas.microsoft.com/office/drawing/2014/main" id="{33050EEE-7C90-48F5-8096-47A4671F8716}"/>
              </a:ext>
            </a:extLst>
          </p:cNvPr>
          <p:cNvSpPr/>
          <p:nvPr/>
        </p:nvSpPr>
        <p:spPr>
          <a:xfrm rot="10800000" flipH="1">
            <a:off x="8200378" y="3091490"/>
            <a:ext cx="1868238" cy="1688167"/>
          </a:xfrm>
          <a:prstGeom prst="pie">
            <a:avLst>
              <a:gd name="adj1" fmla="val 0"/>
              <a:gd name="adj2" fmla="val 6661903"/>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3" name="TextBox 32">
            <a:extLst>
              <a:ext uri="{FF2B5EF4-FFF2-40B4-BE49-F238E27FC236}">
                <a16:creationId xmlns:a16="http://schemas.microsoft.com/office/drawing/2014/main" id="{F5331745-302F-4857-911C-DCEE5D1A8DCC}"/>
              </a:ext>
            </a:extLst>
          </p:cNvPr>
          <p:cNvSpPr txBox="1"/>
          <p:nvPr/>
        </p:nvSpPr>
        <p:spPr>
          <a:xfrm>
            <a:off x="8716577" y="2812588"/>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48%</a:t>
            </a:r>
            <a:endParaRPr lang="en-CA"/>
          </a:p>
        </p:txBody>
      </p:sp>
      <p:sp>
        <p:nvSpPr>
          <p:cNvPr id="34" name="TextBox 33">
            <a:extLst>
              <a:ext uri="{FF2B5EF4-FFF2-40B4-BE49-F238E27FC236}">
                <a16:creationId xmlns:a16="http://schemas.microsoft.com/office/drawing/2014/main" id="{0089F2D7-99A0-43B4-8AA3-31B0DA33840D}"/>
              </a:ext>
            </a:extLst>
          </p:cNvPr>
          <p:cNvSpPr txBox="1"/>
          <p:nvPr/>
        </p:nvSpPr>
        <p:spPr>
          <a:xfrm>
            <a:off x="8720921" y="4112810"/>
            <a:ext cx="1156530" cy="307777"/>
          </a:xfrm>
          <a:prstGeom prst="rect">
            <a:avLst/>
          </a:prstGeom>
          <a:noFill/>
        </p:spPr>
        <p:txBody>
          <a:bodyPr wrap="square">
            <a:spAutoFit/>
          </a:bodyPr>
          <a:lstStyle/>
          <a:p>
            <a:r>
              <a:rPr lang="en-US" sz="1400" i="1">
                <a:solidFill>
                  <a:schemeClr val="tx1"/>
                </a:solidFill>
                <a:latin typeface="Open Sans"/>
                <a:ea typeface="Open Sans"/>
                <a:cs typeface="Open Sans"/>
              </a:rPr>
              <a:t>Customer 3</a:t>
            </a:r>
            <a:endParaRPr lang="en-CA"/>
          </a:p>
        </p:txBody>
      </p:sp>
      <p:sp>
        <p:nvSpPr>
          <p:cNvPr id="35" name="TextBox 34">
            <a:extLst>
              <a:ext uri="{FF2B5EF4-FFF2-40B4-BE49-F238E27FC236}">
                <a16:creationId xmlns:a16="http://schemas.microsoft.com/office/drawing/2014/main" id="{283C7EE5-8BED-42F1-899E-FC316291DF4B}"/>
              </a:ext>
            </a:extLst>
          </p:cNvPr>
          <p:cNvSpPr txBox="1"/>
          <p:nvPr/>
        </p:nvSpPr>
        <p:spPr>
          <a:xfrm>
            <a:off x="6710691" y="4420587"/>
            <a:ext cx="4867275" cy="369332"/>
          </a:xfrm>
          <a:prstGeom prst="rect">
            <a:avLst/>
          </a:prstGeom>
          <a:noFill/>
        </p:spPr>
        <p:txBody>
          <a:bodyPr wrap="square">
            <a:spAutoFit/>
          </a:bodyPr>
          <a:lstStyle/>
          <a:p>
            <a:pPr algn="ctr"/>
            <a:r>
              <a:rPr lang="en-US" sz="1800" b="1" i="1">
                <a:solidFill>
                  <a:schemeClr val="accent4"/>
                </a:solidFill>
                <a:latin typeface="Open Sans"/>
                <a:ea typeface="Open Sans"/>
                <a:cs typeface="Open Sans"/>
              </a:rPr>
              <a:t>Prediction: Will Not Buy</a:t>
            </a:r>
          </a:p>
        </p:txBody>
      </p:sp>
      <p:cxnSp>
        <p:nvCxnSpPr>
          <p:cNvPr id="5" name="Straight Connector 4">
            <a:extLst>
              <a:ext uri="{FF2B5EF4-FFF2-40B4-BE49-F238E27FC236}">
                <a16:creationId xmlns:a16="http://schemas.microsoft.com/office/drawing/2014/main" id="{FEB93E2F-5BF1-408E-B9D5-EACA021EF004}"/>
              </a:ext>
            </a:extLst>
          </p:cNvPr>
          <p:cNvCxnSpPr>
            <a:cxnSpLocks/>
          </p:cNvCxnSpPr>
          <p:nvPr/>
        </p:nvCxnSpPr>
        <p:spPr>
          <a:xfrm rot="20286982">
            <a:off x="2149726" y="2861789"/>
            <a:ext cx="0" cy="1100561"/>
          </a:xfrm>
          <a:prstGeom prst="line">
            <a:avLst/>
          </a:prstGeom>
          <a:ln w="381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ABBBB29-D7A8-4611-A5CE-318EA1197266}"/>
              </a:ext>
            </a:extLst>
          </p:cNvPr>
          <p:cNvSpPr txBox="1"/>
          <p:nvPr/>
        </p:nvSpPr>
        <p:spPr>
          <a:xfrm rot="20286982">
            <a:off x="1636262" y="2593709"/>
            <a:ext cx="571894" cy="307777"/>
          </a:xfrm>
          <a:prstGeom prst="rect">
            <a:avLst/>
          </a:prstGeom>
          <a:noFill/>
        </p:spPr>
        <p:txBody>
          <a:bodyPr wrap="square">
            <a:spAutoFit/>
          </a:bodyPr>
          <a:lstStyle/>
          <a:p>
            <a:r>
              <a:rPr lang="en-US" b="1" i="1">
                <a:solidFill>
                  <a:schemeClr val="bg2"/>
                </a:solidFill>
                <a:latin typeface="Open Sans"/>
                <a:ea typeface="Open Sans"/>
                <a:cs typeface="Open Sans"/>
              </a:rPr>
              <a:t>4</a:t>
            </a:r>
            <a:r>
              <a:rPr lang="en-US" sz="1400" b="1" i="1">
                <a:solidFill>
                  <a:schemeClr val="bg2"/>
                </a:solidFill>
                <a:latin typeface="Open Sans"/>
                <a:ea typeface="Open Sans"/>
                <a:cs typeface="Open Sans"/>
              </a:rPr>
              <a:t>0%</a:t>
            </a:r>
            <a:endParaRPr lang="en-CA" b="1">
              <a:solidFill>
                <a:schemeClr val="bg2"/>
              </a:solidFill>
            </a:endParaRPr>
          </a:p>
        </p:txBody>
      </p:sp>
      <p:cxnSp>
        <p:nvCxnSpPr>
          <p:cNvPr id="42" name="Straight Connector 41">
            <a:extLst>
              <a:ext uri="{FF2B5EF4-FFF2-40B4-BE49-F238E27FC236}">
                <a16:creationId xmlns:a16="http://schemas.microsoft.com/office/drawing/2014/main" id="{1E4753D5-2A16-4014-8851-0AAEBD44C9DB}"/>
              </a:ext>
            </a:extLst>
          </p:cNvPr>
          <p:cNvCxnSpPr>
            <a:cxnSpLocks/>
          </p:cNvCxnSpPr>
          <p:nvPr/>
        </p:nvCxnSpPr>
        <p:spPr>
          <a:xfrm rot="20293247">
            <a:off x="5334766" y="2822641"/>
            <a:ext cx="0" cy="1100561"/>
          </a:xfrm>
          <a:prstGeom prst="line">
            <a:avLst/>
          </a:prstGeom>
          <a:ln w="381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A9FFF85-F0E9-4FD0-A20F-19B642A4526C}"/>
              </a:ext>
            </a:extLst>
          </p:cNvPr>
          <p:cNvSpPr txBox="1"/>
          <p:nvPr/>
        </p:nvSpPr>
        <p:spPr>
          <a:xfrm rot="20293247">
            <a:off x="4812682" y="2554147"/>
            <a:ext cx="571894" cy="307777"/>
          </a:xfrm>
          <a:prstGeom prst="rect">
            <a:avLst/>
          </a:prstGeom>
          <a:noFill/>
        </p:spPr>
        <p:txBody>
          <a:bodyPr wrap="square">
            <a:spAutoFit/>
          </a:bodyPr>
          <a:lstStyle/>
          <a:p>
            <a:r>
              <a:rPr lang="en-US" b="1" i="1">
                <a:solidFill>
                  <a:schemeClr val="bg2"/>
                </a:solidFill>
                <a:latin typeface="Open Sans"/>
                <a:ea typeface="Open Sans"/>
                <a:cs typeface="Open Sans"/>
              </a:rPr>
              <a:t>4</a:t>
            </a:r>
            <a:r>
              <a:rPr lang="en-US" sz="1400" b="1" i="1">
                <a:solidFill>
                  <a:schemeClr val="bg2"/>
                </a:solidFill>
                <a:latin typeface="Open Sans"/>
                <a:ea typeface="Open Sans"/>
                <a:cs typeface="Open Sans"/>
              </a:rPr>
              <a:t>0%</a:t>
            </a:r>
            <a:endParaRPr lang="en-CA" b="1">
              <a:solidFill>
                <a:schemeClr val="bg2"/>
              </a:solidFill>
            </a:endParaRPr>
          </a:p>
        </p:txBody>
      </p:sp>
      <p:cxnSp>
        <p:nvCxnSpPr>
          <p:cNvPr id="44" name="Straight Connector 43">
            <a:extLst>
              <a:ext uri="{FF2B5EF4-FFF2-40B4-BE49-F238E27FC236}">
                <a16:creationId xmlns:a16="http://schemas.microsoft.com/office/drawing/2014/main" id="{98E9863D-DC8D-4FA4-9E16-4C757A49D19B}"/>
              </a:ext>
            </a:extLst>
          </p:cNvPr>
          <p:cNvCxnSpPr>
            <a:cxnSpLocks/>
          </p:cNvCxnSpPr>
          <p:nvPr/>
        </p:nvCxnSpPr>
        <p:spPr>
          <a:xfrm rot="20378166">
            <a:off x="8932695" y="2915357"/>
            <a:ext cx="0" cy="1051162"/>
          </a:xfrm>
          <a:prstGeom prst="line">
            <a:avLst/>
          </a:prstGeom>
          <a:ln w="381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2A0A84F-34A5-4EAB-817A-5DFE96B5582C}"/>
              </a:ext>
            </a:extLst>
          </p:cNvPr>
          <p:cNvSpPr txBox="1"/>
          <p:nvPr/>
        </p:nvSpPr>
        <p:spPr>
          <a:xfrm rot="20378166">
            <a:off x="8478290" y="2624811"/>
            <a:ext cx="571894" cy="307777"/>
          </a:xfrm>
          <a:prstGeom prst="rect">
            <a:avLst/>
          </a:prstGeom>
          <a:noFill/>
        </p:spPr>
        <p:txBody>
          <a:bodyPr wrap="square">
            <a:spAutoFit/>
          </a:bodyPr>
          <a:lstStyle/>
          <a:p>
            <a:r>
              <a:rPr lang="en-US" sz="1400" b="1" i="1">
                <a:solidFill>
                  <a:schemeClr val="bg2"/>
                </a:solidFill>
                <a:latin typeface="Open Sans"/>
                <a:ea typeface="Open Sans"/>
                <a:cs typeface="Open Sans"/>
              </a:rPr>
              <a:t>40%</a:t>
            </a:r>
            <a:endParaRPr lang="en-CA" b="1">
              <a:solidFill>
                <a:schemeClr val="bg2"/>
              </a:solidFill>
            </a:endParaRPr>
          </a:p>
        </p:txBody>
      </p:sp>
      <p:sp>
        <p:nvSpPr>
          <p:cNvPr id="32" name="Arrow: Up 31">
            <a:extLst>
              <a:ext uri="{FF2B5EF4-FFF2-40B4-BE49-F238E27FC236}">
                <a16:creationId xmlns:a16="http://schemas.microsoft.com/office/drawing/2014/main" id="{54806962-2C78-4BAE-A28F-F2C65C075E5E}"/>
              </a:ext>
            </a:extLst>
          </p:cNvPr>
          <p:cNvSpPr/>
          <p:nvPr/>
        </p:nvSpPr>
        <p:spPr>
          <a:xfrm rot="21168369">
            <a:off x="8964640" y="3252658"/>
            <a:ext cx="241971" cy="714657"/>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Up 20">
            <a:extLst>
              <a:ext uri="{FF2B5EF4-FFF2-40B4-BE49-F238E27FC236}">
                <a16:creationId xmlns:a16="http://schemas.microsoft.com/office/drawing/2014/main" id="{81F457A7-479D-4C4C-B9A7-F8044007C62F}"/>
              </a:ext>
            </a:extLst>
          </p:cNvPr>
          <p:cNvSpPr/>
          <p:nvPr/>
        </p:nvSpPr>
        <p:spPr>
          <a:xfrm rot="3890277">
            <a:off x="5702207" y="3406500"/>
            <a:ext cx="241971" cy="714657"/>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0539E03C-44C5-4131-A7DE-DFA028CE68F4}"/>
              </a:ext>
            </a:extLst>
          </p:cNvPr>
          <p:cNvSpPr txBox="1"/>
          <p:nvPr/>
        </p:nvSpPr>
        <p:spPr>
          <a:xfrm>
            <a:off x="1019319" y="3756012"/>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0%</a:t>
            </a:r>
            <a:endParaRPr lang="en-CA"/>
          </a:p>
        </p:txBody>
      </p:sp>
      <p:sp>
        <p:nvSpPr>
          <p:cNvPr id="47" name="TextBox 46">
            <a:extLst>
              <a:ext uri="{FF2B5EF4-FFF2-40B4-BE49-F238E27FC236}">
                <a16:creationId xmlns:a16="http://schemas.microsoft.com/office/drawing/2014/main" id="{52CB9D3E-2BD3-4C41-BB93-C9DAA5B917D5}"/>
              </a:ext>
            </a:extLst>
          </p:cNvPr>
          <p:cNvSpPr txBox="1"/>
          <p:nvPr/>
        </p:nvSpPr>
        <p:spPr>
          <a:xfrm>
            <a:off x="3248344" y="3764335"/>
            <a:ext cx="717809" cy="307777"/>
          </a:xfrm>
          <a:prstGeom prst="rect">
            <a:avLst/>
          </a:prstGeom>
          <a:noFill/>
        </p:spPr>
        <p:txBody>
          <a:bodyPr wrap="square">
            <a:spAutoFit/>
          </a:bodyPr>
          <a:lstStyle/>
          <a:p>
            <a:r>
              <a:rPr lang="en-US" i="1">
                <a:solidFill>
                  <a:schemeClr val="tx1"/>
                </a:solidFill>
                <a:latin typeface="Open Sans"/>
                <a:ea typeface="Open Sans"/>
                <a:cs typeface="Open Sans"/>
              </a:rPr>
              <a:t>100</a:t>
            </a:r>
            <a:r>
              <a:rPr lang="en-US" sz="1400" i="1">
                <a:solidFill>
                  <a:schemeClr val="tx1"/>
                </a:solidFill>
                <a:latin typeface="Open Sans"/>
                <a:ea typeface="Open Sans"/>
                <a:cs typeface="Open Sans"/>
              </a:rPr>
              <a:t>%</a:t>
            </a:r>
            <a:endParaRPr lang="en-CA"/>
          </a:p>
        </p:txBody>
      </p:sp>
      <p:sp>
        <p:nvSpPr>
          <p:cNvPr id="48" name="TextBox 47">
            <a:extLst>
              <a:ext uri="{FF2B5EF4-FFF2-40B4-BE49-F238E27FC236}">
                <a16:creationId xmlns:a16="http://schemas.microsoft.com/office/drawing/2014/main" id="{28BE3F92-FCB8-4796-82DA-F92C923CCB09}"/>
              </a:ext>
            </a:extLst>
          </p:cNvPr>
          <p:cNvSpPr txBox="1"/>
          <p:nvPr/>
        </p:nvSpPr>
        <p:spPr>
          <a:xfrm>
            <a:off x="4216337" y="3754159"/>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0%</a:t>
            </a:r>
            <a:endParaRPr lang="en-CA"/>
          </a:p>
        </p:txBody>
      </p:sp>
      <p:sp>
        <p:nvSpPr>
          <p:cNvPr id="49" name="TextBox 48">
            <a:extLst>
              <a:ext uri="{FF2B5EF4-FFF2-40B4-BE49-F238E27FC236}">
                <a16:creationId xmlns:a16="http://schemas.microsoft.com/office/drawing/2014/main" id="{B1BC27C8-48E7-4DA7-AE6D-90B4DAC13C00}"/>
              </a:ext>
            </a:extLst>
          </p:cNvPr>
          <p:cNvSpPr txBox="1"/>
          <p:nvPr/>
        </p:nvSpPr>
        <p:spPr>
          <a:xfrm>
            <a:off x="6445362" y="3762482"/>
            <a:ext cx="717809" cy="307777"/>
          </a:xfrm>
          <a:prstGeom prst="rect">
            <a:avLst/>
          </a:prstGeom>
          <a:noFill/>
        </p:spPr>
        <p:txBody>
          <a:bodyPr wrap="square">
            <a:spAutoFit/>
          </a:bodyPr>
          <a:lstStyle/>
          <a:p>
            <a:r>
              <a:rPr lang="en-US" i="1">
                <a:solidFill>
                  <a:schemeClr val="tx1"/>
                </a:solidFill>
                <a:latin typeface="Open Sans"/>
                <a:ea typeface="Open Sans"/>
                <a:cs typeface="Open Sans"/>
              </a:rPr>
              <a:t>100</a:t>
            </a:r>
            <a:r>
              <a:rPr lang="en-US" sz="1400" i="1">
                <a:solidFill>
                  <a:schemeClr val="tx1"/>
                </a:solidFill>
                <a:latin typeface="Open Sans"/>
                <a:ea typeface="Open Sans"/>
                <a:cs typeface="Open Sans"/>
              </a:rPr>
              <a:t>%</a:t>
            </a:r>
            <a:endParaRPr lang="en-CA"/>
          </a:p>
        </p:txBody>
      </p:sp>
      <p:sp>
        <p:nvSpPr>
          <p:cNvPr id="50" name="TextBox 49">
            <a:extLst>
              <a:ext uri="{FF2B5EF4-FFF2-40B4-BE49-F238E27FC236}">
                <a16:creationId xmlns:a16="http://schemas.microsoft.com/office/drawing/2014/main" id="{3F153EC6-EF0C-45E7-AB9F-1C8FC4CCC697}"/>
              </a:ext>
            </a:extLst>
          </p:cNvPr>
          <p:cNvSpPr txBox="1"/>
          <p:nvPr/>
        </p:nvSpPr>
        <p:spPr>
          <a:xfrm>
            <a:off x="7819151" y="3771875"/>
            <a:ext cx="571894" cy="307777"/>
          </a:xfrm>
          <a:prstGeom prst="rect">
            <a:avLst/>
          </a:prstGeom>
          <a:noFill/>
        </p:spPr>
        <p:txBody>
          <a:bodyPr wrap="square">
            <a:spAutoFit/>
          </a:bodyPr>
          <a:lstStyle/>
          <a:p>
            <a:r>
              <a:rPr lang="en-US" sz="1400" i="1">
                <a:solidFill>
                  <a:schemeClr val="tx1"/>
                </a:solidFill>
                <a:latin typeface="Open Sans"/>
                <a:ea typeface="Open Sans"/>
                <a:cs typeface="Open Sans"/>
              </a:rPr>
              <a:t>0%</a:t>
            </a:r>
            <a:endParaRPr lang="en-CA"/>
          </a:p>
        </p:txBody>
      </p:sp>
      <p:sp>
        <p:nvSpPr>
          <p:cNvPr id="51" name="TextBox 50">
            <a:extLst>
              <a:ext uri="{FF2B5EF4-FFF2-40B4-BE49-F238E27FC236}">
                <a16:creationId xmlns:a16="http://schemas.microsoft.com/office/drawing/2014/main" id="{A214F99A-3528-403F-ABB0-521D5599929A}"/>
              </a:ext>
            </a:extLst>
          </p:cNvPr>
          <p:cNvSpPr txBox="1"/>
          <p:nvPr/>
        </p:nvSpPr>
        <p:spPr>
          <a:xfrm>
            <a:off x="10048176" y="3780198"/>
            <a:ext cx="717809" cy="307777"/>
          </a:xfrm>
          <a:prstGeom prst="rect">
            <a:avLst/>
          </a:prstGeom>
          <a:noFill/>
        </p:spPr>
        <p:txBody>
          <a:bodyPr wrap="square">
            <a:spAutoFit/>
          </a:bodyPr>
          <a:lstStyle/>
          <a:p>
            <a:r>
              <a:rPr lang="en-US" i="1">
                <a:solidFill>
                  <a:schemeClr val="tx1"/>
                </a:solidFill>
                <a:latin typeface="Open Sans"/>
                <a:ea typeface="Open Sans"/>
                <a:cs typeface="Open Sans"/>
              </a:rPr>
              <a:t>100</a:t>
            </a:r>
            <a:r>
              <a:rPr lang="en-US" sz="1400" i="1">
                <a:solidFill>
                  <a:schemeClr val="tx1"/>
                </a:solidFill>
                <a:latin typeface="Open Sans"/>
                <a:ea typeface="Open Sans"/>
                <a:cs typeface="Open Sans"/>
              </a:rPr>
              <a:t>%</a:t>
            </a:r>
            <a:endParaRPr lang="en-CA"/>
          </a:p>
        </p:txBody>
      </p:sp>
      <p:cxnSp>
        <p:nvCxnSpPr>
          <p:cNvPr id="6" name="Straight Connector 5">
            <a:extLst>
              <a:ext uri="{FF2B5EF4-FFF2-40B4-BE49-F238E27FC236}">
                <a16:creationId xmlns:a16="http://schemas.microsoft.com/office/drawing/2014/main" id="{88D0ED62-0466-47BC-9A25-6860405CE969}"/>
              </a:ext>
            </a:extLst>
          </p:cNvPr>
          <p:cNvCxnSpPr/>
          <p:nvPr/>
        </p:nvCxnSpPr>
        <p:spPr>
          <a:xfrm>
            <a:off x="7669161" y="4611329"/>
            <a:ext cx="295951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4BC9D0C-1D07-4740-B8B6-B5F5D82E2F55}"/>
              </a:ext>
            </a:extLst>
          </p:cNvPr>
          <p:cNvSpPr txBox="1"/>
          <p:nvPr/>
        </p:nvSpPr>
        <p:spPr>
          <a:xfrm>
            <a:off x="6700859" y="4781101"/>
            <a:ext cx="4867275" cy="369332"/>
          </a:xfrm>
          <a:prstGeom prst="rect">
            <a:avLst/>
          </a:prstGeom>
          <a:noFill/>
        </p:spPr>
        <p:txBody>
          <a:bodyPr wrap="square">
            <a:spAutoFit/>
          </a:bodyPr>
          <a:lstStyle/>
          <a:p>
            <a:pPr algn="ctr"/>
            <a:r>
              <a:rPr lang="en-US" sz="1800" b="1" i="1">
                <a:solidFill>
                  <a:schemeClr val="tx2"/>
                </a:solidFill>
                <a:latin typeface="Open Sans"/>
                <a:ea typeface="Open Sans"/>
                <a:cs typeface="Open Sans"/>
              </a:rPr>
              <a:t>Prediction: Will Buy</a:t>
            </a:r>
          </a:p>
        </p:txBody>
      </p:sp>
      <p:sp>
        <p:nvSpPr>
          <p:cNvPr id="55" name="Text Placeholder 1">
            <a:extLst>
              <a:ext uri="{FF2B5EF4-FFF2-40B4-BE49-F238E27FC236}">
                <a16:creationId xmlns:a16="http://schemas.microsoft.com/office/drawing/2014/main" id="{9FD02ED7-266B-443B-A1C7-B8C0CBB0C9B4}"/>
              </a:ext>
            </a:extLst>
          </p:cNvPr>
          <p:cNvSpPr txBox="1">
            <a:spLocks/>
          </p:cNvSpPr>
          <p:nvPr/>
        </p:nvSpPr>
        <p:spPr>
          <a:xfrm>
            <a:off x="407987" y="5372535"/>
            <a:ext cx="11394980" cy="64633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fontAlgn="base"/>
            <a:r>
              <a:rPr lang="en-GB">
                <a:solidFill>
                  <a:srgbClr val="57595D"/>
                </a:solidFill>
              </a:rPr>
              <a:t>We can use </a:t>
            </a:r>
            <a:r>
              <a:rPr lang="en-GB" b="1">
                <a:solidFill>
                  <a:schemeClr val="tx2"/>
                </a:solidFill>
              </a:rPr>
              <a:t>evaluation metrics </a:t>
            </a:r>
            <a:r>
              <a:rPr lang="en-GB">
                <a:solidFill>
                  <a:srgbClr val="57595D"/>
                </a:solidFill>
              </a:rPr>
              <a:t>to help us decide on the </a:t>
            </a:r>
            <a:r>
              <a:rPr lang="en-GB" b="1">
                <a:solidFill>
                  <a:schemeClr val="tx2"/>
                </a:solidFill>
              </a:rPr>
              <a:t>most appropriate threshold</a:t>
            </a:r>
            <a:r>
              <a:rPr lang="en-GB">
                <a:solidFill>
                  <a:srgbClr val="57595D"/>
                </a:solidFill>
              </a:rPr>
              <a:t>.</a:t>
            </a:r>
            <a:endParaRPr lang="en-GB">
              <a:solidFill>
                <a:schemeClr val="tx1"/>
              </a:solidFill>
            </a:endParaRPr>
          </a:p>
          <a:p>
            <a:pPr marL="228600" indent="0" fontAlgn="base"/>
            <a:endParaRPr lang="en-US">
              <a:solidFill>
                <a:schemeClr val="accent3"/>
              </a:solidFill>
            </a:endParaRPr>
          </a:p>
        </p:txBody>
      </p:sp>
      <p:sp>
        <p:nvSpPr>
          <p:cNvPr id="17" name="Arrow: Up 16">
            <a:extLst>
              <a:ext uri="{FF2B5EF4-FFF2-40B4-BE49-F238E27FC236}">
                <a16:creationId xmlns:a16="http://schemas.microsoft.com/office/drawing/2014/main" id="{0340A6BF-20BD-40DF-B310-81F6832D06DA}"/>
              </a:ext>
            </a:extLst>
          </p:cNvPr>
          <p:cNvSpPr/>
          <p:nvPr/>
        </p:nvSpPr>
        <p:spPr>
          <a:xfrm rot="19130824">
            <a:off x="2033651" y="3297532"/>
            <a:ext cx="241971" cy="714657"/>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0789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par>
                                <p:cTn id="18" presetID="1" presetClass="emph" presetSubtype="2" fill="hold" nodeType="withEffect">
                                  <p:stCondLst>
                                    <p:cond delay="0"/>
                                  </p:stCondLst>
                                  <p:childTnLst>
                                    <p:animClr clrSpc="rgb" dir="cw">
                                      <p:cBhvr>
                                        <p:cTn id="19" dur="2000" fill="hold"/>
                                        <p:tgtEl>
                                          <p:spTgt spid="32"/>
                                        </p:tgtEl>
                                        <p:attrNameLst>
                                          <p:attrName>fillcolor</p:attrName>
                                        </p:attrNameLst>
                                      </p:cBhvr>
                                      <p:to>
                                        <a:schemeClr val="tx2"/>
                                      </p:to>
                                    </p:animClr>
                                    <p:set>
                                      <p:cBhvr>
                                        <p:cTn id="20" dur="2000" fill="hold"/>
                                        <p:tgtEl>
                                          <p:spTgt spid="32"/>
                                        </p:tgtEl>
                                        <p:attrNameLst>
                                          <p:attrName>fill.type</p:attrName>
                                        </p:attrNameLst>
                                      </p:cBhvr>
                                      <p:to>
                                        <p:strVal val="solid"/>
                                      </p:to>
                                    </p:set>
                                    <p:set>
                                      <p:cBhvr>
                                        <p:cTn id="21" dur="2000" fill="hold"/>
                                        <p:tgtEl>
                                          <p:spTgt spid="32"/>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left)">
                                      <p:cBhvr>
                                        <p:cTn id="2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4" grpId="0"/>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EC8746E-2442-486A-9014-1885C806EEDF}"/>
              </a:ext>
            </a:extLst>
          </p:cNvPr>
          <p:cNvGrpSpPr/>
          <p:nvPr/>
        </p:nvGrpSpPr>
        <p:grpSpPr>
          <a:xfrm>
            <a:off x="4831490" y="2141355"/>
            <a:ext cx="1597666" cy="1881513"/>
            <a:chOff x="3972485" y="2286497"/>
            <a:chExt cx="2369227" cy="1881513"/>
          </a:xfrm>
        </p:grpSpPr>
        <p:sp>
          <p:nvSpPr>
            <p:cNvPr id="6" name="Rectangle 5">
              <a:extLst>
                <a:ext uri="{FF2B5EF4-FFF2-40B4-BE49-F238E27FC236}">
                  <a16:creationId xmlns:a16="http://schemas.microsoft.com/office/drawing/2014/main" id="{99ED951C-60EB-475C-A54C-8306A9536D65}"/>
                </a:ext>
              </a:extLst>
            </p:cNvPr>
            <p:cNvSpPr/>
            <p:nvPr/>
          </p:nvSpPr>
          <p:spPr>
            <a:xfrm>
              <a:off x="3972485" y="2286497"/>
              <a:ext cx="2369227" cy="18815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TextBox 136">
              <a:extLst>
                <a:ext uri="{FF2B5EF4-FFF2-40B4-BE49-F238E27FC236}">
                  <a16:creationId xmlns:a16="http://schemas.microsoft.com/office/drawing/2014/main" id="{B5BBCE23-2001-4F9F-AAD8-F76A69883F72}"/>
                </a:ext>
              </a:extLst>
            </p:cNvPr>
            <p:cNvSpPr txBox="1"/>
            <p:nvPr/>
          </p:nvSpPr>
          <p:spPr>
            <a:xfrm>
              <a:off x="4408695" y="3312532"/>
              <a:ext cx="1702169" cy="523220"/>
            </a:xfrm>
            <a:prstGeom prst="rect">
              <a:avLst/>
            </a:prstGeom>
            <a:noFill/>
          </p:spPr>
          <p:txBody>
            <a:bodyPr wrap="square">
              <a:spAutoFit/>
            </a:bodyPr>
            <a:lstStyle/>
            <a:p>
              <a:pPr algn="ctr"/>
              <a:r>
                <a:rPr lang="en-CA" dirty="0">
                  <a:solidFill>
                    <a:schemeClr val="tx2"/>
                  </a:solidFill>
                </a:rPr>
                <a:t>Predict</a:t>
              </a:r>
              <a:br>
                <a:rPr lang="en-CA" dirty="0">
                  <a:solidFill>
                    <a:schemeClr val="tx2"/>
                  </a:solidFill>
                </a:rPr>
              </a:br>
              <a:r>
                <a:rPr lang="en-CA" dirty="0">
                  <a:solidFill>
                    <a:schemeClr val="tx2"/>
                  </a:solidFill>
                </a:rPr>
                <a:t>BUY</a:t>
              </a:r>
            </a:p>
          </p:txBody>
        </p:sp>
      </p:grpSp>
      <p:grpSp>
        <p:nvGrpSpPr>
          <p:cNvPr id="36" name="Group 35">
            <a:extLst>
              <a:ext uri="{FF2B5EF4-FFF2-40B4-BE49-F238E27FC236}">
                <a16:creationId xmlns:a16="http://schemas.microsoft.com/office/drawing/2014/main" id="{7DEA4C9C-5275-41F7-BED1-50B170D212F6}"/>
              </a:ext>
            </a:extLst>
          </p:cNvPr>
          <p:cNvGrpSpPr/>
          <p:nvPr/>
        </p:nvGrpSpPr>
        <p:grpSpPr>
          <a:xfrm>
            <a:off x="2702097" y="2145087"/>
            <a:ext cx="2131900" cy="1881597"/>
            <a:chOff x="1526441" y="3241243"/>
            <a:chExt cx="2131900" cy="930583"/>
          </a:xfrm>
        </p:grpSpPr>
        <p:sp>
          <p:nvSpPr>
            <p:cNvPr id="66" name="Rectangle 65">
              <a:extLst>
                <a:ext uri="{FF2B5EF4-FFF2-40B4-BE49-F238E27FC236}">
                  <a16:creationId xmlns:a16="http://schemas.microsoft.com/office/drawing/2014/main" id="{FCD29922-25AE-45E2-9A0B-46F4388826B3}"/>
                </a:ext>
              </a:extLst>
            </p:cNvPr>
            <p:cNvSpPr/>
            <p:nvPr/>
          </p:nvSpPr>
          <p:spPr>
            <a:xfrm>
              <a:off x="1526441" y="3241243"/>
              <a:ext cx="2131900" cy="93058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TextBox 137">
              <a:extLst>
                <a:ext uri="{FF2B5EF4-FFF2-40B4-BE49-F238E27FC236}">
                  <a16:creationId xmlns:a16="http://schemas.microsoft.com/office/drawing/2014/main" id="{76F9607B-66E7-4BF9-9EEB-89AE81A5318F}"/>
                </a:ext>
              </a:extLst>
            </p:cNvPr>
            <p:cNvSpPr txBox="1"/>
            <p:nvPr/>
          </p:nvSpPr>
          <p:spPr>
            <a:xfrm>
              <a:off x="1683884" y="3340224"/>
              <a:ext cx="1702169" cy="523220"/>
            </a:xfrm>
            <a:prstGeom prst="rect">
              <a:avLst/>
            </a:prstGeom>
            <a:noFill/>
          </p:spPr>
          <p:txBody>
            <a:bodyPr wrap="square">
              <a:spAutoFit/>
            </a:bodyPr>
            <a:lstStyle/>
            <a:p>
              <a:pPr algn="ctr"/>
              <a:r>
                <a:rPr lang="en-CA">
                  <a:solidFill>
                    <a:schemeClr val="accent4"/>
                  </a:solidFill>
                </a:rPr>
                <a:t>Predict</a:t>
              </a:r>
              <a:br>
                <a:rPr lang="en-CA">
                  <a:solidFill>
                    <a:schemeClr val="accent4"/>
                  </a:solidFill>
                </a:rPr>
              </a:br>
              <a:r>
                <a:rPr lang="en-CA">
                  <a:solidFill>
                    <a:schemeClr val="accent4"/>
                  </a:solidFill>
                </a:rPr>
                <a:t>NOT BUY</a:t>
              </a:r>
            </a:p>
          </p:txBody>
        </p:sp>
      </p:grpSp>
      <p:sp>
        <p:nvSpPr>
          <p:cNvPr id="2" name="Text Placeholder 1">
            <a:extLst>
              <a:ext uri="{FF2B5EF4-FFF2-40B4-BE49-F238E27FC236}">
                <a16:creationId xmlns:a16="http://schemas.microsoft.com/office/drawing/2014/main" id="{0F6F9D2F-0AF6-4BAA-9227-D84AF4BA1B0C}"/>
              </a:ext>
            </a:extLst>
          </p:cNvPr>
          <p:cNvSpPr>
            <a:spLocks noGrp="1"/>
          </p:cNvSpPr>
          <p:nvPr>
            <p:ph type="body" idx="1"/>
          </p:nvPr>
        </p:nvSpPr>
        <p:spPr>
          <a:xfrm>
            <a:off x="407986" y="1052736"/>
            <a:ext cx="11087059" cy="891689"/>
          </a:xfrm>
        </p:spPr>
        <p:txBody>
          <a:bodyPr>
            <a:normAutofit/>
          </a:bodyPr>
          <a:lstStyle/>
          <a:p>
            <a:pPr marL="228600" indent="0"/>
            <a:r>
              <a:rPr lang="en-US">
                <a:solidFill>
                  <a:srgbClr val="57595D"/>
                </a:solidFill>
              </a:rPr>
              <a:t>Logistic Regression probabilities are estimated using </a:t>
            </a:r>
            <a:r>
              <a:rPr lang="en-US" b="1">
                <a:solidFill>
                  <a:schemeClr val="tx2"/>
                </a:solidFill>
              </a:rPr>
              <a:t>one or more input variables</a:t>
            </a:r>
          </a:p>
        </p:txBody>
      </p:sp>
      <p:sp>
        <p:nvSpPr>
          <p:cNvPr id="3" name="Title 2">
            <a:extLst>
              <a:ext uri="{FF2B5EF4-FFF2-40B4-BE49-F238E27FC236}">
                <a16:creationId xmlns:a16="http://schemas.microsoft.com/office/drawing/2014/main" id="{5263ED27-9FE8-495F-BA1A-A70F0F4C6007}"/>
              </a:ext>
            </a:extLst>
          </p:cNvPr>
          <p:cNvSpPr>
            <a:spLocks noGrp="1"/>
          </p:cNvSpPr>
          <p:nvPr>
            <p:ph type="title"/>
          </p:nvPr>
        </p:nvSpPr>
        <p:spPr/>
        <p:txBody>
          <a:bodyPr/>
          <a:lstStyle/>
          <a:p>
            <a:r>
              <a:rPr lang="en-GB" dirty="0"/>
              <a:t>Visualizing Logistic Regression</a:t>
            </a:r>
          </a:p>
        </p:txBody>
      </p:sp>
      <p:sp>
        <p:nvSpPr>
          <p:cNvPr id="72" name="TextBox 71">
            <a:extLst>
              <a:ext uri="{FF2B5EF4-FFF2-40B4-BE49-F238E27FC236}">
                <a16:creationId xmlns:a16="http://schemas.microsoft.com/office/drawing/2014/main" id="{1DA4840A-D7C8-4062-B409-96E1BE1BCCD0}"/>
              </a:ext>
            </a:extLst>
          </p:cNvPr>
          <p:cNvSpPr txBox="1"/>
          <p:nvPr/>
        </p:nvSpPr>
        <p:spPr>
          <a:xfrm>
            <a:off x="2927177" y="4257241"/>
            <a:ext cx="3326612" cy="307777"/>
          </a:xfrm>
          <a:prstGeom prst="rect">
            <a:avLst/>
          </a:prstGeom>
          <a:noFill/>
        </p:spPr>
        <p:txBody>
          <a:bodyPr wrap="square" rtlCol="0">
            <a:spAutoFit/>
          </a:bodyPr>
          <a:lstStyle/>
          <a:p>
            <a:pPr algn="ctr"/>
            <a:r>
              <a:rPr lang="en-GB">
                <a:solidFill>
                  <a:srgbClr val="132E57"/>
                </a:solidFill>
                <a:latin typeface="Open Sans" panose="020B0606030504020204" pitchFamily="34" charset="0"/>
                <a:ea typeface="Open Sans" panose="020B0606030504020204" pitchFamily="34" charset="0"/>
                <a:cs typeface="Open Sans" panose="020B0606030504020204" pitchFamily="34" charset="0"/>
              </a:rPr>
              <a:t>Customer Age (X)</a:t>
            </a:r>
          </a:p>
        </p:txBody>
      </p:sp>
      <p:grpSp>
        <p:nvGrpSpPr>
          <p:cNvPr id="32" name="Group 31">
            <a:extLst>
              <a:ext uri="{FF2B5EF4-FFF2-40B4-BE49-F238E27FC236}">
                <a16:creationId xmlns:a16="http://schemas.microsoft.com/office/drawing/2014/main" id="{31BEDFBB-6466-4FC0-A358-D79F7550C1A8}"/>
              </a:ext>
            </a:extLst>
          </p:cNvPr>
          <p:cNvGrpSpPr/>
          <p:nvPr/>
        </p:nvGrpSpPr>
        <p:grpSpPr>
          <a:xfrm>
            <a:off x="1944252" y="1431895"/>
            <a:ext cx="758910" cy="3326612"/>
            <a:chOff x="768596" y="1577037"/>
            <a:chExt cx="758910" cy="3326612"/>
          </a:xfrm>
        </p:grpSpPr>
        <p:sp>
          <p:nvSpPr>
            <p:cNvPr id="73" name="TextBox 72">
              <a:extLst>
                <a:ext uri="{FF2B5EF4-FFF2-40B4-BE49-F238E27FC236}">
                  <a16:creationId xmlns:a16="http://schemas.microsoft.com/office/drawing/2014/main" id="{10D21189-8025-4B80-A30D-34AD24F3D222}"/>
                </a:ext>
              </a:extLst>
            </p:cNvPr>
            <p:cNvSpPr txBox="1"/>
            <p:nvPr/>
          </p:nvSpPr>
          <p:spPr>
            <a:xfrm rot="16200000">
              <a:off x="-740821" y="3086454"/>
              <a:ext cx="3326612" cy="307777"/>
            </a:xfrm>
            <a:prstGeom prst="rect">
              <a:avLst/>
            </a:prstGeom>
            <a:noFill/>
          </p:spPr>
          <p:txBody>
            <a:bodyPr wrap="square" rtlCol="0">
              <a:spAutoFit/>
            </a:bodyPr>
            <a:lstStyle/>
            <a:p>
              <a:pPr algn="ctr"/>
              <a:r>
                <a:rPr lang="en-GB">
                  <a:solidFill>
                    <a:srgbClr val="132E57"/>
                  </a:solidFill>
                  <a:latin typeface="Open Sans" panose="020B0606030504020204" pitchFamily="34" charset="0"/>
                  <a:ea typeface="Open Sans" panose="020B0606030504020204" pitchFamily="34" charset="0"/>
                  <a:cs typeface="Open Sans" panose="020B0606030504020204" pitchFamily="34" charset="0"/>
                </a:rPr>
                <a:t>Probability of Buying (Y)</a:t>
              </a:r>
            </a:p>
          </p:txBody>
        </p:sp>
        <p:cxnSp>
          <p:nvCxnSpPr>
            <p:cNvPr id="74" name="Straight Connector 73">
              <a:extLst>
                <a:ext uri="{FF2B5EF4-FFF2-40B4-BE49-F238E27FC236}">
                  <a16:creationId xmlns:a16="http://schemas.microsoft.com/office/drawing/2014/main" id="{EA13C36B-FF62-4915-8166-CFD161AE9F09}"/>
                </a:ext>
              </a:extLst>
            </p:cNvPr>
            <p:cNvCxnSpPr>
              <a:cxnSpLocks/>
            </p:cNvCxnSpPr>
            <p:nvPr/>
          </p:nvCxnSpPr>
          <p:spPr>
            <a:xfrm flipH="1">
              <a:off x="1457674" y="2795011"/>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C646F06-2F7A-41D9-B414-19F6143A563D}"/>
                </a:ext>
              </a:extLst>
            </p:cNvPr>
            <p:cNvCxnSpPr>
              <a:cxnSpLocks/>
            </p:cNvCxnSpPr>
            <p:nvPr/>
          </p:nvCxnSpPr>
          <p:spPr>
            <a:xfrm flipH="1">
              <a:off x="1458331" y="3253403"/>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6E85A41-6ADD-41B4-8343-151F05C3C1C7}"/>
                </a:ext>
              </a:extLst>
            </p:cNvPr>
            <p:cNvCxnSpPr>
              <a:cxnSpLocks/>
            </p:cNvCxnSpPr>
            <p:nvPr/>
          </p:nvCxnSpPr>
          <p:spPr>
            <a:xfrm flipH="1">
              <a:off x="1462436" y="3715366"/>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8F4701-61C3-43E5-8750-7B0A281D5DBF}"/>
                </a:ext>
              </a:extLst>
            </p:cNvPr>
            <p:cNvCxnSpPr>
              <a:cxnSpLocks/>
            </p:cNvCxnSpPr>
            <p:nvPr/>
          </p:nvCxnSpPr>
          <p:spPr>
            <a:xfrm flipH="1">
              <a:off x="1415190" y="4172566"/>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6728FCF-B44F-44F0-B543-7FEBBD02FDD6}"/>
                </a:ext>
              </a:extLst>
            </p:cNvPr>
            <p:cNvCxnSpPr>
              <a:cxnSpLocks/>
              <a:stCxn id="83" idx="3"/>
            </p:cNvCxnSpPr>
            <p:nvPr/>
          </p:nvCxnSpPr>
          <p:spPr>
            <a:xfrm>
              <a:off x="1520090" y="2317765"/>
              <a:ext cx="6350" cy="18532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10A61FE-28B2-4D93-B885-64DA88D5C5F2}"/>
                </a:ext>
              </a:extLst>
            </p:cNvPr>
            <p:cNvSpPr txBox="1"/>
            <p:nvPr/>
          </p:nvSpPr>
          <p:spPr>
            <a:xfrm>
              <a:off x="1030046" y="3110442"/>
              <a:ext cx="490044"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80" name="TextBox 79">
              <a:extLst>
                <a:ext uri="{FF2B5EF4-FFF2-40B4-BE49-F238E27FC236}">
                  <a16:creationId xmlns:a16="http://schemas.microsoft.com/office/drawing/2014/main" id="{8CF9AAEE-D4EC-4B84-AA0B-604CCB1A2FE5}"/>
                </a:ext>
              </a:extLst>
            </p:cNvPr>
            <p:cNvSpPr txBox="1"/>
            <p:nvPr/>
          </p:nvSpPr>
          <p:spPr>
            <a:xfrm>
              <a:off x="1030046" y="4033924"/>
              <a:ext cx="490044"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81" name="TextBox 80">
              <a:extLst>
                <a:ext uri="{FF2B5EF4-FFF2-40B4-BE49-F238E27FC236}">
                  <a16:creationId xmlns:a16="http://schemas.microsoft.com/office/drawing/2014/main" id="{C52CE6AE-D6EF-4342-8D93-E8BB73A24A34}"/>
                </a:ext>
              </a:extLst>
            </p:cNvPr>
            <p:cNvSpPr txBox="1"/>
            <p:nvPr/>
          </p:nvSpPr>
          <p:spPr>
            <a:xfrm>
              <a:off x="1030046" y="3572183"/>
              <a:ext cx="490044"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0.25</a:t>
              </a:r>
            </a:p>
          </p:txBody>
        </p:sp>
        <p:sp>
          <p:nvSpPr>
            <p:cNvPr id="82" name="TextBox 81">
              <a:extLst>
                <a:ext uri="{FF2B5EF4-FFF2-40B4-BE49-F238E27FC236}">
                  <a16:creationId xmlns:a16="http://schemas.microsoft.com/office/drawing/2014/main" id="{473E7DD1-21BF-4F0A-A40A-E39156899F5E}"/>
                </a:ext>
              </a:extLst>
            </p:cNvPr>
            <p:cNvSpPr txBox="1"/>
            <p:nvPr/>
          </p:nvSpPr>
          <p:spPr>
            <a:xfrm>
              <a:off x="1030046" y="2648701"/>
              <a:ext cx="490044"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0.75</a:t>
              </a:r>
            </a:p>
          </p:txBody>
        </p:sp>
        <p:sp>
          <p:nvSpPr>
            <p:cNvPr id="83" name="TextBox 82">
              <a:extLst>
                <a:ext uri="{FF2B5EF4-FFF2-40B4-BE49-F238E27FC236}">
                  <a16:creationId xmlns:a16="http://schemas.microsoft.com/office/drawing/2014/main" id="{FEE43F0B-41F8-4C2E-97EC-CAF378658AB1}"/>
                </a:ext>
              </a:extLst>
            </p:cNvPr>
            <p:cNvSpPr txBox="1"/>
            <p:nvPr/>
          </p:nvSpPr>
          <p:spPr>
            <a:xfrm>
              <a:off x="1030046" y="2186960"/>
              <a:ext cx="490044"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1</a:t>
              </a:r>
            </a:p>
          </p:txBody>
        </p:sp>
        <p:cxnSp>
          <p:nvCxnSpPr>
            <p:cNvPr id="85" name="Straight Connector 84">
              <a:extLst>
                <a:ext uri="{FF2B5EF4-FFF2-40B4-BE49-F238E27FC236}">
                  <a16:creationId xmlns:a16="http://schemas.microsoft.com/office/drawing/2014/main" id="{B6E4A490-4866-4134-8E52-D87079F4E84F}"/>
                </a:ext>
              </a:extLst>
            </p:cNvPr>
            <p:cNvCxnSpPr>
              <a:cxnSpLocks/>
            </p:cNvCxnSpPr>
            <p:nvPr/>
          </p:nvCxnSpPr>
          <p:spPr>
            <a:xfrm flipH="1">
              <a:off x="1457674" y="2327371"/>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B8F13F4A-BD3E-4C0B-AB63-E2F6137153C0}"/>
              </a:ext>
            </a:extLst>
          </p:cNvPr>
          <p:cNvGrpSpPr/>
          <p:nvPr/>
        </p:nvGrpSpPr>
        <p:grpSpPr>
          <a:xfrm>
            <a:off x="2467503" y="4025043"/>
            <a:ext cx="4224455" cy="310409"/>
            <a:chOff x="7155327" y="5028731"/>
            <a:chExt cx="4272084" cy="310409"/>
          </a:xfrm>
        </p:grpSpPr>
        <p:cxnSp>
          <p:nvCxnSpPr>
            <p:cNvPr id="88" name="Straight Connector 87">
              <a:extLst>
                <a:ext uri="{FF2B5EF4-FFF2-40B4-BE49-F238E27FC236}">
                  <a16:creationId xmlns:a16="http://schemas.microsoft.com/office/drawing/2014/main" id="{19E04249-F8E4-449D-A12B-8E96E381196C}"/>
                </a:ext>
              </a:extLst>
            </p:cNvPr>
            <p:cNvCxnSpPr>
              <a:cxnSpLocks/>
            </p:cNvCxnSpPr>
            <p:nvPr/>
          </p:nvCxnSpPr>
          <p:spPr>
            <a:xfrm flipH="1">
              <a:off x="7335842" y="5031260"/>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27D29E2-850F-49F7-B551-E71C3A2A9DF4}"/>
                </a:ext>
              </a:extLst>
            </p:cNvPr>
            <p:cNvCxnSpPr>
              <a:cxnSpLocks/>
            </p:cNvCxnSpPr>
            <p:nvPr/>
          </p:nvCxnSpPr>
          <p:spPr>
            <a:xfrm flipV="1">
              <a:off x="7402517"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0F3036E-2AA9-4A07-B65B-6731E5BE1C8F}"/>
                </a:ext>
              </a:extLst>
            </p:cNvPr>
            <p:cNvCxnSpPr>
              <a:cxnSpLocks/>
            </p:cNvCxnSpPr>
            <p:nvPr/>
          </p:nvCxnSpPr>
          <p:spPr>
            <a:xfrm flipH="1">
              <a:off x="7335842" y="5031260"/>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69D92D9-906D-4C7B-A4E6-4805C88A7D34}"/>
                </a:ext>
              </a:extLst>
            </p:cNvPr>
            <p:cNvCxnSpPr>
              <a:cxnSpLocks/>
            </p:cNvCxnSpPr>
            <p:nvPr/>
          </p:nvCxnSpPr>
          <p:spPr>
            <a:xfrm flipV="1">
              <a:off x="7402517"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6F83B72-55F2-49AA-8536-EFA5B80FE1DD}"/>
                </a:ext>
              </a:extLst>
            </p:cNvPr>
            <p:cNvCxnSpPr>
              <a:cxnSpLocks/>
            </p:cNvCxnSpPr>
            <p:nvPr/>
          </p:nvCxnSpPr>
          <p:spPr>
            <a:xfrm flipV="1">
              <a:off x="8164518" y="5033493"/>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8639C03-4B2A-4F76-A180-71BF3E72F6D5}"/>
                </a:ext>
              </a:extLst>
            </p:cNvPr>
            <p:cNvCxnSpPr>
              <a:cxnSpLocks/>
            </p:cNvCxnSpPr>
            <p:nvPr/>
          </p:nvCxnSpPr>
          <p:spPr>
            <a:xfrm flipV="1">
              <a:off x="8907468" y="5031362"/>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4E96CD-CF2C-43AC-B7A6-09A21FDB4411}"/>
                </a:ext>
              </a:extLst>
            </p:cNvPr>
            <p:cNvCxnSpPr>
              <a:cxnSpLocks/>
            </p:cNvCxnSpPr>
            <p:nvPr/>
          </p:nvCxnSpPr>
          <p:spPr>
            <a:xfrm flipV="1">
              <a:off x="9660563"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7B5217B-8099-477D-94A0-3F36C5F2207F}"/>
                </a:ext>
              </a:extLst>
            </p:cNvPr>
            <p:cNvCxnSpPr>
              <a:cxnSpLocks/>
            </p:cNvCxnSpPr>
            <p:nvPr/>
          </p:nvCxnSpPr>
          <p:spPr>
            <a:xfrm flipV="1">
              <a:off x="10421942"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B46211-3F4B-4B02-95F6-F5F7BC92FDBE}"/>
                </a:ext>
              </a:extLst>
            </p:cNvPr>
            <p:cNvCxnSpPr>
              <a:cxnSpLocks/>
            </p:cNvCxnSpPr>
            <p:nvPr/>
          </p:nvCxnSpPr>
          <p:spPr>
            <a:xfrm flipV="1">
              <a:off x="11167274"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AC39634-9527-4C9C-B8C0-B4F61601894D}"/>
                </a:ext>
              </a:extLst>
            </p:cNvPr>
            <p:cNvCxnSpPr>
              <a:cxnSpLocks/>
            </p:cNvCxnSpPr>
            <p:nvPr/>
          </p:nvCxnSpPr>
          <p:spPr>
            <a:xfrm flipH="1">
              <a:off x="7402227" y="5029552"/>
              <a:ext cx="376504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2724BF64-2525-4DCE-AACA-9FE90D994D5F}"/>
                </a:ext>
              </a:extLst>
            </p:cNvPr>
            <p:cNvSpPr txBox="1"/>
            <p:nvPr/>
          </p:nvSpPr>
          <p:spPr>
            <a:xfrm>
              <a:off x="7155327"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30</a:t>
              </a:r>
            </a:p>
          </p:txBody>
        </p:sp>
        <p:sp>
          <p:nvSpPr>
            <p:cNvPr id="101" name="TextBox 100">
              <a:extLst>
                <a:ext uri="{FF2B5EF4-FFF2-40B4-BE49-F238E27FC236}">
                  <a16:creationId xmlns:a16="http://schemas.microsoft.com/office/drawing/2014/main" id="{2781C4AF-80E2-4F63-8C3E-2A5159A4018D}"/>
                </a:ext>
              </a:extLst>
            </p:cNvPr>
            <p:cNvSpPr txBox="1"/>
            <p:nvPr/>
          </p:nvSpPr>
          <p:spPr>
            <a:xfrm>
              <a:off x="7911735"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35</a:t>
              </a:r>
            </a:p>
          </p:txBody>
        </p:sp>
        <p:sp>
          <p:nvSpPr>
            <p:cNvPr id="102" name="TextBox 101">
              <a:extLst>
                <a:ext uri="{FF2B5EF4-FFF2-40B4-BE49-F238E27FC236}">
                  <a16:creationId xmlns:a16="http://schemas.microsoft.com/office/drawing/2014/main" id="{5FE66968-39B5-4D3C-A907-F44CB8468D00}"/>
                </a:ext>
              </a:extLst>
            </p:cNvPr>
            <p:cNvSpPr txBox="1"/>
            <p:nvPr/>
          </p:nvSpPr>
          <p:spPr>
            <a:xfrm>
              <a:off x="8668143"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40</a:t>
              </a:r>
            </a:p>
          </p:txBody>
        </p:sp>
        <p:sp>
          <p:nvSpPr>
            <p:cNvPr id="103" name="TextBox 102">
              <a:extLst>
                <a:ext uri="{FF2B5EF4-FFF2-40B4-BE49-F238E27FC236}">
                  <a16:creationId xmlns:a16="http://schemas.microsoft.com/office/drawing/2014/main" id="{13576BF8-AD65-483D-BF2E-C2169C5E974F}"/>
                </a:ext>
              </a:extLst>
            </p:cNvPr>
            <p:cNvSpPr txBox="1"/>
            <p:nvPr/>
          </p:nvSpPr>
          <p:spPr>
            <a:xfrm>
              <a:off x="9424551"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45</a:t>
              </a:r>
            </a:p>
          </p:txBody>
        </p:sp>
        <p:sp>
          <p:nvSpPr>
            <p:cNvPr id="104" name="TextBox 103">
              <a:extLst>
                <a:ext uri="{FF2B5EF4-FFF2-40B4-BE49-F238E27FC236}">
                  <a16:creationId xmlns:a16="http://schemas.microsoft.com/office/drawing/2014/main" id="{28E682A3-91AE-49B7-99BF-0C8A9FB0712C}"/>
                </a:ext>
              </a:extLst>
            </p:cNvPr>
            <p:cNvSpPr txBox="1"/>
            <p:nvPr/>
          </p:nvSpPr>
          <p:spPr>
            <a:xfrm>
              <a:off x="10180959"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50</a:t>
              </a:r>
            </a:p>
          </p:txBody>
        </p:sp>
        <p:sp>
          <p:nvSpPr>
            <p:cNvPr id="105" name="TextBox 104">
              <a:extLst>
                <a:ext uri="{FF2B5EF4-FFF2-40B4-BE49-F238E27FC236}">
                  <a16:creationId xmlns:a16="http://schemas.microsoft.com/office/drawing/2014/main" id="{8FDF71F1-1924-4403-8D27-865785532FF6}"/>
                </a:ext>
              </a:extLst>
            </p:cNvPr>
            <p:cNvSpPr txBox="1"/>
            <p:nvPr/>
          </p:nvSpPr>
          <p:spPr>
            <a:xfrm>
              <a:off x="10937367"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55</a:t>
              </a:r>
            </a:p>
          </p:txBody>
        </p:sp>
      </p:grpSp>
      <p:cxnSp>
        <p:nvCxnSpPr>
          <p:cNvPr id="5" name="Straight Connector 4">
            <a:extLst>
              <a:ext uri="{FF2B5EF4-FFF2-40B4-BE49-F238E27FC236}">
                <a16:creationId xmlns:a16="http://schemas.microsoft.com/office/drawing/2014/main" id="{6A79931E-B602-48BA-A473-98514D822E55}"/>
              </a:ext>
            </a:extLst>
          </p:cNvPr>
          <p:cNvCxnSpPr>
            <a:cxnSpLocks/>
          </p:cNvCxnSpPr>
          <p:nvPr/>
        </p:nvCxnSpPr>
        <p:spPr>
          <a:xfrm flipV="1">
            <a:off x="2695746" y="3090824"/>
            <a:ext cx="2135743" cy="5278"/>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65" name="Text Placeholder 1">
            <a:extLst>
              <a:ext uri="{FF2B5EF4-FFF2-40B4-BE49-F238E27FC236}">
                <a16:creationId xmlns:a16="http://schemas.microsoft.com/office/drawing/2014/main" id="{11D44F3A-B328-4DF2-8FDB-829FE44D5514}"/>
              </a:ext>
            </a:extLst>
          </p:cNvPr>
          <p:cNvSpPr txBox="1">
            <a:spLocks/>
          </p:cNvSpPr>
          <p:nvPr/>
        </p:nvSpPr>
        <p:spPr>
          <a:xfrm>
            <a:off x="619730" y="5013128"/>
            <a:ext cx="10628841" cy="11203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r>
              <a:rPr lang="en-US" b="1" dirty="0">
                <a:solidFill>
                  <a:schemeClr val="bg2"/>
                </a:solidFill>
              </a:rPr>
              <a:t>Logistic Regression uses a curved line </a:t>
            </a:r>
            <a:r>
              <a:rPr lang="en-US" dirty="0">
                <a:solidFill>
                  <a:srgbClr val="57595D"/>
                </a:solidFill>
              </a:rPr>
              <a:t>to summarize our observed data points</a:t>
            </a:r>
          </a:p>
          <a:p>
            <a:pPr marL="228600" indent="0"/>
            <a:r>
              <a:rPr lang="en-GB" sz="1800" dirty="0">
                <a:solidFill>
                  <a:srgbClr val="57595D"/>
                </a:solidFill>
              </a:rPr>
              <a:t>The logistic regression line generates probabilities </a:t>
            </a:r>
            <a:r>
              <a:rPr lang="en-GB" sz="1800" b="1" dirty="0">
                <a:solidFill>
                  <a:schemeClr val="tx2"/>
                </a:solidFill>
              </a:rPr>
              <a:t>between 0 and 1</a:t>
            </a:r>
            <a:r>
              <a:rPr lang="en-GB" sz="1800" dirty="0">
                <a:solidFill>
                  <a:srgbClr val="57595D"/>
                </a:solidFill>
              </a:rPr>
              <a:t>.</a:t>
            </a:r>
            <a:endParaRPr lang="en-US" sz="1800" dirty="0"/>
          </a:p>
        </p:txBody>
      </p:sp>
      <p:cxnSp>
        <p:nvCxnSpPr>
          <p:cNvPr id="69" name="Straight Connector 68">
            <a:extLst>
              <a:ext uri="{FF2B5EF4-FFF2-40B4-BE49-F238E27FC236}">
                <a16:creationId xmlns:a16="http://schemas.microsoft.com/office/drawing/2014/main" id="{DF2178A8-806C-4DE8-B810-DA742272A07F}"/>
              </a:ext>
            </a:extLst>
          </p:cNvPr>
          <p:cNvCxnSpPr>
            <a:cxnSpLocks/>
          </p:cNvCxnSpPr>
          <p:nvPr/>
        </p:nvCxnSpPr>
        <p:spPr>
          <a:xfrm>
            <a:off x="6426622" y="2169480"/>
            <a:ext cx="6350" cy="18532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D9DC7D-2D38-433A-821E-99005A6DF902}"/>
              </a:ext>
            </a:extLst>
          </p:cNvPr>
          <p:cNvCxnSpPr>
            <a:cxnSpLocks/>
          </p:cNvCxnSpPr>
          <p:nvPr/>
        </p:nvCxnSpPr>
        <p:spPr>
          <a:xfrm flipH="1">
            <a:off x="6419487" y="4020692"/>
            <a:ext cx="65070" cy="0"/>
          </a:xfrm>
          <a:prstGeom prst="line">
            <a:avLst/>
          </a:prstGeom>
          <a:ln>
            <a:solidFill>
              <a:srgbClr val="CC4304"/>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09CA0FA1-8AB9-4FC4-8F7A-57D7A64E928E}"/>
              </a:ext>
            </a:extLst>
          </p:cNvPr>
          <p:cNvGrpSpPr/>
          <p:nvPr/>
        </p:nvGrpSpPr>
        <p:grpSpPr>
          <a:xfrm>
            <a:off x="2913333" y="3975206"/>
            <a:ext cx="2035150" cy="108000"/>
            <a:chOff x="1737677" y="4120348"/>
            <a:chExt cx="2035150" cy="108000"/>
          </a:xfrm>
          <a:solidFill>
            <a:schemeClr val="accent4"/>
          </a:solidFill>
        </p:grpSpPr>
        <p:sp>
          <p:nvSpPr>
            <p:cNvPr id="119" name="Oval 118">
              <a:extLst>
                <a:ext uri="{FF2B5EF4-FFF2-40B4-BE49-F238E27FC236}">
                  <a16:creationId xmlns:a16="http://schemas.microsoft.com/office/drawing/2014/main" id="{E1B3A382-BFE7-4331-9773-874D3F4BDEB2}"/>
                </a:ext>
              </a:extLst>
            </p:cNvPr>
            <p:cNvSpPr/>
            <p:nvPr/>
          </p:nvSpPr>
          <p:spPr>
            <a:xfrm flipH="1">
              <a:off x="2125027" y="4120348"/>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20" name="Oval 119">
              <a:extLst>
                <a:ext uri="{FF2B5EF4-FFF2-40B4-BE49-F238E27FC236}">
                  <a16:creationId xmlns:a16="http://schemas.microsoft.com/office/drawing/2014/main" id="{4FFEB41A-A571-4025-A4D4-E960B02C2678}"/>
                </a:ext>
              </a:extLst>
            </p:cNvPr>
            <p:cNvSpPr/>
            <p:nvPr/>
          </p:nvSpPr>
          <p:spPr>
            <a:xfrm flipH="1">
              <a:off x="1737677" y="4120348"/>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21" name="Oval 120">
              <a:extLst>
                <a:ext uri="{FF2B5EF4-FFF2-40B4-BE49-F238E27FC236}">
                  <a16:creationId xmlns:a16="http://schemas.microsoft.com/office/drawing/2014/main" id="{7D52737B-3138-40AA-9C5C-73514C17BF11}"/>
                </a:ext>
              </a:extLst>
            </p:cNvPr>
            <p:cNvSpPr/>
            <p:nvPr/>
          </p:nvSpPr>
          <p:spPr>
            <a:xfrm flipH="1">
              <a:off x="2233895" y="4120348"/>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22" name="Oval 121">
              <a:extLst>
                <a:ext uri="{FF2B5EF4-FFF2-40B4-BE49-F238E27FC236}">
                  <a16:creationId xmlns:a16="http://schemas.microsoft.com/office/drawing/2014/main" id="{5D2888BD-6F85-42CC-B6F9-DE753C5AF1EB}"/>
                </a:ext>
              </a:extLst>
            </p:cNvPr>
            <p:cNvSpPr/>
            <p:nvPr/>
          </p:nvSpPr>
          <p:spPr>
            <a:xfrm flipH="1">
              <a:off x="2296675" y="4120348"/>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23" name="Oval 122">
              <a:extLst>
                <a:ext uri="{FF2B5EF4-FFF2-40B4-BE49-F238E27FC236}">
                  <a16:creationId xmlns:a16="http://schemas.microsoft.com/office/drawing/2014/main" id="{57F9609B-84A1-4B69-80FB-6C2DA9AEFFE6}"/>
                </a:ext>
              </a:extLst>
            </p:cNvPr>
            <p:cNvSpPr/>
            <p:nvPr/>
          </p:nvSpPr>
          <p:spPr>
            <a:xfrm flipH="1">
              <a:off x="2565423" y="4120348"/>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24" name="Oval 123">
              <a:extLst>
                <a:ext uri="{FF2B5EF4-FFF2-40B4-BE49-F238E27FC236}">
                  <a16:creationId xmlns:a16="http://schemas.microsoft.com/office/drawing/2014/main" id="{731651C2-A6FD-4D6D-8BF5-8D019010E3F0}"/>
                </a:ext>
              </a:extLst>
            </p:cNvPr>
            <p:cNvSpPr/>
            <p:nvPr/>
          </p:nvSpPr>
          <p:spPr>
            <a:xfrm flipH="1">
              <a:off x="2404675" y="4120348"/>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25" name="Oval 124">
              <a:extLst>
                <a:ext uri="{FF2B5EF4-FFF2-40B4-BE49-F238E27FC236}">
                  <a16:creationId xmlns:a16="http://schemas.microsoft.com/office/drawing/2014/main" id="{EB91591B-7336-4DF3-A9B0-371C8500F261}"/>
                </a:ext>
              </a:extLst>
            </p:cNvPr>
            <p:cNvSpPr/>
            <p:nvPr/>
          </p:nvSpPr>
          <p:spPr>
            <a:xfrm flipH="1">
              <a:off x="3350303" y="4120348"/>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26" name="Oval 125">
              <a:extLst>
                <a:ext uri="{FF2B5EF4-FFF2-40B4-BE49-F238E27FC236}">
                  <a16:creationId xmlns:a16="http://schemas.microsoft.com/office/drawing/2014/main" id="{E911926C-CF4F-4309-9AEE-F01EE4DC3FE7}"/>
                </a:ext>
              </a:extLst>
            </p:cNvPr>
            <p:cNvSpPr/>
            <p:nvPr/>
          </p:nvSpPr>
          <p:spPr>
            <a:xfrm flipH="1">
              <a:off x="2767805" y="4120348"/>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27" name="Oval 126">
              <a:extLst>
                <a:ext uri="{FF2B5EF4-FFF2-40B4-BE49-F238E27FC236}">
                  <a16:creationId xmlns:a16="http://schemas.microsoft.com/office/drawing/2014/main" id="{64DB3D22-478E-44F1-8DF3-6B8A0377A5D5}"/>
                </a:ext>
              </a:extLst>
            </p:cNvPr>
            <p:cNvSpPr/>
            <p:nvPr/>
          </p:nvSpPr>
          <p:spPr>
            <a:xfrm flipH="1">
              <a:off x="2900605" y="4120348"/>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28" name="Oval 127">
              <a:extLst>
                <a:ext uri="{FF2B5EF4-FFF2-40B4-BE49-F238E27FC236}">
                  <a16:creationId xmlns:a16="http://schemas.microsoft.com/office/drawing/2014/main" id="{50536EDD-1212-4ED7-8ADC-ACD8D0DD6687}"/>
                </a:ext>
              </a:extLst>
            </p:cNvPr>
            <p:cNvSpPr/>
            <p:nvPr/>
          </p:nvSpPr>
          <p:spPr>
            <a:xfrm flipH="1">
              <a:off x="3052747" y="4120348"/>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29" name="Oval 128">
              <a:extLst>
                <a:ext uri="{FF2B5EF4-FFF2-40B4-BE49-F238E27FC236}">
                  <a16:creationId xmlns:a16="http://schemas.microsoft.com/office/drawing/2014/main" id="{3578A574-B1F1-4206-BAB0-68ADF2DB0CE7}"/>
                </a:ext>
              </a:extLst>
            </p:cNvPr>
            <p:cNvSpPr/>
            <p:nvPr/>
          </p:nvSpPr>
          <p:spPr>
            <a:xfrm flipH="1">
              <a:off x="3664827" y="4120348"/>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grpSp>
        <p:nvGrpSpPr>
          <p:cNvPr id="10" name="Group 9">
            <a:extLst>
              <a:ext uri="{FF2B5EF4-FFF2-40B4-BE49-F238E27FC236}">
                <a16:creationId xmlns:a16="http://schemas.microsoft.com/office/drawing/2014/main" id="{FC4D8066-2148-485B-B164-98511B189ED5}"/>
              </a:ext>
            </a:extLst>
          </p:cNvPr>
          <p:cNvGrpSpPr/>
          <p:nvPr/>
        </p:nvGrpSpPr>
        <p:grpSpPr>
          <a:xfrm>
            <a:off x="6187204" y="3859665"/>
            <a:ext cx="4361389" cy="523220"/>
            <a:chOff x="6217992" y="3844276"/>
            <a:chExt cx="4005184" cy="523220"/>
          </a:xfrm>
        </p:grpSpPr>
        <p:sp>
          <p:nvSpPr>
            <p:cNvPr id="84" name="TextBox 83">
              <a:extLst>
                <a:ext uri="{FF2B5EF4-FFF2-40B4-BE49-F238E27FC236}">
                  <a16:creationId xmlns:a16="http://schemas.microsoft.com/office/drawing/2014/main" id="{AF19B422-3B1F-476B-BFA6-BC3FB50147A4}"/>
                </a:ext>
              </a:extLst>
            </p:cNvPr>
            <p:cNvSpPr txBox="1"/>
            <p:nvPr/>
          </p:nvSpPr>
          <p:spPr>
            <a:xfrm>
              <a:off x="6582292" y="3844276"/>
              <a:ext cx="3640884" cy="523220"/>
            </a:xfrm>
            <a:prstGeom prst="rect">
              <a:avLst/>
            </a:prstGeom>
            <a:noFill/>
          </p:spPr>
          <p:txBody>
            <a:bodyPr wrap="square">
              <a:spAutoFit/>
            </a:bodyPr>
            <a:lstStyle/>
            <a:p>
              <a:r>
                <a:rPr lang="en-CA">
                  <a:solidFill>
                    <a:schemeClr val="accent4">
                      <a:lumMod val="75000"/>
                    </a:schemeClr>
                  </a:solidFill>
                </a:rPr>
                <a:t>Customers who did NOT buy medical supplies</a:t>
              </a:r>
            </a:p>
          </p:txBody>
        </p:sp>
        <p:sp>
          <p:nvSpPr>
            <p:cNvPr id="90" name="TextBox 89">
              <a:extLst>
                <a:ext uri="{FF2B5EF4-FFF2-40B4-BE49-F238E27FC236}">
                  <a16:creationId xmlns:a16="http://schemas.microsoft.com/office/drawing/2014/main" id="{B661C17A-8B3F-4515-8C01-D294617977FE}"/>
                </a:ext>
              </a:extLst>
            </p:cNvPr>
            <p:cNvSpPr txBox="1"/>
            <p:nvPr/>
          </p:nvSpPr>
          <p:spPr>
            <a:xfrm>
              <a:off x="6217992" y="3883177"/>
              <a:ext cx="490044" cy="261610"/>
            </a:xfrm>
            <a:prstGeom prst="rect">
              <a:avLst/>
            </a:prstGeom>
            <a:noFill/>
          </p:spPr>
          <p:txBody>
            <a:bodyPr wrap="square" rtlCol="0">
              <a:spAutoFit/>
            </a:bodyPr>
            <a:lstStyle/>
            <a:p>
              <a:pPr algn="r"/>
              <a:r>
                <a:rPr lang="en-GB" sz="1100">
                  <a:solidFill>
                    <a:srgbClr val="CC4304"/>
                  </a:solidFill>
                  <a:latin typeface="Open Sans" panose="020B0606030504020204" pitchFamily="34" charset="0"/>
                  <a:ea typeface="Open Sans" panose="020B0606030504020204" pitchFamily="34" charset="0"/>
                  <a:cs typeface="Open Sans" panose="020B0606030504020204" pitchFamily="34" charset="0"/>
                </a:rPr>
                <a:t>0</a:t>
              </a:r>
            </a:p>
          </p:txBody>
        </p:sp>
      </p:grpSp>
      <p:grpSp>
        <p:nvGrpSpPr>
          <p:cNvPr id="4" name="Group 3">
            <a:extLst>
              <a:ext uri="{FF2B5EF4-FFF2-40B4-BE49-F238E27FC236}">
                <a16:creationId xmlns:a16="http://schemas.microsoft.com/office/drawing/2014/main" id="{A8D59990-6C90-408A-B039-6BA9C2A87C8B}"/>
              </a:ext>
            </a:extLst>
          </p:cNvPr>
          <p:cNvGrpSpPr/>
          <p:nvPr/>
        </p:nvGrpSpPr>
        <p:grpSpPr>
          <a:xfrm flipH="1">
            <a:off x="4435571" y="3965903"/>
            <a:ext cx="1922582" cy="108000"/>
            <a:chOff x="9819612" y="2040021"/>
            <a:chExt cx="1922582" cy="108000"/>
          </a:xfrm>
        </p:grpSpPr>
        <p:sp>
          <p:nvSpPr>
            <p:cNvPr id="108" name="Oval 107">
              <a:extLst>
                <a:ext uri="{FF2B5EF4-FFF2-40B4-BE49-F238E27FC236}">
                  <a16:creationId xmlns:a16="http://schemas.microsoft.com/office/drawing/2014/main" id="{48F12735-757C-411E-ADEF-F90B7CDCCA0A}"/>
                </a:ext>
              </a:extLst>
            </p:cNvPr>
            <p:cNvSpPr/>
            <p:nvPr/>
          </p:nvSpPr>
          <p:spPr>
            <a:xfrm flipH="1">
              <a:off x="989754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09" name="Oval 108">
              <a:extLst>
                <a:ext uri="{FF2B5EF4-FFF2-40B4-BE49-F238E27FC236}">
                  <a16:creationId xmlns:a16="http://schemas.microsoft.com/office/drawing/2014/main" id="{3D4CC4D6-DA43-48FA-AEE8-BBAD4A4CD623}"/>
                </a:ext>
              </a:extLst>
            </p:cNvPr>
            <p:cNvSpPr/>
            <p:nvPr/>
          </p:nvSpPr>
          <p:spPr>
            <a:xfrm flipH="1">
              <a:off x="981961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10" name="Oval 109">
              <a:extLst>
                <a:ext uri="{FF2B5EF4-FFF2-40B4-BE49-F238E27FC236}">
                  <a16:creationId xmlns:a16="http://schemas.microsoft.com/office/drawing/2014/main" id="{09821AA5-AD01-48B8-9466-0D20EA939C2A}"/>
                </a:ext>
              </a:extLst>
            </p:cNvPr>
            <p:cNvSpPr/>
            <p:nvPr/>
          </p:nvSpPr>
          <p:spPr>
            <a:xfrm flipH="1">
              <a:off x="1000641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11" name="Oval 110">
              <a:extLst>
                <a:ext uri="{FF2B5EF4-FFF2-40B4-BE49-F238E27FC236}">
                  <a16:creationId xmlns:a16="http://schemas.microsoft.com/office/drawing/2014/main" id="{517F354F-B72C-4A49-A9DA-A144DC640DD2}"/>
                </a:ext>
              </a:extLst>
            </p:cNvPr>
            <p:cNvSpPr/>
            <p:nvPr/>
          </p:nvSpPr>
          <p:spPr>
            <a:xfrm flipH="1">
              <a:off x="1006919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12" name="Oval 111">
              <a:extLst>
                <a:ext uri="{FF2B5EF4-FFF2-40B4-BE49-F238E27FC236}">
                  <a16:creationId xmlns:a16="http://schemas.microsoft.com/office/drawing/2014/main" id="{79871FDE-D530-4A6F-A05C-8A4BE2742668}"/>
                </a:ext>
              </a:extLst>
            </p:cNvPr>
            <p:cNvSpPr/>
            <p:nvPr/>
          </p:nvSpPr>
          <p:spPr>
            <a:xfrm flipH="1">
              <a:off x="10337940"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13" name="Oval 112">
              <a:extLst>
                <a:ext uri="{FF2B5EF4-FFF2-40B4-BE49-F238E27FC236}">
                  <a16:creationId xmlns:a16="http://schemas.microsoft.com/office/drawing/2014/main" id="{D515FAB2-4D5D-44EB-8A6A-91A948D1A79B}"/>
                </a:ext>
              </a:extLst>
            </p:cNvPr>
            <p:cNvSpPr/>
            <p:nvPr/>
          </p:nvSpPr>
          <p:spPr>
            <a:xfrm flipH="1">
              <a:off x="1017719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14" name="Oval 113">
              <a:extLst>
                <a:ext uri="{FF2B5EF4-FFF2-40B4-BE49-F238E27FC236}">
                  <a16:creationId xmlns:a16="http://schemas.microsoft.com/office/drawing/2014/main" id="{F910EBF7-69E4-445A-9BAE-BA3F58784D8C}"/>
                </a:ext>
              </a:extLst>
            </p:cNvPr>
            <p:cNvSpPr/>
            <p:nvPr/>
          </p:nvSpPr>
          <p:spPr>
            <a:xfrm flipH="1">
              <a:off x="11122820"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15" name="Oval 114">
              <a:extLst>
                <a:ext uri="{FF2B5EF4-FFF2-40B4-BE49-F238E27FC236}">
                  <a16:creationId xmlns:a16="http://schemas.microsoft.com/office/drawing/2014/main" id="{0F0E35A2-FA63-4711-A0B2-10C67DDDDBE2}"/>
                </a:ext>
              </a:extLst>
            </p:cNvPr>
            <p:cNvSpPr/>
            <p:nvPr/>
          </p:nvSpPr>
          <p:spPr>
            <a:xfrm flipH="1">
              <a:off x="1054032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16" name="Oval 115">
              <a:extLst>
                <a:ext uri="{FF2B5EF4-FFF2-40B4-BE49-F238E27FC236}">
                  <a16:creationId xmlns:a16="http://schemas.microsoft.com/office/drawing/2014/main" id="{6E87BF9B-DDC5-4F23-AAE4-1D9FE894B14E}"/>
                </a:ext>
              </a:extLst>
            </p:cNvPr>
            <p:cNvSpPr/>
            <p:nvPr/>
          </p:nvSpPr>
          <p:spPr>
            <a:xfrm flipH="1">
              <a:off x="1067312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17" name="Oval 116">
              <a:extLst>
                <a:ext uri="{FF2B5EF4-FFF2-40B4-BE49-F238E27FC236}">
                  <a16:creationId xmlns:a16="http://schemas.microsoft.com/office/drawing/2014/main" id="{C242E3FA-028F-4228-A70F-B9FEDD703C9E}"/>
                </a:ext>
              </a:extLst>
            </p:cNvPr>
            <p:cNvSpPr/>
            <p:nvPr/>
          </p:nvSpPr>
          <p:spPr>
            <a:xfrm flipH="1">
              <a:off x="1082526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18" name="Oval 117">
              <a:extLst>
                <a:ext uri="{FF2B5EF4-FFF2-40B4-BE49-F238E27FC236}">
                  <a16:creationId xmlns:a16="http://schemas.microsoft.com/office/drawing/2014/main" id="{4A1A090B-6F6D-465C-94FB-284323787B07}"/>
                </a:ext>
              </a:extLst>
            </p:cNvPr>
            <p:cNvSpPr/>
            <p:nvPr/>
          </p:nvSpPr>
          <p:spPr>
            <a:xfrm flipH="1">
              <a:off x="1163419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grpSp>
        <p:nvGrpSpPr>
          <p:cNvPr id="8" name="Group 7">
            <a:extLst>
              <a:ext uri="{FF2B5EF4-FFF2-40B4-BE49-F238E27FC236}">
                <a16:creationId xmlns:a16="http://schemas.microsoft.com/office/drawing/2014/main" id="{7CA5074B-9B82-4671-B37A-51203E7E356A}"/>
              </a:ext>
            </a:extLst>
          </p:cNvPr>
          <p:cNvGrpSpPr/>
          <p:nvPr/>
        </p:nvGrpSpPr>
        <p:grpSpPr>
          <a:xfrm>
            <a:off x="6198885" y="2035606"/>
            <a:ext cx="4602728" cy="317548"/>
            <a:chOff x="6198885" y="2035606"/>
            <a:chExt cx="4602728" cy="317548"/>
          </a:xfrm>
        </p:grpSpPr>
        <p:sp>
          <p:nvSpPr>
            <p:cNvPr id="71" name="TextBox 70">
              <a:extLst>
                <a:ext uri="{FF2B5EF4-FFF2-40B4-BE49-F238E27FC236}">
                  <a16:creationId xmlns:a16="http://schemas.microsoft.com/office/drawing/2014/main" id="{C9229755-D52E-40C1-A0CC-D919A04412C0}"/>
                </a:ext>
              </a:extLst>
            </p:cNvPr>
            <p:cNvSpPr txBox="1"/>
            <p:nvPr/>
          </p:nvSpPr>
          <p:spPr>
            <a:xfrm>
              <a:off x="6624278" y="2045377"/>
              <a:ext cx="4177335" cy="307777"/>
            </a:xfrm>
            <a:prstGeom prst="rect">
              <a:avLst/>
            </a:prstGeom>
            <a:noFill/>
          </p:spPr>
          <p:txBody>
            <a:bodyPr wrap="square">
              <a:spAutoFit/>
            </a:bodyPr>
            <a:lstStyle/>
            <a:p>
              <a:r>
                <a:rPr lang="en-CA">
                  <a:solidFill>
                    <a:schemeClr val="tx2"/>
                  </a:solidFill>
                </a:rPr>
                <a:t>Customers who DID buy medical supplies</a:t>
              </a:r>
            </a:p>
          </p:txBody>
        </p:sp>
        <p:sp>
          <p:nvSpPr>
            <p:cNvPr id="98" name="TextBox 97">
              <a:extLst>
                <a:ext uri="{FF2B5EF4-FFF2-40B4-BE49-F238E27FC236}">
                  <a16:creationId xmlns:a16="http://schemas.microsoft.com/office/drawing/2014/main" id="{C9D556E1-792D-4B51-8789-018C39640301}"/>
                </a:ext>
              </a:extLst>
            </p:cNvPr>
            <p:cNvSpPr txBox="1"/>
            <p:nvPr/>
          </p:nvSpPr>
          <p:spPr>
            <a:xfrm>
              <a:off x="6198885" y="2035606"/>
              <a:ext cx="490044" cy="261610"/>
            </a:xfrm>
            <a:prstGeom prst="rect">
              <a:avLst/>
            </a:prstGeom>
            <a:noFill/>
          </p:spPr>
          <p:txBody>
            <a:bodyPr wrap="square" rtlCol="0">
              <a:spAutoFit/>
            </a:bodyPr>
            <a:lstStyle/>
            <a:p>
              <a:pPr algn="r"/>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1</a:t>
              </a:r>
            </a:p>
          </p:txBody>
        </p:sp>
      </p:grpSp>
      <p:cxnSp>
        <p:nvCxnSpPr>
          <p:cNvPr id="106" name="Straight Connector 105">
            <a:extLst>
              <a:ext uri="{FF2B5EF4-FFF2-40B4-BE49-F238E27FC236}">
                <a16:creationId xmlns:a16="http://schemas.microsoft.com/office/drawing/2014/main" id="{76AF603F-F4E3-45EB-A31D-7A49FE0CB8E9}"/>
              </a:ext>
            </a:extLst>
          </p:cNvPr>
          <p:cNvCxnSpPr>
            <a:cxnSpLocks/>
          </p:cNvCxnSpPr>
          <p:nvPr/>
        </p:nvCxnSpPr>
        <p:spPr>
          <a:xfrm flipH="1">
            <a:off x="6406787" y="2166492"/>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657A45B-E1C7-43A7-BCFF-53F7FB34D9D7}"/>
              </a:ext>
            </a:extLst>
          </p:cNvPr>
          <p:cNvCxnSpPr>
            <a:cxnSpLocks/>
          </p:cNvCxnSpPr>
          <p:nvPr/>
        </p:nvCxnSpPr>
        <p:spPr>
          <a:xfrm>
            <a:off x="4387074" y="2145088"/>
            <a:ext cx="0" cy="1875604"/>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0B547227-CD94-4429-A7A6-FEC01618FEF8}"/>
              </a:ext>
            </a:extLst>
          </p:cNvPr>
          <p:cNvSpPr/>
          <p:nvPr/>
        </p:nvSpPr>
        <p:spPr>
          <a:xfrm>
            <a:off x="2702897" y="2162809"/>
            <a:ext cx="3705190" cy="1868390"/>
          </a:xfrm>
          <a:custGeom>
            <a:avLst/>
            <a:gdLst>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60872 h 2280953"/>
              <a:gd name="connsiteX1" fmla="*/ 1628369 w 4494178"/>
              <a:gd name="connsiteY1" fmla="*/ 2252258 h 2280953"/>
              <a:gd name="connsiteX2" fmla="*/ 2830748 w 4494178"/>
              <a:gd name="connsiteY2" fmla="*/ 315340 h 2280953"/>
              <a:gd name="connsiteX3" fmla="*/ 4494178 w 4494178"/>
              <a:gd name="connsiteY3" fmla="*/ 4055 h 2280953"/>
              <a:gd name="connsiteX4" fmla="*/ 4494178 w 4494178"/>
              <a:gd name="connsiteY4" fmla="*/ 4055 h 2280953"/>
              <a:gd name="connsiteX5" fmla="*/ 4494178 w 4494178"/>
              <a:gd name="connsiteY5" fmla="*/ 4055 h 2280953"/>
              <a:gd name="connsiteX0" fmla="*/ 0 w 4494178"/>
              <a:gd name="connsiteY0" fmla="*/ 2260872 h 2260872"/>
              <a:gd name="connsiteX1" fmla="*/ 1628369 w 4494178"/>
              <a:gd name="connsiteY1" fmla="*/ 2252258 h 2260872"/>
              <a:gd name="connsiteX2" fmla="*/ 2830748 w 4494178"/>
              <a:gd name="connsiteY2" fmla="*/ 315340 h 2260872"/>
              <a:gd name="connsiteX3" fmla="*/ 4494178 w 4494178"/>
              <a:gd name="connsiteY3" fmla="*/ 4055 h 2260872"/>
              <a:gd name="connsiteX4" fmla="*/ 4494178 w 4494178"/>
              <a:gd name="connsiteY4" fmla="*/ 4055 h 2260872"/>
              <a:gd name="connsiteX5" fmla="*/ 4494178 w 4494178"/>
              <a:gd name="connsiteY5" fmla="*/ 4055 h 2260872"/>
              <a:gd name="connsiteX0" fmla="*/ 0 w 4494178"/>
              <a:gd name="connsiteY0" fmla="*/ 2259810 h 2259810"/>
              <a:gd name="connsiteX1" fmla="*/ 1556932 w 4494178"/>
              <a:gd name="connsiteY1" fmla="*/ 2203571 h 2259810"/>
              <a:gd name="connsiteX2" fmla="*/ 2830748 w 4494178"/>
              <a:gd name="connsiteY2" fmla="*/ 314278 h 2259810"/>
              <a:gd name="connsiteX3" fmla="*/ 4494178 w 4494178"/>
              <a:gd name="connsiteY3" fmla="*/ 2993 h 2259810"/>
              <a:gd name="connsiteX4" fmla="*/ 4494178 w 4494178"/>
              <a:gd name="connsiteY4" fmla="*/ 2993 h 2259810"/>
              <a:gd name="connsiteX5" fmla="*/ 4494178 w 4494178"/>
              <a:gd name="connsiteY5" fmla="*/ 2993 h 2259810"/>
              <a:gd name="connsiteX0" fmla="*/ 0 w 4494178"/>
              <a:gd name="connsiteY0" fmla="*/ 2259810 h 2259810"/>
              <a:gd name="connsiteX1" fmla="*/ 1556932 w 4494178"/>
              <a:gd name="connsiteY1" fmla="*/ 2203571 h 2259810"/>
              <a:gd name="connsiteX2" fmla="*/ 2830748 w 4494178"/>
              <a:gd name="connsiteY2" fmla="*/ 314278 h 2259810"/>
              <a:gd name="connsiteX3" fmla="*/ 4494178 w 4494178"/>
              <a:gd name="connsiteY3" fmla="*/ 2993 h 2259810"/>
              <a:gd name="connsiteX4" fmla="*/ 4494178 w 4494178"/>
              <a:gd name="connsiteY4" fmla="*/ 2993 h 2259810"/>
              <a:gd name="connsiteX5" fmla="*/ 4494178 w 4494178"/>
              <a:gd name="connsiteY5" fmla="*/ 2993 h 2259810"/>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4" fmla="*/ 4494178 w 4494178"/>
              <a:gd name="connsiteY4" fmla="*/ 0 h 2256817"/>
              <a:gd name="connsiteX5" fmla="*/ 4494178 w 4494178"/>
              <a:gd name="connsiteY5" fmla="*/ 0 h 2256817"/>
              <a:gd name="connsiteX0" fmla="*/ 0 w 4541803"/>
              <a:gd name="connsiteY0" fmla="*/ 2256817 h 2256817"/>
              <a:gd name="connsiteX1" fmla="*/ 1547407 w 4541803"/>
              <a:gd name="connsiteY1" fmla="*/ 2133903 h 2256817"/>
              <a:gd name="connsiteX2" fmla="*/ 2721211 w 4541803"/>
              <a:gd name="connsiteY2" fmla="*/ 563697 h 2256817"/>
              <a:gd name="connsiteX3" fmla="*/ 4494178 w 4541803"/>
              <a:gd name="connsiteY3" fmla="*/ 0 h 2256817"/>
              <a:gd name="connsiteX4" fmla="*/ 4494178 w 4541803"/>
              <a:gd name="connsiteY4" fmla="*/ 0 h 2256817"/>
              <a:gd name="connsiteX5" fmla="*/ 4541803 w 4541803"/>
              <a:gd name="connsiteY5" fmla="*/ 609600 h 2256817"/>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4" fmla="*/ 4494178 w 4494178"/>
              <a:gd name="connsiteY4" fmla="*/ 0 h 2256817"/>
              <a:gd name="connsiteX0" fmla="*/ 0 w 4641816"/>
              <a:gd name="connsiteY0" fmla="*/ 2256817 h 2256817"/>
              <a:gd name="connsiteX1" fmla="*/ 1547407 w 4641816"/>
              <a:gd name="connsiteY1" fmla="*/ 2133903 h 2256817"/>
              <a:gd name="connsiteX2" fmla="*/ 2721211 w 4641816"/>
              <a:gd name="connsiteY2" fmla="*/ 563697 h 2256817"/>
              <a:gd name="connsiteX3" fmla="*/ 4494178 w 4641816"/>
              <a:gd name="connsiteY3" fmla="*/ 0 h 2256817"/>
              <a:gd name="connsiteX4" fmla="*/ 4641816 w 4641816"/>
              <a:gd name="connsiteY4" fmla="*/ 323850 h 2256817"/>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0" fmla="*/ 0 w 3994116"/>
              <a:gd name="connsiteY0" fmla="*/ 1875322 h 1875322"/>
              <a:gd name="connsiteX1" fmla="*/ 1547407 w 3994116"/>
              <a:gd name="connsiteY1" fmla="*/ 1752408 h 1875322"/>
              <a:gd name="connsiteX2" fmla="*/ 2721211 w 3994116"/>
              <a:gd name="connsiteY2" fmla="*/ 182202 h 1875322"/>
              <a:gd name="connsiteX3" fmla="*/ 3994116 w 3994116"/>
              <a:gd name="connsiteY3" fmla="*/ 32843 h 1875322"/>
              <a:gd name="connsiteX0" fmla="*/ 0 w 3732178"/>
              <a:gd name="connsiteY0" fmla="*/ 1889737 h 1889737"/>
              <a:gd name="connsiteX1" fmla="*/ 1547407 w 3732178"/>
              <a:gd name="connsiteY1" fmla="*/ 1766823 h 1889737"/>
              <a:gd name="connsiteX2" fmla="*/ 2721211 w 3732178"/>
              <a:gd name="connsiteY2" fmla="*/ 196617 h 1889737"/>
              <a:gd name="connsiteX3" fmla="*/ 3732178 w 3732178"/>
              <a:gd name="connsiteY3" fmla="*/ 23446 h 1889737"/>
              <a:gd name="connsiteX0" fmla="*/ 0 w 3732178"/>
              <a:gd name="connsiteY0" fmla="*/ 1866575 h 1866575"/>
              <a:gd name="connsiteX1" fmla="*/ 1547407 w 3732178"/>
              <a:gd name="connsiteY1" fmla="*/ 1743661 h 1866575"/>
              <a:gd name="connsiteX2" fmla="*/ 2659298 w 3732178"/>
              <a:gd name="connsiteY2" fmla="*/ 271086 h 1866575"/>
              <a:gd name="connsiteX3" fmla="*/ 3732178 w 3732178"/>
              <a:gd name="connsiteY3" fmla="*/ 284 h 1866575"/>
              <a:gd name="connsiteX0" fmla="*/ 0 w 3727415"/>
              <a:gd name="connsiteY0" fmla="*/ 1871205 h 1871205"/>
              <a:gd name="connsiteX1" fmla="*/ 1547407 w 3727415"/>
              <a:gd name="connsiteY1" fmla="*/ 1748291 h 1871205"/>
              <a:gd name="connsiteX2" fmla="*/ 2659298 w 3727415"/>
              <a:gd name="connsiteY2" fmla="*/ 275716 h 1871205"/>
              <a:gd name="connsiteX3" fmla="*/ 3727415 w 3727415"/>
              <a:gd name="connsiteY3" fmla="*/ 151 h 1871205"/>
              <a:gd name="connsiteX0" fmla="*/ 0 w 3727415"/>
              <a:gd name="connsiteY0" fmla="*/ 1872890 h 1872890"/>
              <a:gd name="connsiteX1" fmla="*/ 1547407 w 3727415"/>
              <a:gd name="connsiteY1" fmla="*/ 1749976 h 1872890"/>
              <a:gd name="connsiteX2" fmla="*/ 2659298 w 3727415"/>
              <a:gd name="connsiteY2" fmla="*/ 277401 h 1872890"/>
              <a:gd name="connsiteX3" fmla="*/ 3727415 w 3727415"/>
              <a:gd name="connsiteY3" fmla="*/ 1836 h 1872890"/>
              <a:gd name="connsiteX0" fmla="*/ 0 w 3727415"/>
              <a:gd name="connsiteY0" fmla="*/ 1871054 h 1871054"/>
              <a:gd name="connsiteX1" fmla="*/ 1547407 w 3727415"/>
              <a:gd name="connsiteY1" fmla="*/ 1748140 h 1871054"/>
              <a:gd name="connsiteX2" fmla="*/ 2659298 w 3727415"/>
              <a:gd name="connsiteY2" fmla="*/ 275565 h 1871054"/>
              <a:gd name="connsiteX3" fmla="*/ 3727415 w 3727415"/>
              <a:gd name="connsiteY3" fmla="*/ 0 h 1871054"/>
              <a:gd name="connsiteX0" fmla="*/ 0 w 3727415"/>
              <a:gd name="connsiteY0" fmla="*/ 1871054 h 1871054"/>
              <a:gd name="connsiteX1" fmla="*/ 1547407 w 3727415"/>
              <a:gd name="connsiteY1" fmla="*/ 1748140 h 1871054"/>
              <a:gd name="connsiteX2" fmla="*/ 2659298 w 3727415"/>
              <a:gd name="connsiteY2" fmla="*/ 275565 h 1871054"/>
              <a:gd name="connsiteX3" fmla="*/ 3727415 w 3727415"/>
              <a:gd name="connsiteY3" fmla="*/ 0 h 1871054"/>
              <a:gd name="connsiteX0" fmla="*/ 0 w 3603590"/>
              <a:gd name="connsiteY0" fmla="*/ 1534504 h 1782184"/>
              <a:gd name="connsiteX1" fmla="*/ 1423582 w 3603590"/>
              <a:gd name="connsiteY1" fmla="*/ 1748140 h 1782184"/>
              <a:gd name="connsiteX2" fmla="*/ 2535473 w 3603590"/>
              <a:gd name="connsiteY2" fmla="*/ 275565 h 1782184"/>
              <a:gd name="connsiteX3" fmla="*/ 3603590 w 3603590"/>
              <a:gd name="connsiteY3" fmla="*/ 0 h 1782184"/>
              <a:gd name="connsiteX0" fmla="*/ 0 w 3727415"/>
              <a:gd name="connsiteY0" fmla="*/ 1874229 h 1874229"/>
              <a:gd name="connsiteX1" fmla="*/ 1547407 w 3727415"/>
              <a:gd name="connsiteY1" fmla="*/ 1748140 h 1874229"/>
              <a:gd name="connsiteX2" fmla="*/ 2659298 w 3727415"/>
              <a:gd name="connsiteY2" fmla="*/ 275565 h 1874229"/>
              <a:gd name="connsiteX3" fmla="*/ 3727415 w 3727415"/>
              <a:gd name="connsiteY3" fmla="*/ 0 h 1874229"/>
              <a:gd name="connsiteX0" fmla="*/ 0 w 3622640"/>
              <a:gd name="connsiteY0" fmla="*/ 1915504 h 1915504"/>
              <a:gd name="connsiteX1" fmla="*/ 1547407 w 3622640"/>
              <a:gd name="connsiteY1" fmla="*/ 1789415 h 1915504"/>
              <a:gd name="connsiteX2" fmla="*/ 2659298 w 3622640"/>
              <a:gd name="connsiteY2" fmla="*/ 316840 h 1915504"/>
              <a:gd name="connsiteX3" fmla="*/ 3622640 w 3622640"/>
              <a:gd name="connsiteY3" fmla="*/ 0 h 1915504"/>
              <a:gd name="connsiteX0" fmla="*/ 0 w 3711540"/>
              <a:gd name="connsiteY0" fmla="*/ 1868219 h 1868219"/>
              <a:gd name="connsiteX1" fmla="*/ 1547407 w 3711540"/>
              <a:gd name="connsiteY1" fmla="*/ 1742130 h 1868219"/>
              <a:gd name="connsiteX2" fmla="*/ 2659298 w 3711540"/>
              <a:gd name="connsiteY2" fmla="*/ 269555 h 1868219"/>
              <a:gd name="connsiteX3" fmla="*/ 3711540 w 3711540"/>
              <a:gd name="connsiteY3" fmla="*/ 340 h 1868219"/>
              <a:gd name="connsiteX0" fmla="*/ 0 w 3785924"/>
              <a:gd name="connsiteY0" fmla="*/ 1890865 h 1890865"/>
              <a:gd name="connsiteX1" fmla="*/ 1547407 w 3785924"/>
              <a:gd name="connsiteY1" fmla="*/ 1764776 h 1890865"/>
              <a:gd name="connsiteX2" fmla="*/ 2659298 w 3785924"/>
              <a:gd name="connsiteY2" fmla="*/ 292201 h 1890865"/>
              <a:gd name="connsiteX3" fmla="*/ 3711540 w 3785924"/>
              <a:gd name="connsiteY3" fmla="*/ 22986 h 1890865"/>
              <a:gd name="connsiteX4" fmla="*/ 3698808 w 3785924"/>
              <a:gd name="connsiteY4" fmla="*/ 13224 h 1890865"/>
              <a:gd name="connsiteX0" fmla="*/ 0 w 3889676"/>
              <a:gd name="connsiteY0" fmla="*/ 1960191 h 1960191"/>
              <a:gd name="connsiteX1" fmla="*/ 1547407 w 3889676"/>
              <a:gd name="connsiteY1" fmla="*/ 1834102 h 1960191"/>
              <a:gd name="connsiteX2" fmla="*/ 2659298 w 3889676"/>
              <a:gd name="connsiteY2" fmla="*/ 361527 h 1960191"/>
              <a:gd name="connsiteX3" fmla="*/ 3711540 w 3889676"/>
              <a:gd name="connsiteY3" fmla="*/ 92312 h 1960191"/>
              <a:gd name="connsiteX4" fmla="*/ 3889308 w 3889676"/>
              <a:gd name="connsiteY4" fmla="*/ 0 h 1960191"/>
              <a:gd name="connsiteX0" fmla="*/ 0 w 3889581"/>
              <a:gd name="connsiteY0" fmla="*/ 1960191 h 1960191"/>
              <a:gd name="connsiteX1" fmla="*/ 1547407 w 3889581"/>
              <a:gd name="connsiteY1" fmla="*/ 1834102 h 1960191"/>
              <a:gd name="connsiteX2" fmla="*/ 2659298 w 3889581"/>
              <a:gd name="connsiteY2" fmla="*/ 361527 h 1960191"/>
              <a:gd name="connsiteX3" fmla="*/ 3705190 w 3889581"/>
              <a:gd name="connsiteY3" fmla="*/ 92312 h 1960191"/>
              <a:gd name="connsiteX4" fmla="*/ 3889308 w 3889581"/>
              <a:gd name="connsiteY4" fmla="*/ 0 h 1960191"/>
              <a:gd name="connsiteX0" fmla="*/ 0 w 3889581"/>
              <a:gd name="connsiteY0" fmla="*/ 1960191 h 1960191"/>
              <a:gd name="connsiteX1" fmla="*/ 1547407 w 3889581"/>
              <a:gd name="connsiteY1" fmla="*/ 1834102 h 1960191"/>
              <a:gd name="connsiteX2" fmla="*/ 2659298 w 3889581"/>
              <a:gd name="connsiteY2" fmla="*/ 361527 h 1960191"/>
              <a:gd name="connsiteX3" fmla="*/ 3705190 w 3889581"/>
              <a:gd name="connsiteY3" fmla="*/ 92312 h 1960191"/>
              <a:gd name="connsiteX4" fmla="*/ 3889308 w 3889581"/>
              <a:gd name="connsiteY4" fmla="*/ 0 h 1960191"/>
              <a:gd name="connsiteX0" fmla="*/ 0 w 4150393"/>
              <a:gd name="connsiteY0" fmla="*/ 1960191 h 1960191"/>
              <a:gd name="connsiteX1" fmla="*/ 1547407 w 4150393"/>
              <a:gd name="connsiteY1" fmla="*/ 1834102 h 1960191"/>
              <a:gd name="connsiteX2" fmla="*/ 2659298 w 4150393"/>
              <a:gd name="connsiteY2" fmla="*/ 361527 h 1960191"/>
              <a:gd name="connsiteX3" fmla="*/ 3705190 w 4150393"/>
              <a:gd name="connsiteY3" fmla="*/ 92312 h 1960191"/>
              <a:gd name="connsiteX4" fmla="*/ 3889308 w 4150393"/>
              <a:gd name="connsiteY4" fmla="*/ 0 h 1960191"/>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3705190 w 3705190"/>
              <a:gd name="connsiteY3"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2663759 w 3705190"/>
              <a:gd name="connsiteY3" fmla="*/ 399813 h 1867879"/>
              <a:gd name="connsiteX4" fmla="*/ 3705190 w 3705190"/>
              <a:gd name="connsiteY4"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2685984 w 3705190"/>
              <a:gd name="connsiteY3" fmla="*/ 161688 h 1867879"/>
              <a:gd name="connsiteX4" fmla="*/ 3705190 w 3705190"/>
              <a:gd name="connsiteY4" fmla="*/ 0 h 1867879"/>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190" h="1868390">
                <a:moveTo>
                  <a:pt x="0" y="1868390"/>
                </a:moveTo>
                <a:cubicBezTo>
                  <a:pt x="518977" y="1849644"/>
                  <a:pt x="1296716" y="1813435"/>
                  <a:pt x="1572807" y="1685151"/>
                </a:cubicBezTo>
                <a:cubicBezTo>
                  <a:pt x="2003323" y="1494245"/>
                  <a:pt x="2016569" y="1260151"/>
                  <a:pt x="2151298" y="946001"/>
                </a:cubicBezTo>
                <a:cubicBezTo>
                  <a:pt x="2286027" y="631851"/>
                  <a:pt x="2427002" y="319781"/>
                  <a:pt x="2685984" y="162199"/>
                </a:cubicBezTo>
                <a:cubicBezTo>
                  <a:pt x="2944966" y="4617"/>
                  <a:pt x="3125218" y="-2704"/>
                  <a:pt x="3705190" y="511"/>
                </a:cubicBezTo>
              </a:path>
            </a:pathLst>
          </a:cu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3" name="Straight Arrow Connector 22">
            <a:extLst>
              <a:ext uri="{FF2B5EF4-FFF2-40B4-BE49-F238E27FC236}">
                <a16:creationId xmlns:a16="http://schemas.microsoft.com/office/drawing/2014/main" id="{2A74DA69-9C73-4E69-B04C-119F9402DF7D}"/>
              </a:ext>
            </a:extLst>
          </p:cNvPr>
          <p:cNvCxnSpPr>
            <a:cxnSpLocks/>
          </p:cNvCxnSpPr>
          <p:nvPr/>
        </p:nvCxnSpPr>
        <p:spPr>
          <a:xfrm flipH="1" flipV="1">
            <a:off x="5051488" y="2704209"/>
            <a:ext cx="8911" cy="1308673"/>
          </a:xfrm>
          <a:prstGeom prst="straightConnector1">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809BC388-B160-46FC-A4EE-3512DF8FF1C1}"/>
              </a:ext>
            </a:extLst>
          </p:cNvPr>
          <p:cNvCxnSpPr>
            <a:cxnSpLocks/>
          </p:cNvCxnSpPr>
          <p:nvPr/>
        </p:nvCxnSpPr>
        <p:spPr>
          <a:xfrm flipH="1" flipV="1">
            <a:off x="2692036" y="2704738"/>
            <a:ext cx="2361998" cy="521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F3F4FA0-AE5A-4372-972C-08C27AE29169}"/>
              </a:ext>
            </a:extLst>
          </p:cNvPr>
          <p:cNvCxnSpPr>
            <a:cxnSpLocks/>
          </p:cNvCxnSpPr>
          <p:nvPr/>
        </p:nvCxnSpPr>
        <p:spPr>
          <a:xfrm flipH="1" flipV="1">
            <a:off x="4823515" y="2150669"/>
            <a:ext cx="4979" cy="1866614"/>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EA838FB-5511-4719-B744-9CB40A42B434}"/>
              </a:ext>
            </a:extLst>
          </p:cNvPr>
          <p:cNvSpPr txBox="1"/>
          <p:nvPr/>
        </p:nvSpPr>
        <p:spPr>
          <a:xfrm>
            <a:off x="5324015" y="3660357"/>
            <a:ext cx="1147842" cy="307777"/>
          </a:xfrm>
          <a:prstGeom prst="rect">
            <a:avLst/>
          </a:prstGeom>
          <a:noFill/>
        </p:spPr>
        <p:txBody>
          <a:bodyPr wrap="square">
            <a:spAutoFit/>
          </a:bodyPr>
          <a:lstStyle/>
          <a:p>
            <a:pPr algn="ctr"/>
            <a:r>
              <a:rPr lang="en-CA" dirty="0">
                <a:solidFill>
                  <a:schemeClr val="tx2"/>
                </a:solidFill>
              </a:rPr>
              <a:t>Buy</a:t>
            </a:r>
          </a:p>
        </p:txBody>
      </p:sp>
      <p:sp>
        <p:nvSpPr>
          <p:cNvPr id="131" name="TextBox 130">
            <a:extLst>
              <a:ext uri="{FF2B5EF4-FFF2-40B4-BE49-F238E27FC236}">
                <a16:creationId xmlns:a16="http://schemas.microsoft.com/office/drawing/2014/main" id="{467D61FF-2086-4F56-9E4D-91C895E92ED2}"/>
              </a:ext>
            </a:extLst>
          </p:cNvPr>
          <p:cNvSpPr txBox="1"/>
          <p:nvPr/>
        </p:nvSpPr>
        <p:spPr>
          <a:xfrm>
            <a:off x="3404232" y="3678188"/>
            <a:ext cx="1147842" cy="307777"/>
          </a:xfrm>
          <a:prstGeom prst="rect">
            <a:avLst/>
          </a:prstGeom>
          <a:noFill/>
        </p:spPr>
        <p:txBody>
          <a:bodyPr wrap="square">
            <a:spAutoFit/>
          </a:bodyPr>
          <a:lstStyle/>
          <a:p>
            <a:pPr algn="ctr"/>
            <a:r>
              <a:rPr lang="en-CA" dirty="0">
                <a:solidFill>
                  <a:schemeClr val="accent4"/>
                </a:solidFill>
              </a:rPr>
              <a:t>Not Buy</a:t>
            </a:r>
          </a:p>
        </p:txBody>
      </p:sp>
    </p:spTree>
    <p:extLst>
      <p:ext uri="{BB962C8B-B14F-4D97-AF65-F5344CB8AC3E}">
        <p14:creationId xmlns:p14="http://schemas.microsoft.com/office/powerpoint/2010/main" val="201780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1000"/>
                                        <p:tgtEl>
                                          <p:spTgt spid="87"/>
                                        </p:tgtEl>
                                      </p:cBhvr>
                                    </p:animEffect>
                                    <p:anim calcmode="lin" valueType="num">
                                      <p:cBhvr>
                                        <p:cTn id="18" dur="1000" fill="hold"/>
                                        <p:tgtEl>
                                          <p:spTgt spid="87"/>
                                        </p:tgtEl>
                                        <p:attrNameLst>
                                          <p:attrName>ppt_x</p:attrName>
                                        </p:attrNameLst>
                                      </p:cBhvr>
                                      <p:tavLst>
                                        <p:tav tm="0">
                                          <p:val>
                                            <p:strVal val="#ppt_x"/>
                                          </p:val>
                                        </p:tav>
                                        <p:tav tm="100000">
                                          <p:val>
                                            <p:strVal val="#ppt_x"/>
                                          </p:val>
                                        </p:tav>
                                      </p:tavLst>
                                    </p:anim>
                                    <p:anim calcmode="lin" valueType="num">
                                      <p:cBhvr>
                                        <p:cTn id="1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500"/>
                                        <p:tgtEl>
                                          <p:spTgt spid="8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wipe(left)">
                                      <p:cBhvr>
                                        <p:cTn id="36" dur="500"/>
                                        <p:tgtEl>
                                          <p:spTgt spid="1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86"/>
                                        </p:tgtEl>
                                      </p:cBhvr>
                                    </p:animEffect>
                                    <p:set>
                                      <p:cBhvr>
                                        <p:cTn id="41" dur="1" fill="hold">
                                          <p:stCondLst>
                                            <p:cond delay="499"/>
                                          </p:stCondLst>
                                        </p:cTn>
                                        <p:tgtEl>
                                          <p:spTgt spid="86"/>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1"/>
                                        </p:tgtEl>
                                      </p:cBhvr>
                                    </p:animEffect>
                                    <p:set>
                                      <p:cBhvr>
                                        <p:cTn id="44" dur="1" fill="hold">
                                          <p:stCondLst>
                                            <p:cond delay="499"/>
                                          </p:stCondLst>
                                        </p:cTn>
                                        <p:tgtEl>
                                          <p:spTgt spid="13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4" presetClass="path" presetSubtype="0" accel="25000" decel="25000" fill="hold" nodeType="clickEffect">
                                  <p:stCondLst>
                                    <p:cond delay="0"/>
                                  </p:stCondLst>
                                  <p:childTnLst>
                                    <p:animMotion origin="layout" path="M 8.33333E-7 1.85185E-6 L 1.875E-6 -0.27384 " pathEditMode="relative" rAng="0" ptsTypes="AA">
                                      <p:cBhvr>
                                        <p:cTn id="48" dur="1500" fill="hold"/>
                                        <p:tgtEl>
                                          <p:spTgt spid="4"/>
                                        </p:tgtEl>
                                        <p:attrNameLst>
                                          <p:attrName>ppt_x</p:attrName>
                                          <p:attrName>ppt_y</p:attrName>
                                        </p:attrNameLst>
                                      </p:cBhvr>
                                      <p:rCtr x="-39" y="-13681"/>
                                    </p:animMotion>
                                  </p:childTnLst>
                                </p:cTn>
                              </p:par>
                              <p:par>
                                <p:cTn id="49" presetID="22" presetClass="entr" presetSubtype="4"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wipe(down)">
                                      <p:cBhvr>
                                        <p:cTn id="51" dur="1500"/>
                                        <p:tgtEl>
                                          <p:spTgt spid="69"/>
                                        </p:tgtEl>
                                      </p:cBhvr>
                                    </p:animEffect>
                                  </p:childTnLst>
                                </p:cTn>
                              </p:par>
                            </p:childTnLst>
                          </p:cTn>
                        </p:par>
                        <p:par>
                          <p:cTn id="52" fill="hold">
                            <p:stCondLst>
                              <p:cond delay="1500"/>
                            </p:stCondLst>
                            <p:childTnLst>
                              <p:par>
                                <p:cTn id="53" presetID="22" presetClass="entr" presetSubtype="4" fill="hold" nodeType="after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wipe(down)">
                                      <p:cBhvr>
                                        <p:cTn id="55" dur="500"/>
                                        <p:tgtEl>
                                          <p:spTgt spid="106"/>
                                        </p:tgtEl>
                                      </p:cBhvr>
                                    </p:animEffect>
                                  </p:childTnLst>
                                </p:cTn>
                              </p:par>
                              <p:par>
                                <p:cTn id="56" presetID="22" presetClass="entr" presetSubtype="8"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par>
                                <p:cTn id="59" presetID="22" presetClass="entr" presetSubtype="8"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par>
                                <p:cTn id="62" presetID="22" presetClass="entr" presetSubtype="4" fill="hold" nodeType="withEffect">
                                  <p:stCondLst>
                                    <p:cond delay="0"/>
                                  </p:stCondLst>
                                  <p:childTnLst>
                                    <p:set>
                                      <p:cBhvr>
                                        <p:cTn id="63" dur="1" fill="hold">
                                          <p:stCondLst>
                                            <p:cond delay="0"/>
                                          </p:stCondLst>
                                        </p:cTn>
                                        <p:tgtEl>
                                          <p:spTgt spid="107"/>
                                        </p:tgtEl>
                                        <p:attrNameLst>
                                          <p:attrName>style.visibility</p:attrName>
                                        </p:attrNameLst>
                                      </p:cBhvr>
                                      <p:to>
                                        <p:strVal val="visible"/>
                                      </p:to>
                                    </p:set>
                                    <p:animEffect transition="in" filter="wipe(down)">
                                      <p:cBhvr>
                                        <p:cTn id="64" dur="500"/>
                                        <p:tgtEl>
                                          <p:spTgt spid="10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wipe(down)">
                                      <p:cBhvr>
                                        <p:cTn id="69" dur="500"/>
                                        <p:tgtEl>
                                          <p:spTgt spid="130"/>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nodeType="clickEffect">
                                  <p:stCondLst>
                                    <p:cond delay="0"/>
                                  </p:stCondLst>
                                  <p:childTnLst>
                                    <p:animMotion origin="layout" path="M 4.16667E-6 2.96296E-6 L 0.09075 -0.00185 " pathEditMode="relative" rAng="0" ptsTypes="AA">
                                      <p:cBhvr>
                                        <p:cTn id="73" dur="2000" fill="hold"/>
                                        <p:tgtEl>
                                          <p:spTgt spid="130"/>
                                        </p:tgtEl>
                                        <p:attrNameLst>
                                          <p:attrName>ppt_x</p:attrName>
                                          <p:attrName>ppt_y</p:attrName>
                                        </p:attrNameLst>
                                      </p:cBhvr>
                                      <p:rCtr x="4531" y="-93"/>
                                    </p:animMotion>
                                  </p:childTnLst>
                                </p:cTn>
                              </p:par>
                            </p:childTnLst>
                          </p:cTn>
                        </p:par>
                        <p:par>
                          <p:cTn id="74" fill="hold">
                            <p:stCondLst>
                              <p:cond delay="2000"/>
                            </p:stCondLst>
                            <p:childTnLst>
                              <p:par>
                                <p:cTn id="75" presetID="42" presetClass="path" presetSubtype="0" accel="50000" decel="50000" fill="hold" nodeType="afterEffect">
                                  <p:stCondLst>
                                    <p:cond delay="0"/>
                                  </p:stCondLst>
                                  <p:childTnLst>
                                    <p:animMotion origin="layout" path="M 0.09075 -0.00185 L 2.70833E-6 1.48148E-6 " pathEditMode="relative" rAng="0" ptsTypes="AA">
                                      <p:cBhvr>
                                        <p:cTn id="76" dur="2000" fill="hold"/>
                                        <p:tgtEl>
                                          <p:spTgt spid="130"/>
                                        </p:tgtEl>
                                        <p:attrNameLst>
                                          <p:attrName>ppt_x</p:attrName>
                                          <p:attrName>ppt_y</p:attrName>
                                        </p:attrNameLst>
                                      </p:cBhvr>
                                      <p:rCtr x="-4492" y="93"/>
                                    </p:animMotion>
                                  </p:childTnLst>
                                </p:cTn>
                              </p:par>
                            </p:childTnLst>
                          </p:cTn>
                        </p:par>
                      </p:childTnLst>
                    </p:cTn>
                  </p:par>
                  <p:par>
                    <p:cTn id="77" fill="hold">
                      <p:stCondLst>
                        <p:cond delay="indefinite"/>
                      </p:stCondLst>
                      <p:childTnLst>
                        <p:par>
                          <p:cTn id="78" fill="hold">
                            <p:stCondLst>
                              <p:cond delay="0"/>
                            </p:stCondLst>
                            <p:childTnLst>
                              <p:par>
                                <p:cTn id="79" presetID="22" presetClass="exit" presetSubtype="4" fill="hold" nodeType="clickEffect">
                                  <p:stCondLst>
                                    <p:cond delay="0"/>
                                  </p:stCondLst>
                                  <p:childTnLst>
                                    <p:animEffect transition="out" filter="wipe(down)">
                                      <p:cBhvr>
                                        <p:cTn id="80" dur="500"/>
                                        <p:tgtEl>
                                          <p:spTgt spid="130"/>
                                        </p:tgtEl>
                                      </p:cBhvr>
                                    </p:animEffect>
                                    <p:set>
                                      <p:cBhvr>
                                        <p:cTn id="81" dur="1" fill="hold">
                                          <p:stCondLst>
                                            <p:cond delay="499"/>
                                          </p:stCondLst>
                                        </p:cTn>
                                        <p:tgtEl>
                                          <p:spTgt spid="13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65">
                                            <p:txEl>
                                              <p:pRg st="0" end="0"/>
                                            </p:txEl>
                                          </p:spTgt>
                                        </p:tgtEl>
                                        <p:attrNameLst>
                                          <p:attrName>style.visibility</p:attrName>
                                        </p:attrNameLst>
                                      </p:cBhvr>
                                      <p:to>
                                        <p:strVal val="visible"/>
                                      </p:to>
                                    </p:set>
                                    <p:animEffect transition="in" filter="wipe(left)">
                                      <p:cBhvr>
                                        <p:cTn id="91" dur="500"/>
                                        <p:tgtEl>
                                          <p:spTgt spid="65">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wipe(down)">
                                      <p:cBhvr>
                                        <p:cTn id="96" dur="500"/>
                                        <p:tgtEl>
                                          <p:spTgt spid="3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65">
                                            <p:txEl>
                                              <p:pRg st="1" end="1"/>
                                            </p:txEl>
                                          </p:spTgt>
                                        </p:tgtEl>
                                        <p:attrNameLst>
                                          <p:attrName>style.visibility</p:attrName>
                                        </p:attrNameLst>
                                      </p:cBhvr>
                                      <p:to>
                                        <p:strVal val="visible"/>
                                      </p:to>
                                    </p:set>
                                    <p:animEffect transition="in" filter="wipe(left)">
                                      <p:cBhvr>
                                        <p:cTn id="101" dur="500"/>
                                        <p:tgtEl>
                                          <p:spTgt spid="65">
                                            <p:txEl>
                                              <p:pRg st="1" end="1"/>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down)">
                                      <p:cBhvr>
                                        <p:cTn id="106" dur="500"/>
                                        <p:tgtEl>
                                          <p:spTgt spid="23"/>
                                        </p:tgtEl>
                                      </p:cBhvr>
                                    </p:animEffect>
                                  </p:childTnLst>
                                </p:cTn>
                              </p:par>
                            </p:childTnLst>
                          </p:cTn>
                        </p:par>
                        <p:par>
                          <p:cTn id="107" fill="hold">
                            <p:stCondLst>
                              <p:cond delay="500"/>
                            </p:stCondLst>
                            <p:childTnLst>
                              <p:par>
                                <p:cTn id="108" presetID="22" presetClass="entr" presetSubtype="2" fill="hold" nodeType="afterEffect">
                                  <p:stCondLst>
                                    <p:cond delay="0"/>
                                  </p:stCondLst>
                                  <p:childTnLst>
                                    <p:set>
                                      <p:cBhvr>
                                        <p:cTn id="109" dur="1" fill="hold">
                                          <p:stCondLst>
                                            <p:cond delay="0"/>
                                          </p:stCondLst>
                                        </p:cTn>
                                        <p:tgtEl>
                                          <p:spTgt spid="134"/>
                                        </p:tgtEl>
                                        <p:attrNameLst>
                                          <p:attrName>style.visibility</p:attrName>
                                        </p:attrNameLst>
                                      </p:cBhvr>
                                      <p:to>
                                        <p:strVal val="visible"/>
                                      </p:to>
                                    </p:set>
                                    <p:animEffect transition="in" filter="wipe(right)">
                                      <p:cBhvr>
                                        <p:cTn id="110" dur="500"/>
                                        <p:tgtEl>
                                          <p:spTgt spid="134"/>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23"/>
                                        </p:tgtEl>
                                      </p:cBhvr>
                                    </p:animEffect>
                                    <p:set>
                                      <p:cBhvr>
                                        <p:cTn id="115" dur="1" fill="hold">
                                          <p:stCondLst>
                                            <p:cond delay="499"/>
                                          </p:stCondLst>
                                        </p:cTn>
                                        <p:tgtEl>
                                          <p:spTgt spid="23"/>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34"/>
                                        </p:tgtEl>
                                      </p:cBhvr>
                                    </p:animEffect>
                                    <p:set>
                                      <p:cBhvr>
                                        <p:cTn id="118" dur="1" fill="hold">
                                          <p:stCondLst>
                                            <p:cond delay="499"/>
                                          </p:stCondLst>
                                        </p:cTn>
                                        <p:tgtEl>
                                          <p:spTgt spid="13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5"/>
                                        </p:tgtEl>
                                        <p:attrNameLst>
                                          <p:attrName>style.visibility</p:attrName>
                                        </p:attrNameLst>
                                      </p:cBhvr>
                                      <p:to>
                                        <p:strVal val="visible"/>
                                      </p:to>
                                    </p:set>
                                    <p:animEffect transition="in" filter="wipe(left)">
                                      <p:cBhvr>
                                        <p:cTn id="123" dur="500"/>
                                        <p:tgtEl>
                                          <p:spTgt spid="5"/>
                                        </p:tgtEl>
                                      </p:cBhvr>
                                    </p:animEffect>
                                  </p:childTnLst>
                                </p:cTn>
                              </p:par>
                            </p:childTnLst>
                          </p:cTn>
                        </p:par>
                        <p:par>
                          <p:cTn id="124" fill="hold">
                            <p:stCondLst>
                              <p:cond delay="500"/>
                            </p:stCondLst>
                            <p:childTnLst>
                              <p:par>
                                <p:cTn id="125" presetID="22" presetClass="entr" presetSubtype="4" fill="hold" nodeType="afterEffect">
                                  <p:stCondLst>
                                    <p:cond delay="0"/>
                                  </p:stCondLst>
                                  <p:childTnLst>
                                    <p:set>
                                      <p:cBhvr>
                                        <p:cTn id="126" dur="1" fill="hold">
                                          <p:stCondLst>
                                            <p:cond delay="0"/>
                                          </p:stCondLst>
                                        </p:cTn>
                                        <p:tgtEl>
                                          <p:spTgt spid="135"/>
                                        </p:tgtEl>
                                        <p:attrNameLst>
                                          <p:attrName>style.visibility</p:attrName>
                                        </p:attrNameLst>
                                      </p:cBhvr>
                                      <p:to>
                                        <p:strVal val="visible"/>
                                      </p:to>
                                    </p:set>
                                    <p:animEffect transition="in" filter="wipe(down)">
                                      <p:cBhvr>
                                        <p:cTn id="127" dur="500"/>
                                        <p:tgtEl>
                                          <p:spTgt spid="13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wipe(down)">
                                      <p:cBhvr>
                                        <p:cTn id="132" dur="2200"/>
                                        <p:tgtEl>
                                          <p:spTgt spid="3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nodeType="click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wipe(down)">
                                      <p:cBhvr>
                                        <p:cTn id="137" dur="16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2" grpId="0"/>
      <p:bldP spid="65" grpId="0" uiExpand="1" build="p"/>
      <p:bldP spid="21" grpId="0" animBg="1"/>
      <p:bldP spid="86" grpId="0"/>
      <p:bldP spid="86" grpId="1"/>
      <p:bldP spid="131" grpId="0"/>
      <p:bldP spid="13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F6F9D2F-0AF6-4BAA-9227-D84AF4BA1B0C}"/>
                  </a:ext>
                </a:extLst>
              </p:cNvPr>
              <p:cNvSpPr>
                <a:spLocks noGrp="1"/>
              </p:cNvSpPr>
              <p:nvPr>
                <p:ph type="body" idx="1"/>
              </p:nvPr>
            </p:nvSpPr>
            <p:spPr>
              <a:xfrm>
                <a:off x="407987" y="1052736"/>
                <a:ext cx="6613549" cy="5255989"/>
              </a:xfrm>
            </p:spPr>
            <p:txBody>
              <a:bodyPr>
                <a:normAutofit/>
              </a:bodyPr>
              <a:lstStyle/>
              <a:p>
                <a:pPr marL="514350" indent="-285750">
                  <a:buFont typeface="Arial"/>
                  <a:buChar char="•"/>
                </a:pPr>
                <a:r>
                  <a:rPr lang="en-GB"/>
                  <a:t>The logistic regression is based on the logistic function, also called the </a:t>
                </a:r>
                <a:r>
                  <a:rPr lang="en-GB" b="1">
                    <a:solidFill>
                      <a:schemeClr val="accent4"/>
                    </a:solidFill>
                  </a:rPr>
                  <a:t>sigmoid function</a:t>
                </a:r>
                <a:br>
                  <a:rPr lang="en-GB" b="1">
                    <a:solidFill>
                      <a:schemeClr val="accent4"/>
                    </a:solidFill>
                  </a:rPr>
                </a:br>
                <a:endParaRPr lang="en-GB" b="1">
                  <a:solidFill>
                    <a:schemeClr val="accent4"/>
                  </a:solidFill>
                </a:endParaRPr>
              </a:p>
              <a:p>
                <a:pPr marL="514350" indent="-285750">
                  <a:buFont typeface="Arial"/>
                  <a:buChar char="•"/>
                </a:pPr>
                <a:r>
                  <a:rPr lang="en-GB"/>
                  <a:t>Mathematically this is defined as</a:t>
                </a:r>
              </a:p>
              <a:p>
                <a:pPr marL="2243138" indent="-1568450"/>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𝑓</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𝑥</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f>
                        <m:fPr>
                          <m:ctrlPr>
                            <a:rPr kumimoji="0" lang="en-GB" sz="1800" i="1" u="none" strike="noStrike" kern="1200" cap="none" spc="0" normalizeH="0" baseline="0" noProof="0" smtClean="0">
                              <a:ln>
                                <a:noFill/>
                              </a:ln>
                              <a:solidFill>
                                <a:schemeClr val="bg2"/>
                              </a:solidFill>
                              <a:effectLst/>
                              <a:uLnTx/>
                              <a:uFillTx/>
                              <a:latin typeface="Cambria Math" panose="02040503050406030204" pitchFamily="18" charset="0"/>
                              <a:sym typeface="Arial"/>
                            </a:rPr>
                          </m:ctrlPr>
                        </m:fPr>
                        <m:num>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1</m:t>
                          </m:r>
                        </m:num>
                        <m:den>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1+</m:t>
                          </m:r>
                          <m:sSup>
                            <m:sSupPr>
                              <m:ctrlPr>
                                <a:rPr kumimoji="0" lang="en-GB" sz="1800" i="1" u="none" strike="noStrike" kern="1200" cap="none" spc="0" normalizeH="0" baseline="0" noProof="0" smtClean="0">
                                  <a:ln>
                                    <a:noFill/>
                                  </a:ln>
                                  <a:solidFill>
                                    <a:schemeClr val="bg2"/>
                                  </a:solidFill>
                                  <a:effectLst/>
                                  <a:uLnTx/>
                                  <a:uFillTx/>
                                  <a:latin typeface="Cambria Math" panose="02040503050406030204" pitchFamily="18" charset="0"/>
                                  <a:sym typeface="Arial"/>
                                </a:rPr>
                              </m:ctrlPr>
                            </m:sSupPr>
                            <m:e>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𝑒</m:t>
                              </m:r>
                            </m:e>
                            <m:sup>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CA"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𝐿</m:t>
                              </m:r>
                            </m:sup>
                          </m:sSup>
                        </m:den>
                      </m:f>
                    </m:oMath>
                  </m:oMathPara>
                </a14:m>
                <a:endParaRPr lang="en-GB"/>
              </a:p>
              <a:p>
                <a:pPr marL="539750" indent="0">
                  <a:lnSpc>
                    <a:spcPct val="100000"/>
                  </a:lnSpc>
                </a:pPr>
                <a:r>
                  <a:rPr lang="en-GB" sz="1400"/>
                  <a:t>	</a:t>
                </a:r>
                <a:r>
                  <a:rPr lang="en-GB" sz="1400" i="1">
                    <a:solidFill>
                      <a:schemeClr val="bg2"/>
                    </a:solidFill>
                  </a:rPr>
                  <a:t>          (Where 'e' is the base of the natural logarithm)</a:t>
                </a:r>
                <a:br>
                  <a:rPr lang="en-GB" sz="1400" i="1">
                    <a:solidFill>
                      <a:schemeClr val="bg2"/>
                    </a:solidFill>
                  </a:rPr>
                </a:br>
                <a:endParaRPr lang="en-GB" sz="1400" i="1">
                  <a:solidFill>
                    <a:schemeClr val="bg2"/>
                  </a:solidFill>
                </a:endParaRPr>
              </a:p>
              <a:p>
                <a:pPr marL="541338" indent="-276225">
                  <a:lnSpc>
                    <a:spcPct val="100000"/>
                  </a:lnSpc>
                  <a:buFont typeface="Arial" panose="020B0604020202020204" pitchFamily="34" charset="0"/>
                  <a:buChar char="•"/>
                </a:pPr>
                <a:r>
                  <a:rPr lang="en-GB"/>
                  <a:t>The </a:t>
                </a:r>
                <a:r>
                  <a:rPr lang="en-GB" b="1">
                    <a:solidFill>
                      <a:schemeClr val="tx2"/>
                    </a:solidFill>
                  </a:rPr>
                  <a:t>input value of L </a:t>
                </a:r>
                <a:r>
                  <a:rPr lang="en-GB"/>
                  <a:t>determines the </a:t>
                </a:r>
                <a:r>
                  <a:rPr lang="en-GB" b="1">
                    <a:solidFill>
                      <a:schemeClr val="accent4"/>
                    </a:solidFill>
                  </a:rPr>
                  <a:t>output value of y</a:t>
                </a:r>
                <a:r>
                  <a:rPr lang="en-GB"/>
                  <a:t>.</a:t>
                </a:r>
                <a:br>
                  <a:rPr lang="en-GB"/>
                </a:br>
                <a:endParaRPr lang="en-GB"/>
              </a:p>
              <a:p>
                <a:pPr marL="514350" indent="-285750">
                  <a:lnSpc>
                    <a:spcPct val="100000"/>
                  </a:lnSpc>
                  <a:buFont typeface="Arial" panose="020B0604020202020204" pitchFamily="34" charset="0"/>
                  <a:buChar char="•"/>
                </a:pPr>
                <a:r>
                  <a:rPr lang="en-GB" sz="1800"/>
                  <a:t>The logistic function outputs numbers </a:t>
                </a:r>
                <a:r>
                  <a:rPr lang="en-GB" sz="1800" b="1">
                    <a:solidFill>
                      <a:schemeClr val="accent4"/>
                    </a:solidFill>
                  </a:rPr>
                  <a:t>between 0 and 1</a:t>
                </a:r>
                <a:r>
                  <a:rPr lang="en-GB"/>
                  <a:t>.</a:t>
                </a:r>
                <a:br>
                  <a:rPr lang="en-US"/>
                </a:br>
                <a:endParaRPr lang="en-US"/>
              </a:p>
            </p:txBody>
          </p:sp>
        </mc:Choice>
        <mc:Fallback xmlns="">
          <p:sp>
            <p:nvSpPr>
              <p:cNvPr id="2" name="Text Placeholder 1">
                <a:extLst>
                  <a:ext uri="{FF2B5EF4-FFF2-40B4-BE49-F238E27FC236}">
                    <a16:creationId xmlns:a16="http://schemas.microsoft.com/office/drawing/2014/main" id="{0F6F9D2F-0AF6-4BAA-9227-D84AF4BA1B0C}"/>
                  </a:ext>
                </a:extLst>
              </p:cNvPr>
              <p:cNvSpPr>
                <a:spLocks noGrp="1" noRot="1" noChangeAspect="1" noMove="1" noResize="1" noEditPoints="1" noAdjustHandles="1" noChangeArrowheads="1" noChangeShapeType="1" noTextEdit="1"/>
              </p:cNvSpPr>
              <p:nvPr>
                <p:ph type="body" idx="1"/>
              </p:nvPr>
            </p:nvSpPr>
            <p:spPr>
              <a:xfrm>
                <a:off x="407987" y="1052736"/>
                <a:ext cx="6613549" cy="5255989"/>
              </a:xfrm>
              <a:blipFill>
                <a:blip r:embed="rId3"/>
                <a:stretch>
                  <a:fillRect r="-101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263ED27-9FE8-495F-BA1A-A70F0F4C6007}"/>
              </a:ext>
            </a:extLst>
          </p:cNvPr>
          <p:cNvSpPr>
            <a:spLocks noGrp="1"/>
          </p:cNvSpPr>
          <p:nvPr>
            <p:ph type="title"/>
          </p:nvPr>
        </p:nvSpPr>
        <p:spPr/>
        <p:txBody>
          <a:bodyPr/>
          <a:lstStyle/>
          <a:p>
            <a:r>
              <a:rPr lang="en-GB"/>
              <a:t>Defining the Logistic Regression Curve</a:t>
            </a:r>
          </a:p>
        </p:txBody>
      </p:sp>
      <p:grpSp>
        <p:nvGrpSpPr>
          <p:cNvPr id="7" name="Group 6">
            <a:extLst>
              <a:ext uri="{FF2B5EF4-FFF2-40B4-BE49-F238E27FC236}">
                <a16:creationId xmlns:a16="http://schemas.microsoft.com/office/drawing/2014/main" id="{7A6CEEE9-B892-4801-8796-B49F429622DF}"/>
              </a:ext>
            </a:extLst>
          </p:cNvPr>
          <p:cNvGrpSpPr/>
          <p:nvPr/>
        </p:nvGrpSpPr>
        <p:grpSpPr>
          <a:xfrm>
            <a:off x="7785013" y="928345"/>
            <a:ext cx="3416905" cy="3550206"/>
            <a:chOff x="7785013" y="928345"/>
            <a:chExt cx="3416905" cy="3550206"/>
          </a:xfrm>
        </p:grpSpPr>
        <p:cxnSp>
          <p:nvCxnSpPr>
            <p:cNvPr id="8" name="Straight Connector 7">
              <a:extLst>
                <a:ext uri="{FF2B5EF4-FFF2-40B4-BE49-F238E27FC236}">
                  <a16:creationId xmlns:a16="http://schemas.microsoft.com/office/drawing/2014/main" id="{FAB05C70-E27F-4C4B-8915-4D5F5CD4C19F}"/>
                </a:ext>
              </a:extLst>
            </p:cNvPr>
            <p:cNvCxnSpPr>
              <a:cxnSpLocks/>
            </p:cNvCxnSpPr>
            <p:nvPr/>
          </p:nvCxnSpPr>
          <p:spPr>
            <a:xfrm flipH="1">
              <a:off x="9483633" y="1553001"/>
              <a:ext cx="23870" cy="2352725"/>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3A02489-5D02-4B1B-85FF-AE5DF530545D}"/>
                </a:ext>
              </a:extLst>
            </p:cNvPr>
            <p:cNvCxnSpPr>
              <a:cxnSpLocks/>
            </p:cNvCxnSpPr>
            <p:nvPr/>
          </p:nvCxnSpPr>
          <p:spPr>
            <a:xfrm flipH="1" flipV="1">
              <a:off x="7859725" y="3908920"/>
              <a:ext cx="3240894" cy="43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AABB274-5ACD-49DC-8FDD-FFDAF349A077}"/>
                </a:ext>
              </a:extLst>
            </p:cNvPr>
            <p:cNvGrpSpPr/>
            <p:nvPr/>
          </p:nvGrpSpPr>
          <p:grpSpPr>
            <a:xfrm>
              <a:off x="7785013" y="3908906"/>
              <a:ext cx="3416905" cy="322979"/>
              <a:chOff x="7155327" y="5028731"/>
              <a:chExt cx="3515676" cy="342782"/>
            </a:xfrm>
          </p:grpSpPr>
          <p:cxnSp>
            <p:nvCxnSpPr>
              <p:cNvPr id="17" name="Straight Connector 16">
                <a:extLst>
                  <a:ext uri="{FF2B5EF4-FFF2-40B4-BE49-F238E27FC236}">
                    <a16:creationId xmlns:a16="http://schemas.microsoft.com/office/drawing/2014/main" id="{04B0F034-1273-4525-A2A3-0A4B2652C588}"/>
                  </a:ext>
                </a:extLst>
              </p:cNvPr>
              <p:cNvCxnSpPr>
                <a:cxnSpLocks/>
              </p:cNvCxnSpPr>
              <p:nvPr/>
            </p:nvCxnSpPr>
            <p:spPr>
              <a:xfrm flipH="1">
                <a:off x="7335842" y="5031260"/>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623AE75-DBB6-4B0F-82A7-A8104F2D2B34}"/>
                  </a:ext>
                </a:extLst>
              </p:cNvPr>
              <p:cNvCxnSpPr>
                <a:cxnSpLocks/>
              </p:cNvCxnSpPr>
              <p:nvPr/>
            </p:nvCxnSpPr>
            <p:spPr>
              <a:xfrm flipV="1">
                <a:off x="7402517"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0C1E43-1B9C-4596-B6D4-C38E99DA640B}"/>
                  </a:ext>
                </a:extLst>
              </p:cNvPr>
              <p:cNvCxnSpPr>
                <a:cxnSpLocks/>
              </p:cNvCxnSpPr>
              <p:nvPr/>
            </p:nvCxnSpPr>
            <p:spPr>
              <a:xfrm flipH="1">
                <a:off x="7335842" y="5031260"/>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6594D8-1E8A-40AE-A545-722E3B454D9E}"/>
                  </a:ext>
                </a:extLst>
              </p:cNvPr>
              <p:cNvCxnSpPr>
                <a:cxnSpLocks/>
              </p:cNvCxnSpPr>
              <p:nvPr/>
            </p:nvCxnSpPr>
            <p:spPr>
              <a:xfrm flipV="1">
                <a:off x="7402517"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E36475-58E7-4B20-86D8-931F06B6FFB9}"/>
                  </a:ext>
                </a:extLst>
              </p:cNvPr>
              <p:cNvCxnSpPr>
                <a:cxnSpLocks/>
              </p:cNvCxnSpPr>
              <p:nvPr/>
            </p:nvCxnSpPr>
            <p:spPr>
              <a:xfrm flipV="1">
                <a:off x="8164518" y="5033493"/>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57C61C-0985-454F-88C6-90DDCF09D97D}"/>
                  </a:ext>
                </a:extLst>
              </p:cNvPr>
              <p:cNvCxnSpPr>
                <a:cxnSpLocks/>
              </p:cNvCxnSpPr>
              <p:nvPr/>
            </p:nvCxnSpPr>
            <p:spPr>
              <a:xfrm flipV="1">
                <a:off x="8907468" y="5031362"/>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326336D-7E12-4D91-9C86-D79A6CC638BB}"/>
                  </a:ext>
                </a:extLst>
              </p:cNvPr>
              <p:cNvCxnSpPr>
                <a:cxnSpLocks/>
              </p:cNvCxnSpPr>
              <p:nvPr/>
            </p:nvCxnSpPr>
            <p:spPr>
              <a:xfrm flipV="1">
                <a:off x="9660563"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3F1593-9E7D-4CAB-BC25-A24831736150}"/>
                  </a:ext>
                </a:extLst>
              </p:cNvPr>
              <p:cNvCxnSpPr>
                <a:cxnSpLocks/>
              </p:cNvCxnSpPr>
              <p:nvPr/>
            </p:nvCxnSpPr>
            <p:spPr>
              <a:xfrm flipV="1">
                <a:off x="10421942"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C6C4AB-0AA7-462A-94CA-256DB82E9617}"/>
                  </a:ext>
                </a:extLst>
              </p:cNvPr>
              <p:cNvCxnSpPr>
                <a:cxnSpLocks/>
              </p:cNvCxnSpPr>
              <p:nvPr/>
            </p:nvCxnSpPr>
            <p:spPr>
              <a:xfrm flipH="1">
                <a:off x="7320393" y="5029552"/>
                <a:ext cx="3219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8716A0-BD3C-4E08-906C-58CD1D870ACB}"/>
                  </a:ext>
                </a:extLst>
              </p:cNvPr>
              <p:cNvSpPr txBox="1"/>
              <p:nvPr/>
            </p:nvSpPr>
            <p:spPr>
              <a:xfrm>
                <a:off x="7155327" y="5077530"/>
                <a:ext cx="490044" cy="293982"/>
              </a:xfrm>
              <a:prstGeom prst="rect">
                <a:avLst/>
              </a:prstGeom>
              <a:noFill/>
            </p:spPr>
            <p:txBody>
              <a:bodyPr wrap="square" rtlCol="0">
                <a:spAutoFit/>
              </a:bodyPr>
              <a:lstStyle/>
              <a:p>
                <a:pPr algn="ctr"/>
                <a:r>
                  <a:rPr lang="en-GB" sz="1200" b="1">
                    <a:solidFill>
                      <a:schemeClr val="tx2"/>
                    </a:solidFill>
                    <a:latin typeface="Open Sans" panose="020B0606030504020204" pitchFamily="34" charset="0"/>
                    <a:ea typeface="Open Sans" panose="020B0606030504020204" pitchFamily="34" charset="0"/>
                    <a:cs typeface="Open Sans" panose="020B0606030504020204" pitchFamily="34" charset="0"/>
                  </a:rPr>
                  <a:t>-6</a:t>
                </a:r>
              </a:p>
            </p:txBody>
          </p:sp>
          <p:sp>
            <p:nvSpPr>
              <p:cNvPr id="28" name="TextBox 27">
                <a:extLst>
                  <a:ext uri="{FF2B5EF4-FFF2-40B4-BE49-F238E27FC236}">
                    <a16:creationId xmlns:a16="http://schemas.microsoft.com/office/drawing/2014/main" id="{091049EC-50B9-4BF6-BAAB-0695C2BCC77B}"/>
                  </a:ext>
                </a:extLst>
              </p:cNvPr>
              <p:cNvSpPr txBox="1"/>
              <p:nvPr/>
            </p:nvSpPr>
            <p:spPr>
              <a:xfrm>
                <a:off x="7911735" y="5077530"/>
                <a:ext cx="490044" cy="293983"/>
              </a:xfrm>
              <a:prstGeom prst="rect">
                <a:avLst/>
              </a:prstGeom>
              <a:noFill/>
            </p:spPr>
            <p:txBody>
              <a:bodyPr wrap="square" rtlCol="0">
                <a:spAutoFit/>
              </a:bodyPr>
              <a:lstStyle/>
              <a:p>
                <a:pPr algn="ctr"/>
                <a:r>
                  <a:rPr lang="en-GB" sz="1200" b="1">
                    <a:solidFill>
                      <a:schemeClr val="tx2"/>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29" name="TextBox 28">
                <a:extLst>
                  <a:ext uri="{FF2B5EF4-FFF2-40B4-BE49-F238E27FC236}">
                    <a16:creationId xmlns:a16="http://schemas.microsoft.com/office/drawing/2014/main" id="{33BD8DD3-FD1F-45EC-9DFD-121FB2584EBF}"/>
                  </a:ext>
                </a:extLst>
              </p:cNvPr>
              <p:cNvSpPr txBox="1"/>
              <p:nvPr/>
            </p:nvSpPr>
            <p:spPr>
              <a:xfrm>
                <a:off x="8668143" y="5077530"/>
                <a:ext cx="490044" cy="293983"/>
              </a:xfrm>
              <a:prstGeom prst="rect">
                <a:avLst/>
              </a:prstGeom>
              <a:noFill/>
            </p:spPr>
            <p:txBody>
              <a:bodyPr wrap="square" rtlCol="0">
                <a:spAutoFit/>
              </a:bodyPr>
              <a:lstStyle/>
              <a:p>
                <a:pPr algn="ctr"/>
                <a:r>
                  <a:rPr lang="en-GB" sz="1200" b="1">
                    <a:solidFill>
                      <a:schemeClr val="tx2"/>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30" name="TextBox 29">
                <a:extLst>
                  <a:ext uri="{FF2B5EF4-FFF2-40B4-BE49-F238E27FC236}">
                    <a16:creationId xmlns:a16="http://schemas.microsoft.com/office/drawing/2014/main" id="{C51C1610-0800-4155-895C-5F7A8994330A}"/>
                  </a:ext>
                </a:extLst>
              </p:cNvPr>
              <p:cNvSpPr txBox="1"/>
              <p:nvPr/>
            </p:nvSpPr>
            <p:spPr>
              <a:xfrm>
                <a:off x="9424551" y="5077530"/>
                <a:ext cx="490044" cy="293983"/>
              </a:xfrm>
              <a:prstGeom prst="rect">
                <a:avLst/>
              </a:prstGeom>
              <a:noFill/>
            </p:spPr>
            <p:txBody>
              <a:bodyPr wrap="square" rtlCol="0">
                <a:spAutoFit/>
              </a:bodyPr>
              <a:lstStyle/>
              <a:p>
                <a:pPr algn="ctr"/>
                <a:r>
                  <a:rPr lang="en-GB" sz="1200" b="1">
                    <a:solidFill>
                      <a:schemeClr val="tx2"/>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31" name="TextBox 30">
                <a:extLst>
                  <a:ext uri="{FF2B5EF4-FFF2-40B4-BE49-F238E27FC236}">
                    <a16:creationId xmlns:a16="http://schemas.microsoft.com/office/drawing/2014/main" id="{903CCA14-9DB0-421D-BA8D-4A0F43DE8922}"/>
                  </a:ext>
                </a:extLst>
              </p:cNvPr>
              <p:cNvSpPr txBox="1"/>
              <p:nvPr/>
            </p:nvSpPr>
            <p:spPr>
              <a:xfrm>
                <a:off x="10180959" y="5077530"/>
                <a:ext cx="490044" cy="293983"/>
              </a:xfrm>
              <a:prstGeom prst="rect">
                <a:avLst/>
              </a:prstGeom>
              <a:noFill/>
            </p:spPr>
            <p:txBody>
              <a:bodyPr wrap="square" rtlCol="0">
                <a:spAutoFit/>
              </a:bodyPr>
              <a:lstStyle/>
              <a:p>
                <a:pPr algn="ctr"/>
                <a:r>
                  <a:rPr lang="en-GB" sz="1200" b="1">
                    <a:solidFill>
                      <a:schemeClr val="tx2"/>
                    </a:solidFill>
                    <a:latin typeface="Open Sans" panose="020B0606030504020204" pitchFamily="34" charset="0"/>
                    <a:ea typeface="Open Sans" panose="020B0606030504020204" pitchFamily="34" charset="0"/>
                    <a:cs typeface="Open Sans" panose="020B0606030504020204" pitchFamily="34" charset="0"/>
                  </a:rPr>
                  <a:t>6</a:t>
                </a:r>
              </a:p>
            </p:txBody>
          </p:sp>
        </p:grpSp>
        <p:cxnSp>
          <p:nvCxnSpPr>
            <p:cNvPr id="35" name="Straight Connector 34">
              <a:extLst>
                <a:ext uri="{FF2B5EF4-FFF2-40B4-BE49-F238E27FC236}">
                  <a16:creationId xmlns:a16="http://schemas.microsoft.com/office/drawing/2014/main" id="{E8DF165D-62E5-4D6B-8AEF-81CCD8135C4C}"/>
                </a:ext>
              </a:extLst>
            </p:cNvPr>
            <p:cNvCxnSpPr>
              <a:cxnSpLocks/>
            </p:cNvCxnSpPr>
            <p:nvPr/>
          </p:nvCxnSpPr>
          <p:spPr>
            <a:xfrm flipH="1">
              <a:off x="9468988" y="1739757"/>
              <a:ext cx="3635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4BCA69F-7C2C-4E93-A1C5-A76913596708}"/>
                </a:ext>
              </a:extLst>
            </p:cNvPr>
            <p:cNvCxnSpPr>
              <a:cxnSpLocks/>
            </p:cNvCxnSpPr>
            <p:nvPr/>
          </p:nvCxnSpPr>
          <p:spPr>
            <a:xfrm flipH="1">
              <a:off x="9466689" y="2842363"/>
              <a:ext cx="3635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F2E3BEF-A4C9-4CD2-A891-1AA8C718E408}"/>
                </a:ext>
              </a:extLst>
            </p:cNvPr>
            <p:cNvSpPr txBox="1"/>
            <p:nvPr/>
          </p:nvSpPr>
          <p:spPr>
            <a:xfrm>
              <a:off x="8745055" y="2710884"/>
              <a:ext cx="780108" cy="276999"/>
            </a:xfrm>
            <a:prstGeom prst="rect">
              <a:avLst/>
            </a:prstGeom>
            <a:noFill/>
          </p:spPr>
          <p:txBody>
            <a:bodyPr wrap="square" rtlCol="0">
              <a:spAutoFit/>
            </a:bodyPr>
            <a:lstStyle/>
            <a:p>
              <a:pPr algn="r"/>
              <a:r>
                <a:rPr lang="en-GB" sz="1200" b="1">
                  <a:solidFill>
                    <a:schemeClr val="accent4"/>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43" name="TextBox 42">
              <a:extLst>
                <a:ext uri="{FF2B5EF4-FFF2-40B4-BE49-F238E27FC236}">
                  <a16:creationId xmlns:a16="http://schemas.microsoft.com/office/drawing/2014/main" id="{B4560439-DADB-4DE5-BC67-8DEAEE0ACE09}"/>
                </a:ext>
              </a:extLst>
            </p:cNvPr>
            <p:cNvSpPr txBox="1"/>
            <p:nvPr/>
          </p:nvSpPr>
          <p:spPr>
            <a:xfrm>
              <a:off x="9094838" y="1619842"/>
              <a:ext cx="428683" cy="276999"/>
            </a:xfrm>
            <a:prstGeom prst="rect">
              <a:avLst/>
            </a:prstGeom>
            <a:noFill/>
          </p:spPr>
          <p:txBody>
            <a:bodyPr wrap="square" rtlCol="0">
              <a:spAutoFit/>
            </a:bodyPr>
            <a:lstStyle/>
            <a:p>
              <a:pPr algn="r"/>
              <a:r>
                <a:rPr lang="en-GB" sz="1200" b="1">
                  <a:solidFill>
                    <a:schemeClr val="accent4"/>
                  </a:solidFill>
                  <a:latin typeface="Open Sans" panose="020B0606030504020204" pitchFamily="34" charset="0"/>
                  <a:ea typeface="Open Sans" panose="020B0606030504020204" pitchFamily="34" charset="0"/>
                  <a:cs typeface="Open Sans" panose="020B0606030504020204" pitchFamily="34" charset="0"/>
                </a:rPr>
                <a:t>1.0</a:t>
              </a:r>
            </a:p>
          </p:txBody>
        </p:sp>
        <p:sp>
          <p:nvSpPr>
            <p:cNvPr id="48" name="TextBox 47">
              <a:extLst>
                <a:ext uri="{FF2B5EF4-FFF2-40B4-BE49-F238E27FC236}">
                  <a16:creationId xmlns:a16="http://schemas.microsoft.com/office/drawing/2014/main" id="{C41F7269-33B7-464A-B65E-40486C0C720C}"/>
                </a:ext>
              </a:extLst>
            </p:cNvPr>
            <p:cNvSpPr txBox="1"/>
            <p:nvPr/>
          </p:nvSpPr>
          <p:spPr>
            <a:xfrm>
              <a:off x="8578291" y="4170774"/>
              <a:ext cx="1858424" cy="307777"/>
            </a:xfrm>
            <a:prstGeom prst="rect">
              <a:avLst/>
            </a:prstGeom>
            <a:noFill/>
          </p:spPr>
          <p:txBody>
            <a:bodyPr wrap="square" rtlCol="0">
              <a:spAutoFit/>
            </a:bodyPr>
            <a:lstStyle/>
            <a:p>
              <a:pPr algn="ctr"/>
              <a:r>
                <a:rPr lang="en-GB" b="1">
                  <a:solidFill>
                    <a:srgbClr val="132E57"/>
                  </a:solidFill>
                  <a:latin typeface="Open Sans" panose="020B0606030504020204" pitchFamily="34" charset="0"/>
                  <a:ea typeface="Open Sans" panose="020B0606030504020204" pitchFamily="34" charset="0"/>
                  <a:cs typeface="Open Sans" panose="020B0606030504020204" pitchFamily="34" charset="0"/>
                </a:rPr>
                <a:t>(L)</a:t>
              </a:r>
            </a:p>
          </p:txBody>
        </p:sp>
        <p:sp>
          <p:nvSpPr>
            <p:cNvPr id="49" name="TextBox 48">
              <a:extLst>
                <a:ext uri="{FF2B5EF4-FFF2-40B4-BE49-F238E27FC236}">
                  <a16:creationId xmlns:a16="http://schemas.microsoft.com/office/drawing/2014/main" id="{28DF6F21-DCD6-4AE9-8E94-1484E719DC2B}"/>
                </a:ext>
              </a:extLst>
            </p:cNvPr>
            <p:cNvSpPr txBox="1"/>
            <p:nvPr/>
          </p:nvSpPr>
          <p:spPr>
            <a:xfrm rot="16200000">
              <a:off x="8900336" y="1578826"/>
              <a:ext cx="1608739" cy="307777"/>
            </a:xfrm>
            <a:prstGeom prst="rect">
              <a:avLst/>
            </a:prstGeom>
            <a:noFill/>
          </p:spPr>
          <p:txBody>
            <a:bodyPr wrap="square" rtlCol="0">
              <a:spAutoFit/>
            </a:bodyPr>
            <a:lstStyle/>
            <a:p>
              <a:pPr algn="ctr"/>
              <a:r>
                <a:rPr lang="en-GB" b="1">
                  <a:solidFill>
                    <a:schemeClr val="accent4"/>
                  </a:solidFill>
                  <a:latin typeface="Open Sans" panose="020B0606030504020204" pitchFamily="34" charset="0"/>
                  <a:ea typeface="Open Sans" panose="020B0606030504020204" pitchFamily="34" charset="0"/>
                  <a:cs typeface="Open Sans" panose="020B0606030504020204" pitchFamily="34" charset="0"/>
                </a:rPr>
                <a:t>(Y)</a:t>
              </a:r>
            </a:p>
          </p:txBody>
        </p:sp>
        <p:sp>
          <p:nvSpPr>
            <p:cNvPr id="52" name="Freeform: Shape 51">
              <a:extLst>
                <a:ext uri="{FF2B5EF4-FFF2-40B4-BE49-F238E27FC236}">
                  <a16:creationId xmlns:a16="http://schemas.microsoft.com/office/drawing/2014/main" id="{D195C55F-B650-4C7D-B04C-E4FE8F995721}"/>
                </a:ext>
              </a:extLst>
            </p:cNvPr>
            <p:cNvSpPr/>
            <p:nvPr/>
          </p:nvSpPr>
          <p:spPr>
            <a:xfrm>
              <a:off x="9493162" y="1796426"/>
              <a:ext cx="1588756" cy="1045464"/>
            </a:xfrm>
            <a:custGeom>
              <a:avLst/>
              <a:gdLst>
                <a:gd name="connsiteX0" fmla="*/ 0 w 3045041"/>
                <a:gd name="connsiteY0" fmla="*/ 2379216 h 2379216"/>
                <a:gd name="connsiteX1" fmla="*/ 1491448 w 3045041"/>
                <a:gd name="connsiteY1" fmla="*/ 452761 h 2379216"/>
                <a:gd name="connsiteX2" fmla="*/ 3045041 w 3045041"/>
                <a:gd name="connsiteY2" fmla="*/ 0 h 2379216"/>
              </a:gdLst>
              <a:ahLst/>
              <a:cxnLst>
                <a:cxn ang="0">
                  <a:pos x="connsiteX0" y="connsiteY0"/>
                </a:cxn>
                <a:cxn ang="0">
                  <a:pos x="connsiteX1" y="connsiteY1"/>
                </a:cxn>
                <a:cxn ang="0">
                  <a:pos x="connsiteX2" y="connsiteY2"/>
                </a:cxn>
              </a:cxnLst>
              <a:rect l="l" t="t" r="r" b="b"/>
              <a:pathLst>
                <a:path w="3045041" h="2379216">
                  <a:moveTo>
                    <a:pt x="0" y="2379216"/>
                  </a:moveTo>
                  <a:cubicBezTo>
                    <a:pt x="491970" y="1614256"/>
                    <a:pt x="983941" y="849297"/>
                    <a:pt x="1491448" y="452761"/>
                  </a:cubicBezTo>
                  <a:cubicBezTo>
                    <a:pt x="1998955" y="56225"/>
                    <a:pt x="2741721" y="54745"/>
                    <a:pt x="3045041" y="0"/>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Shape 52">
              <a:extLst>
                <a:ext uri="{FF2B5EF4-FFF2-40B4-BE49-F238E27FC236}">
                  <a16:creationId xmlns:a16="http://schemas.microsoft.com/office/drawing/2014/main" id="{1B65E357-990D-4A8A-8C21-5F2D223797EC}"/>
                </a:ext>
              </a:extLst>
            </p:cNvPr>
            <p:cNvSpPr/>
            <p:nvPr/>
          </p:nvSpPr>
          <p:spPr>
            <a:xfrm>
              <a:off x="7916739" y="2852464"/>
              <a:ext cx="1570581" cy="966466"/>
            </a:xfrm>
            <a:custGeom>
              <a:avLst/>
              <a:gdLst>
                <a:gd name="connsiteX0" fmla="*/ 2148396 w 2148396"/>
                <a:gd name="connsiteY0" fmla="*/ 0 h 1704512"/>
                <a:gd name="connsiteX1" fmla="*/ 1180730 w 2148396"/>
                <a:gd name="connsiteY1" fmla="*/ 1420427 h 1704512"/>
                <a:gd name="connsiteX2" fmla="*/ 0 w 2148396"/>
                <a:gd name="connsiteY2" fmla="*/ 1704512 h 1704512"/>
              </a:gdLst>
              <a:ahLst/>
              <a:cxnLst>
                <a:cxn ang="0">
                  <a:pos x="connsiteX0" y="connsiteY0"/>
                </a:cxn>
                <a:cxn ang="0">
                  <a:pos x="connsiteX1" y="connsiteY1"/>
                </a:cxn>
                <a:cxn ang="0">
                  <a:pos x="connsiteX2" y="connsiteY2"/>
                </a:cxn>
              </a:cxnLst>
              <a:rect l="l" t="t" r="r" b="b"/>
              <a:pathLst>
                <a:path w="2148396" h="1704512">
                  <a:moveTo>
                    <a:pt x="2148396" y="0"/>
                  </a:moveTo>
                  <a:cubicBezTo>
                    <a:pt x="1843596" y="568171"/>
                    <a:pt x="1538796" y="1136342"/>
                    <a:pt x="1180730" y="1420427"/>
                  </a:cubicBezTo>
                  <a:cubicBezTo>
                    <a:pt x="822664" y="1704512"/>
                    <a:pt x="78419" y="1658644"/>
                    <a:pt x="0" y="17045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Connector 57">
              <a:extLst>
                <a:ext uri="{FF2B5EF4-FFF2-40B4-BE49-F238E27FC236}">
                  <a16:creationId xmlns:a16="http://schemas.microsoft.com/office/drawing/2014/main" id="{6ED0FD1E-005F-4702-AD1E-8E6A9D451D6C}"/>
                </a:ext>
              </a:extLst>
            </p:cNvPr>
            <p:cNvCxnSpPr>
              <a:cxnSpLocks/>
            </p:cNvCxnSpPr>
            <p:nvPr/>
          </p:nvCxnSpPr>
          <p:spPr>
            <a:xfrm flipH="1">
              <a:off x="9436974" y="3923799"/>
              <a:ext cx="3635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D797748-AE22-40C7-9E53-2BA5D3F393E1}"/>
              </a:ext>
            </a:extLst>
          </p:cNvPr>
          <p:cNvSpPr txBox="1"/>
          <p:nvPr/>
        </p:nvSpPr>
        <p:spPr>
          <a:xfrm>
            <a:off x="2059689" y="5435932"/>
            <a:ext cx="3998999" cy="369332"/>
          </a:xfrm>
          <a:prstGeom prst="rect">
            <a:avLst/>
          </a:prstGeom>
          <a:noFill/>
        </p:spPr>
        <p:txBody>
          <a:bodyPr wrap="square">
            <a:spAutoFit/>
          </a:bodyPr>
          <a:lstStyle/>
          <a:p>
            <a:r>
              <a:rPr lang="en-GB" sz="1800">
                <a:solidFill>
                  <a:schemeClr val="tx1"/>
                </a:solidFill>
                <a:latin typeface="Open Sans" panose="020B0606030504020204" pitchFamily="34" charset="0"/>
                <a:ea typeface="Open Sans" panose="020B0606030504020204" pitchFamily="34" charset="0"/>
                <a:cs typeface="Open Sans" panose="020B0606030504020204" pitchFamily="34" charset="0"/>
              </a:rPr>
              <a:t>At </a:t>
            </a:r>
            <a:r>
              <a:rPr lang="en-GB" sz="1800" b="1">
                <a:solidFill>
                  <a:schemeClr val="tx2"/>
                </a:solidFill>
                <a:latin typeface="Open Sans" panose="020B0606030504020204" pitchFamily="34" charset="0"/>
                <a:ea typeface="Open Sans" panose="020B0606030504020204" pitchFamily="34" charset="0"/>
                <a:cs typeface="Open Sans" panose="020B0606030504020204" pitchFamily="34" charset="0"/>
              </a:rPr>
              <a:t>input (L) 0</a:t>
            </a:r>
            <a:r>
              <a:rPr lang="en-GB" sz="180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GB"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output (y) = 0.5</a:t>
            </a:r>
            <a:r>
              <a:rPr lang="en-US" sz="1800">
                <a:solidFill>
                  <a:schemeClr val="tx1"/>
                </a:solidFill>
                <a:latin typeface="Open Sans" panose="020B0606030504020204" pitchFamily="34" charset="0"/>
                <a:ea typeface="Open Sans" panose="020B0606030504020204" pitchFamily="34" charset="0"/>
                <a:cs typeface="Open Sans" panose="020B0606030504020204" pitchFamily="34" charset="0"/>
              </a:rPr>
              <a:t>.</a:t>
            </a:r>
            <a:endParaRPr lang="en-CA" sz="18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FE12B7D5-6860-4E24-8704-BBF8B6383162}"/>
              </a:ext>
            </a:extLst>
          </p:cNvPr>
          <p:cNvSpPr txBox="1"/>
          <p:nvPr/>
        </p:nvSpPr>
        <p:spPr>
          <a:xfrm>
            <a:off x="6133314" y="5437944"/>
            <a:ext cx="5904058" cy="369332"/>
          </a:xfrm>
          <a:prstGeom prst="rect">
            <a:avLst/>
          </a:prstGeom>
          <a:noFill/>
        </p:spPr>
        <p:txBody>
          <a:bodyPr wrap="square">
            <a:spAutoFit/>
          </a:bodyPr>
          <a:lstStyle>
            <a:defPPr marR="0" lvl="0" algn="l" rtl="0">
              <a:lnSpc>
                <a:spcPct val="100000"/>
              </a:lnSpc>
              <a:spcBef>
                <a:spcPts val="0"/>
              </a:spcBef>
              <a:spcAft>
                <a:spcPts val="0"/>
              </a:spcAft>
            </a:defPPr>
            <a:lvl1pPr>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GB"/>
              <a:t>As </a:t>
            </a:r>
            <a:r>
              <a:rPr lang="en-GB" b="1">
                <a:solidFill>
                  <a:schemeClr val="tx2"/>
                </a:solidFill>
              </a:rPr>
              <a:t>input (L) increases</a:t>
            </a:r>
            <a:r>
              <a:rPr lang="en-GB"/>
              <a:t>, </a:t>
            </a:r>
            <a:r>
              <a:rPr lang="en-GB" b="1">
                <a:solidFill>
                  <a:schemeClr val="accent4"/>
                </a:solidFill>
              </a:rPr>
              <a:t>output (y) increases</a:t>
            </a:r>
            <a:r>
              <a:rPr lang="en-GB"/>
              <a:t>.</a:t>
            </a:r>
          </a:p>
        </p:txBody>
      </p:sp>
    </p:spTree>
    <p:extLst>
      <p:ext uri="{BB962C8B-B14F-4D97-AF65-F5344CB8AC3E}">
        <p14:creationId xmlns:p14="http://schemas.microsoft.com/office/powerpoint/2010/main" val="1102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par>
                                <p:cTn id="33" presetID="42"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F6F9D2F-0AF6-4BAA-9227-D84AF4BA1B0C}"/>
                  </a:ext>
                </a:extLst>
              </p:cNvPr>
              <p:cNvSpPr>
                <a:spLocks noGrp="1"/>
              </p:cNvSpPr>
              <p:nvPr>
                <p:ph type="body" idx="1"/>
              </p:nvPr>
            </p:nvSpPr>
            <p:spPr>
              <a:xfrm>
                <a:off x="407987" y="1052736"/>
                <a:ext cx="6418115" cy="5255989"/>
              </a:xfrm>
            </p:spPr>
            <p:txBody>
              <a:bodyPr>
                <a:normAutofit/>
              </a:bodyPr>
              <a:lstStyle/>
              <a:p>
                <a:pPr marL="228600" indent="0"/>
                <a:r>
                  <a:rPr lang="en-GB" dirty="0"/>
                  <a:t>To transform a linear regression into a logistic regression we take the linear regression equation…</a:t>
                </a:r>
                <a:br>
                  <a:rPr lang="en-GB" dirty="0"/>
                </a:br>
                <a:endParaRPr lang="en-GB" dirty="0"/>
              </a:p>
              <a:p>
                <a:pPr marL="228600" indent="0"/>
                <a14:m>
                  <m:oMathPara xmlns:m="http://schemas.openxmlformats.org/officeDocument/2006/math">
                    <m:oMathParaPr>
                      <m:jc m:val="center"/>
                    </m:oMathParaPr>
                    <m:oMath xmlns:m="http://schemas.openxmlformats.org/officeDocument/2006/math">
                      <m:sSub>
                        <m:sSubPr>
                          <m:ctrlPr>
                            <a:rPr lang="en-US" b="1" i="1" smtClean="0">
                              <a:solidFill>
                                <a:schemeClr val="accent4"/>
                              </a:solidFill>
                              <a:latin typeface="Cambria Math" panose="02040503050406030204" pitchFamily="18" charset="0"/>
                              <a:ea typeface="Cambria Math" panose="02040503050406030204" pitchFamily="18" charset="0"/>
                            </a:rPr>
                          </m:ctrlPr>
                        </m:sSubPr>
                        <m:e>
                          <m:r>
                            <a:rPr lang="en-US" b="1" i="1">
                              <a:solidFill>
                                <a:schemeClr val="accent4"/>
                              </a:solidFill>
                              <a:latin typeface="Cambria Math" panose="02040503050406030204" pitchFamily="18" charset="0"/>
                              <a:ea typeface="Cambria Math" panose="02040503050406030204" pitchFamily="18" charset="0"/>
                            </a:rPr>
                            <m:t>𝜷</m:t>
                          </m:r>
                        </m:e>
                        <m:sub>
                          <m:r>
                            <a:rPr lang="en-GB" b="1" i="1">
                              <a:solidFill>
                                <a:schemeClr val="accent4"/>
                              </a:solidFill>
                              <a:latin typeface="Cambria Math" panose="02040503050406030204" pitchFamily="18" charset="0"/>
                              <a:ea typeface="Cambria Math" panose="02040503050406030204" pitchFamily="18" charset="0"/>
                            </a:rPr>
                            <m:t>𝟎</m:t>
                          </m:r>
                        </m:sub>
                      </m:sSub>
                      <m:r>
                        <a:rPr lang="en-GB" b="1" i="1">
                          <a:solidFill>
                            <a:schemeClr val="accent4"/>
                          </a:solidFill>
                          <a:latin typeface="Cambria Math" panose="02040503050406030204" pitchFamily="18" charset="0"/>
                          <a:ea typeface="Cambria Math" panose="02040503050406030204" pitchFamily="18" charset="0"/>
                        </a:rPr>
                        <m:t>+</m:t>
                      </m:r>
                      <m:sSub>
                        <m:sSubPr>
                          <m:ctrlPr>
                            <a:rPr lang="en-GB" b="1" i="1">
                              <a:solidFill>
                                <a:schemeClr val="accent4"/>
                              </a:solidFill>
                              <a:latin typeface="Cambria Math" panose="02040503050406030204" pitchFamily="18" charset="0"/>
                              <a:ea typeface="Cambria Math" panose="02040503050406030204" pitchFamily="18" charset="0"/>
                            </a:rPr>
                          </m:ctrlPr>
                        </m:sSubPr>
                        <m:e>
                          <m:r>
                            <a:rPr lang="en-GB" b="1" i="1">
                              <a:solidFill>
                                <a:schemeClr val="accent4"/>
                              </a:solidFill>
                              <a:latin typeface="Cambria Math" panose="02040503050406030204" pitchFamily="18" charset="0"/>
                              <a:ea typeface="Cambria Math" panose="02040503050406030204" pitchFamily="18" charset="0"/>
                            </a:rPr>
                            <m:t>𝜷</m:t>
                          </m:r>
                        </m:e>
                        <m:sub>
                          <m:r>
                            <a:rPr lang="en-GB" b="1" i="1">
                              <a:solidFill>
                                <a:schemeClr val="accent4"/>
                              </a:solidFill>
                              <a:latin typeface="Cambria Math" panose="02040503050406030204" pitchFamily="18" charset="0"/>
                              <a:ea typeface="Cambria Math" panose="02040503050406030204" pitchFamily="18" charset="0"/>
                            </a:rPr>
                            <m:t>𝟏</m:t>
                          </m:r>
                        </m:sub>
                      </m:sSub>
                      <m:r>
                        <a:rPr lang="en-GB" b="1" i="1">
                          <a:solidFill>
                            <a:schemeClr val="accent4"/>
                          </a:solidFill>
                          <a:latin typeface="Cambria Math" panose="02040503050406030204" pitchFamily="18" charset="0"/>
                          <a:ea typeface="Cambria Math" panose="02040503050406030204" pitchFamily="18" charset="0"/>
                        </a:rPr>
                        <m:t>𝒙</m:t>
                      </m:r>
                    </m:oMath>
                  </m:oMathPara>
                </a14:m>
                <a:br>
                  <a:rPr lang="en-CA" b="1" dirty="0">
                    <a:solidFill>
                      <a:schemeClr val="accent5"/>
                    </a:solidFill>
                  </a:rPr>
                </a:br>
                <a:endParaRPr lang="en-CA" b="1" dirty="0">
                  <a:solidFill>
                    <a:schemeClr val="accent5"/>
                  </a:solidFill>
                </a:endParaRPr>
              </a:p>
              <a:p>
                <a:pPr marL="228600" indent="0"/>
                <a:endParaRPr lang="en-CA" b="1" dirty="0">
                  <a:solidFill>
                    <a:schemeClr val="accent5"/>
                  </a:solidFill>
                </a:endParaRPr>
              </a:p>
              <a:p>
                <a:pPr marL="228600" indent="0"/>
                <a:r>
                  <a:rPr lang="en-GB" dirty="0"/>
                  <a:t>and substitute it for L in our Logistic function…</a:t>
                </a:r>
                <a:endParaRPr kumimoji="0" lang="en-CA" sz="1900" b="0" i="1" u="none" strike="noStrike" kern="1200" cap="none" spc="0" normalizeH="0" baseline="0" noProof="0" dirty="0">
                  <a:ln>
                    <a:noFill/>
                  </a:ln>
                  <a:solidFill>
                    <a:schemeClr val="bg2"/>
                  </a:solidFill>
                  <a:effectLst/>
                  <a:uLnTx/>
                  <a:uFillTx/>
                  <a:latin typeface="Cambria Math" panose="02040503050406030204" pitchFamily="18" charset="0"/>
                  <a:sym typeface="Arial"/>
                </a:endParaRPr>
              </a:p>
              <a:p>
                <a:pPr marL="228600" indent="0"/>
                <a:r>
                  <a:rPr lang="en-GB" dirty="0"/>
                  <a:t>			</a:t>
                </a:r>
                <a:r>
                  <a:rPr lang="en-GB" sz="3000" kern="1200" dirty="0">
                    <a:solidFill>
                      <a:schemeClr val="bg2"/>
                    </a:solidFill>
                    <a:sym typeface="Arial"/>
                  </a:rPr>
                  <a:t> </a:t>
                </a:r>
                <a14:m>
                  <m:oMath xmlns:m="http://schemas.openxmlformats.org/officeDocument/2006/math">
                    <m:r>
                      <a:rPr lang="en-GB" sz="2600" i="1" kern="1200">
                        <a:solidFill>
                          <a:schemeClr val="bg2"/>
                        </a:solidFill>
                        <a:latin typeface="Cambria Math" panose="02040503050406030204" pitchFamily="18" charset="0"/>
                        <a:sym typeface="Arial"/>
                      </a:rPr>
                      <m:t>𝑦</m:t>
                    </m:r>
                    <m:r>
                      <a:rPr lang="en-GB" sz="2600" i="1" kern="1200">
                        <a:solidFill>
                          <a:schemeClr val="bg2"/>
                        </a:solidFill>
                        <a:latin typeface="Cambria Math" panose="02040503050406030204" pitchFamily="18" charset="0"/>
                        <a:sym typeface="Arial"/>
                      </a:rPr>
                      <m:t>̂</m:t>
                    </m:r>
                    <m:r>
                      <a:rPr lang="en-GB" sz="2600" i="1" kern="1200">
                        <a:solidFill>
                          <a:schemeClr val="bg2"/>
                        </a:solidFill>
                        <a:latin typeface="Cambria Math" panose="02040503050406030204" pitchFamily="18" charset="0"/>
                        <a:sym typeface="Arial"/>
                      </a:rPr>
                      <m:t>=</m:t>
                    </m:r>
                    <m:f>
                      <m:fPr>
                        <m:ctrlPr>
                          <a:rPr lang="en-GB" sz="2600" i="1" kern="1200">
                            <a:solidFill>
                              <a:schemeClr val="bg2"/>
                            </a:solidFill>
                            <a:latin typeface="Cambria Math" panose="02040503050406030204" pitchFamily="18" charset="0"/>
                            <a:sym typeface="Arial"/>
                          </a:rPr>
                        </m:ctrlPr>
                      </m:fPr>
                      <m:num>
                        <m:r>
                          <a:rPr lang="en-GB" sz="2600" i="1" kern="1200">
                            <a:solidFill>
                              <a:schemeClr val="bg2"/>
                            </a:solidFill>
                            <a:latin typeface="Cambria Math" panose="02040503050406030204" pitchFamily="18" charset="0"/>
                            <a:sym typeface="Arial"/>
                          </a:rPr>
                          <m:t>1</m:t>
                        </m:r>
                      </m:num>
                      <m:den>
                        <m:r>
                          <a:rPr lang="en-GB" sz="2600" i="1" kern="1200">
                            <a:solidFill>
                              <a:schemeClr val="bg2"/>
                            </a:solidFill>
                            <a:latin typeface="Cambria Math" panose="02040503050406030204" pitchFamily="18" charset="0"/>
                            <a:sym typeface="Arial"/>
                          </a:rPr>
                          <m:t>1</m:t>
                        </m:r>
                        <m:r>
                          <a:rPr lang="en-GB" sz="2600" i="1" kern="1200">
                            <a:solidFill>
                              <a:schemeClr val="bg2"/>
                            </a:solidFill>
                            <a:latin typeface="Cambria Math" panose="02040503050406030204" pitchFamily="18" charset="0"/>
                            <a:sym typeface="Arial"/>
                          </a:rPr>
                          <m:t>+</m:t>
                        </m:r>
                        <m:sSup>
                          <m:sSupPr>
                            <m:ctrlPr>
                              <a:rPr lang="en-GB" sz="2600" i="1" kern="1200">
                                <a:solidFill>
                                  <a:schemeClr val="bg2"/>
                                </a:solidFill>
                                <a:latin typeface="Cambria Math" panose="02040503050406030204" pitchFamily="18" charset="0"/>
                                <a:sym typeface="Arial"/>
                              </a:rPr>
                            </m:ctrlPr>
                          </m:sSupPr>
                          <m:e>
                            <m:r>
                              <a:rPr lang="en-GB" sz="2600" i="1" kern="1200">
                                <a:solidFill>
                                  <a:schemeClr val="bg2"/>
                                </a:solidFill>
                                <a:latin typeface="Cambria Math" panose="02040503050406030204" pitchFamily="18" charset="0"/>
                                <a:sym typeface="Arial"/>
                              </a:rPr>
                              <m:t>𝑒</m:t>
                            </m:r>
                          </m:e>
                          <m:sup>
                            <m:r>
                              <a:rPr lang="en-GB" sz="2600" i="1" kern="1200">
                                <a:solidFill>
                                  <a:schemeClr val="bg2"/>
                                </a:solidFill>
                                <a:latin typeface="Cambria Math" panose="02040503050406030204" pitchFamily="18" charset="0"/>
                                <a:sym typeface="Arial"/>
                              </a:rPr>
                              <m:t>−</m:t>
                            </m:r>
                            <m:r>
                              <a:rPr lang="en-CA" sz="2600" i="1" kern="1200">
                                <a:solidFill>
                                  <a:schemeClr val="bg2"/>
                                </a:solidFill>
                                <a:latin typeface="Cambria Math" panose="02040503050406030204" pitchFamily="18" charset="0"/>
                                <a:sym typeface="Arial"/>
                              </a:rPr>
                              <m:t>𝐿</m:t>
                            </m:r>
                          </m:sup>
                        </m:sSup>
                      </m:den>
                    </m:f>
                  </m:oMath>
                </a14:m>
                <a:endParaRPr lang="en-GB" dirty="0"/>
              </a:p>
              <a:p>
                <a:pPr marL="228600" indent="0"/>
                <a:br>
                  <a:rPr lang="en-GB" dirty="0"/>
                </a:br>
                <a:r>
                  <a:rPr lang="en-GB" dirty="0"/>
                  <a:t>			</a:t>
                </a:r>
                <a14:m>
                  <m:oMath xmlns:m="http://schemas.openxmlformats.org/officeDocument/2006/math">
                    <m:r>
                      <a:rPr lang="en-GB" sz="1900" b="0" i="1" smtClean="0">
                        <a:solidFill>
                          <a:schemeClr val="bg2"/>
                        </a:solidFill>
                        <a:latin typeface="Cambria Math" panose="02040503050406030204" pitchFamily="18" charset="0"/>
                      </a:rPr>
                      <m:t>𝑃</m:t>
                    </m:r>
                    <m:d>
                      <m:dPr>
                        <m:ctrlPr>
                          <a:rPr lang="en-GB" sz="1900" b="0" i="1" smtClean="0">
                            <a:solidFill>
                              <a:schemeClr val="bg2"/>
                            </a:solidFill>
                            <a:latin typeface="Cambria Math" panose="02040503050406030204" pitchFamily="18" charset="0"/>
                          </a:rPr>
                        </m:ctrlPr>
                      </m:dPr>
                      <m:e>
                        <m:r>
                          <a:rPr lang="en-GB" sz="1900" b="0" i="1" smtClean="0">
                            <a:solidFill>
                              <a:schemeClr val="bg2"/>
                            </a:solidFill>
                            <a:latin typeface="Cambria Math" panose="02040503050406030204" pitchFamily="18" charset="0"/>
                          </a:rPr>
                          <m:t>𝑌</m:t>
                        </m:r>
                        <m:r>
                          <a:rPr lang="en-GB" sz="1900" b="0" i="1" smtClean="0">
                            <a:solidFill>
                              <a:schemeClr val="bg2"/>
                            </a:solidFill>
                            <a:latin typeface="Cambria Math" panose="02040503050406030204" pitchFamily="18" charset="0"/>
                          </a:rPr>
                          <m:t>=</m:t>
                        </m:r>
                        <m:r>
                          <a:rPr lang="en-GB" sz="1900" b="0" i="1" smtClean="0">
                            <a:solidFill>
                              <a:schemeClr val="bg2"/>
                            </a:solidFill>
                            <a:latin typeface="Cambria Math" panose="02040503050406030204" pitchFamily="18" charset="0"/>
                          </a:rPr>
                          <m:t>1</m:t>
                        </m:r>
                        <m:r>
                          <a:rPr lang="en-GB" sz="1900" b="0" i="1" smtClean="0">
                            <a:solidFill>
                              <a:schemeClr val="bg2"/>
                            </a:solidFill>
                            <a:latin typeface="Cambria Math" panose="02040503050406030204" pitchFamily="18" charset="0"/>
                          </a:rPr>
                          <m:t>|</m:t>
                        </m:r>
                        <m:r>
                          <a:rPr lang="en-GB" sz="1900" b="0" i="1" smtClean="0">
                            <a:solidFill>
                              <a:schemeClr val="bg2"/>
                            </a:solidFill>
                            <a:latin typeface="Cambria Math" panose="02040503050406030204" pitchFamily="18" charset="0"/>
                          </a:rPr>
                          <m:t>𝑋</m:t>
                        </m:r>
                      </m:e>
                    </m:d>
                    <m:r>
                      <a:rPr lang="en-GB" sz="1900" b="0" i="1" smtClean="0">
                        <a:solidFill>
                          <a:schemeClr val="bg2"/>
                        </a:solidFill>
                        <a:latin typeface="Cambria Math" panose="02040503050406030204" pitchFamily="18" charset="0"/>
                      </a:rPr>
                      <m:t>= </m:t>
                    </m:r>
                    <m:f>
                      <m:fPr>
                        <m:ctrlPr>
                          <a:rPr lang="en-GB" sz="1900" i="1" kern="1200">
                            <a:solidFill>
                              <a:schemeClr val="tx1"/>
                            </a:solidFill>
                            <a:latin typeface="Cambria Math" panose="02040503050406030204" pitchFamily="18" charset="0"/>
                            <a:sym typeface="Arial"/>
                          </a:rPr>
                        </m:ctrlPr>
                      </m:fPr>
                      <m:num>
                        <m:r>
                          <a:rPr lang="en-GB" sz="1900" i="1" kern="1200" smtClean="0">
                            <a:solidFill>
                              <a:schemeClr val="bg2"/>
                            </a:solidFill>
                            <a:latin typeface="Cambria Math" panose="02040503050406030204" pitchFamily="18" charset="0"/>
                            <a:sym typeface="Arial"/>
                          </a:rPr>
                          <m:t>1</m:t>
                        </m:r>
                      </m:num>
                      <m:den>
                        <m:r>
                          <a:rPr lang="en-GB" sz="1900" i="1" kern="1200" smtClean="0">
                            <a:solidFill>
                              <a:schemeClr val="bg2"/>
                            </a:solidFill>
                            <a:latin typeface="Cambria Math" panose="02040503050406030204" pitchFamily="18" charset="0"/>
                            <a:sym typeface="Arial"/>
                          </a:rPr>
                          <m:t>1</m:t>
                        </m:r>
                        <m:r>
                          <a:rPr lang="en-GB" sz="1900" i="1" kern="1200" smtClean="0">
                            <a:solidFill>
                              <a:schemeClr val="bg2"/>
                            </a:solidFill>
                            <a:latin typeface="Cambria Math" panose="02040503050406030204" pitchFamily="18" charset="0"/>
                            <a:sym typeface="Arial"/>
                          </a:rPr>
                          <m:t>+</m:t>
                        </m:r>
                        <m:sSup>
                          <m:sSupPr>
                            <m:ctrlPr>
                              <a:rPr lang="en-GB" sz="1900" i="1" kern="1200">
                                <a:solidFill>
                                  <a:schemeClr val="tx1"/>
                                </a:solidFill>
                                <a:latin typeface="Cambria Math" panose="02040503050406030204" pitchFamily="18" charset="0"/>
                                <a:sym typeface="Arial"/>
                              </a:rPr>
                            </m:ctrlPr>
                          </m:sSupPr>
                          <m:e>
                            <m:r>
                              <a:rPr lang="en-GB" sz="1900" i="1" kern="1200" smtClean="0">
                                <a:solidFill>
                                  <a:schemeClr val="bg2"/>
                                </a:solidFill>
                                <a:latin typeface="Cambria Math" panose="02040503050406030204" pitchFamily="18" charset="0"/>
                                <a:sym typeface="Arial"/>
                              </a:rPr>
                              <m:t>𝑒</m:t>
                            </m:r>
                          </m:e>
                          <m:sup>
                            <m:r>
                              <a:rPr lang="en-GB" sz="1900" i="1" kern="1200">
                                <a:solidFill>
                                  <a:schemeClr val="tx1"/>
                                </a:solidFill>
                                <a:latin typeface="Cambria Math" panose="02040503050406030204" pitchFamily="18" charset="0"/>
                                <a:sym typeface="Arial"/>
                              </a:rPr>
                              <m:t>−</m:t>
                            </m:r>
                            <m:r>
                              <a:rPr lang="en-GB" sz="1900" b="0" i="1" kern="1200" smtClean="0">
                                <a:solidFill>
                                  <a:schemeClr val="tx1"/>
                                </a:solidFill>
                                <a:latin typeface="Cambria Math" panose="02040503050406030204" pitchFamily="18" charset="0"/>
                                <a:sym typeface="Arial"/>
                              </a:rPr>
                              <m:t>(</m:t>
                            </m:r>
                            <m:sSub>
                              <m:sSubPr>
                                <m:ctrlPr>
                                  <a:rPr lang="en-US" sz="1900" b="1" i="1" smtClean="0">
                                    <a:solidFill>
                                      <a:schemeClr val="accent4"/>
                                    </a:solidFill>
                                    <a:latin typeface="Cambria Math" panose="02040503050406030204" pitchFamily="18" charset="0"/>
                                    <a:ea typeface="Cambria Math" panose="02040503050406030204" pitchFamily="18" charset="0"/>
                                  </a:rPr>
                                </m:ctrlPr>
                              </m:sSubPr>
                              <m:e>
                                <m:r>
                                  <a:rPr lang="en-US" sz="1900" b="1" i="1">
                                    <a:solidFill>
                                      <a:schemeClr val="accent4"/>
                                    </a:solidFill>
                                    <a:latin typeface="Cambria Math" panose="02040503050406030204" pitchFamily="18" charset="0"/>
                                    <a:ea typeface="Cambria Math" panose="02040503050406030204" pitchFamily="18" charset="0"/>
                                  </a:rPr>
                                  <m:t>𝜷</m:t>
                                </m:r>
                              </m:e>
                              <m:sub>
                                <m:r>
                                  <a:rPr lang="en-GB" sz="1900" b="1" i="1">
                                    <a:solidFill>
                                      <a:schemeClr val="accent4"/>
                                    </a:solidFill>
                                    <a:latin typeface="Cambria Math" panose="02040503050406030204" pitchFamily="18" charset="0"/>
                                    <a:ea typeface="Cambria Math" panose="02040503050406030204" pitchFamily="18" charset="0"/>
                                  </a:rPr>
                                  <m:t>𝟎</m:t>
                                </m:r>
                              </m:sub>
                            </m:sSub>
                            <m:r>
                              <a:rPr lang="en-GB" sz="1900" b="1" i="1">
                                <a:solidFill>
                                  <a:schemeClr val="accent4"/>
                                </a:solidFill>
                                <a:latin typeface="Cambria Math" panose="02040503050406030204" pitchFamily="18" charset="0"/>
                                <a:ea typeface="Cambria Math" panose="02040503050406030204" pitchFamily="18" charset="0"/>
                              </a:rPr>
                              <m:t>+</m:t>
                            </m:r>
                            <m:sSub>
                              <m:sSubPr>
                                <m:ctrlPr>
                                  <a:rPr lang="en-GB" sz="1900" b="1" i="1">
                                    <a:solidFill>
                                      <a:schemeClr val="accent4"/>
                                    </a:solidFill>
                                    <a:latin typeface="Cambria Math" panose="02040503050406030204" pitchFamily="18" charset="0"/>
                                    <a:ea typeface="Cambria Math" panose="02040503050406030204" pitchFamily="18" charset="0"/>
                                  </a:rPr>
                                </m:ctrlPr>
                              </m:sSubPr>
                              <m:e>
                                <m:r>
                                  <a:rPr lang="en-GB" sz="1900" b="1" i="1">
                                    <a:solidFill>
                                      <a:schemeClr val="accent4"/>
                                    </a:solidFill>
                                    <a:latin typeface="Cambria Math" panose="02040503050406030204" pitchFamily="18" charset="0"/>
                                    <a:ea typeface="Cambria Math" panose="02040503050406030204" pitchFamily="18" charset="0"/>
                                  </a:rPr>
                                  <m:t>𝜷</m:t>
                                </m:r>
                              </m:e>
                              <m:sub>
                                <m:r>
                                  <a:rPr lang="en-GB" sz="1900" b="1" i="1">
                                    <a:solidFill>
                                      <a:schemeClr val="accent4"/>
                                    </a:solidFill>
                                    <a:latin typeface="Cambria Math" panose="02040503050406030204" pitchFamily="18" charset="0"/>
                                    <a:ea typeface="Cambria Math" panose="02040503050406030204" pitchFamily="18" charset="0"/>
                                  </a:rPr>
                                  <m:t>𝟏</m:t>
                                </m:r>
                              </m:sub>
                            </m:sSub>
                            <m:r>
                              <a:rPr lang="en-GB" sz="1900" b="1" i="1">
                                <a:solidFill>
                                  <a:schemeClr val="accent4"/>
                                </a:solidFill>
                                <a:latin typeface="Cambria Math" panose="02040503050406030204" pitchFamily="18" charset="0"/>
                                <a:ea typeface="Cambria Math" panose="02040503050406030204" pitchFamily="18" charset="0"/>
                              </a:rPr>
                              <m:t>𝒙</m:t>
                            </m:r>
                            <m:r>
                              <a:rPr lang="en-GB" sz="1900" b="0" i="1" smtClean="0">
                                <a:solidFill>
                                  <a:schemeClr val="tx1"/>
                                </a:solidFill>
                                <a:latin typeface="Cambria Math" panose="02040503050406030204" pitchFamily="18" charset="0"/>
                              </a:rPr>
                              <m:t>)</m:t>
                            </m:r>
                          </m:sup>
                        </m:sSup>
                      </m:den>
                    </m:f>
                  </m:oMath>
                </a14:m>
                <a:endParaRPr lang="en-CA" sz="1900" b="0" i="1" dirty="0">
                  <a:solidFill>
                    <a:schemeClr val="tx1"/>
                  </a:solidFill>
                </a:endParaRPr>
              </a:p>
              <a:p>
                <a:pPr marL="228600" indent="0" algn="ctr"/>
                <a:r>
                  <a:rPr lang="en-GB" sz="1400" i="1" dirty="0">
                    <a:solidFill>
                      <a:schemeClr val="bg2"/>
                    </a:solidFill>
                  </a:rPr>
                  <a:t>(where P(Y=1|X) is the probability of Y=1 given X input features)</a:t>
                </a:r>
                <a:endParaRPr lang="en-GB" sz="1400" dirty="0">
                  <a:solidFill>
                    <a:schemeClr val="bg2"/>
                  </a:solidFill>
                </a:endParaRPr>
              </a:p>
              <a:p>
                <a:pPr marL="228600" indent="0"/>
                <a:endParaRPr lang="en-GB" sz="1600" i="1" dirty="0"/>
              </a:p>
            </p:txBody>
          </p:sp>
        </mc:Choice>
        <mc:Fallback xmlns="">
          <p:sp>
            <p:nvSpPr>
              <p:cNvPr id="2" name="Text Placeholder 1">
                <a:extLst>
                  <a:ext uri="{FF2B5EF4-FFF2-40B4-BE49-F238E27FC236}">
                    <a16:creationId xmlns:a16="http://schemas.microsoft.com/office/drawing/2014/main" id="{0F6F9D2F-0AF6-4BAA-9227-D84AF4BA1B0C}"/>
                  </a:ext>
                </a:extLst>
              </p:cNvPr>
              <p:cNvSpPr>
                <a:spLocks noGrp="1" noRot="1" noChangeAspect="1" noMove="1" noResize="1" noEditPoints="1" noAdjustHandles="1" noChangeArrowheads="1" noChangeShapeType="1" noTextEdit="1"/>
              </p:cNvSpPr>
              <p:nvPr>
                <p:ph type="body" idx="1"/>
              </p:nvPr>
            </p:nvSpPr>
            <p:spPr>
              <a:xfrm>
                <a:off x="407987" y="1052736"/>
                <a:ext cx="6418115" cy="5255989"/>
              </a:xfrm>
              <a:blipFill>
                <a:blip r:embed="rId2"/>
                <a:stretch>
                  <a:fillRect r="-114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263ED27-9FE8-495F-BA1A-A70F0F4C6007}"/>
              </a:ext>
            </a:extLst>
          </p:cNvPr>
          <p:cNvSpPr>
            <a:spLocks noGrp="1"/>
          </p:cNvSpPr>
          <p:nvPr>
            <p:ph type="title"/>
          </p:nvPr>
        </p:nvSpPr>
        <p:spPr/>
        <p:txBody>
          <a:bodyPr/>
          <a:lstStyle/>
          <a:p>
            <a:r>
              <a:rPr lang="en-GB"/>
              <a:t>Defining the Logistic Regression Curve</a:t>
            </a:r>
          </a:p>
        </p:txBody>
      </p:sp>
      <p:grpSp>
        <p:nvGrpSpPr>
          <p:cNvPr id="8" name="Group 7">
            <a:extLst>
              <a:ext uri="{FF2B5EF4-FFF2-40B4-BE49-F238E27FC236}">
                <a16:creationId xmlns:a16="http://schemas.microsoft.com/office/drawing/2014/main" id="{AA4DE931-1347-4976-989B-E6B09683DD38}"/>
              </a:ext>
            </a:extLst>
          </p:cNvPr>
          <p:cNvGrpSpPr/>
          <p:nvPr/>
        </p:nvGrpSpPr>
        <p:grpSpPr>
          <a:xfrm>
            <a:off x="6784943" y="1534900"/>
            <a:ext cx="4793886" cy="3359988"/>
            <a:chOff x="6784943" y="1534900"/>
            <a:chExt cx="4793886" cy="3359988"/>
          </a:xfrm>
        </p:grpSpPr>
        <p:sp>
          <p:nvSpPr>
            <p:cNvPr id="144" name="TextBox 143">
              <a:extLst>
                <a:ext uri="{FF2B5EF4-FFF2-40B4-BE49-F238E27FC236}">
                  <a16:creationId xmlns:a16="http://schemas.microsoft.com/office/drawing/2014/main" id="{50156339-40AF-4387-B1DC-BC5A351814BF}"/>
                </a:ext>
              </a:extLst>
            </p:cNvPr>
            <p:cNvSpPr txBox="1"/>
            <p:nvPr/>
          </p:nvSpPr>
          <p:spPr>
            <a:xfrm>
              <a:off x="7814048" y="4587111"/>
              <a:ext cx="3326612" cy="307777"/>
            </a:xfrm>
            <a:prstGeom prst="rect">
              <a:avLst/>
            </a:prstGeom>
            <a:noFill/>
          </p:spPr>
          <p:txBody>
            <a:bodyPr wrap="square" rtlCol="0">
              <a:spAutoFit/>
            </a:bodyPr>
            <a:lstStyle/>
            <a:p>
              <a:pPr algn="ctr"/>
              <a:r>
                <a:rPr lang="en-GB" dirty="0">
                  <a:solidFill>
                    <a:schemeClr val="tx2"/>
                  </a:solidFill>
                  <a:latin typeface="Open Sans" panose="020B0606030504020204" pitchFamily="34" charset="0"/>
                  <a:ea typeface="Open Sans" panose="020B0606030504020204" pitchFamily="34" charset="0"/>
                  <a:cs typeface="Open Sans" panose="020B0606030504020204" pitchFamily="34" charset="0"/>
                </a:rPr>
                <a:t>Independent Variable (X)</a:t>
              </a:r>
            </a:p>
          </p:txBody>
        </p:sp>
        <p:sp>
          <p:nvSpPr>
            <p:cNvPr id="145" name="TextBox 144">
              <a:extLst>
                <a:ext uri="{FF2B5EF4-FFF2-40B4-BE49-F238E27FC236}">
                  <a16:creationId xmlns:a16="http://schemas.microsoft.com/office/drawing/2014/main" id="{3F08DFAF-97B7-4D3C-B796-B8529FAC73E2}"/>
                </a:ext>
              </a:extLst>
            </p:cNvPr>
            <p:cNvSpPr txBox="1"/>
            <p:nvPr/>
          </p:nvSpPr>
          <p:spPr>
            <a:xfrm rot="16200000">
              <a:off x="5275526" y="3044317"/>
              <a:ext cx="3326612" cy="307777"/>
            </a:xfrm>
            <a:prstGeom prst="rect">
              <a:avLst/>
            </a:prstGeom>
            <a:noFill/>
          </p:spPr>
          <p:txBody>
            <a:bodyPr wrap="square" rtlCol="0">
              <a:spAutoFit/>
            </a:bodyPr>
            <a:lstStyle/>
            <a:p>
              <a:pPr algn="ctr"/>
              <a:r>
                <a:rPr lang="en-GB">
                  <a:solidFill>
                    <a:srgbClr val="132E57"/>
                  </a:solidFill>
                  <a:latin typeface="Open Sans" panose="020B0606030504020204" pitchFamily="34" charset="0"/>
                  <a:ea typeface="Open Sans" panose="020B0606030504020204" pitchFamily="34" charset="0"/>
                  <a:cs typeface="Open Sans" panose="020B0606030504020204" pitchFamily="34" charset="0"/>
                </a:rPr>
                <a:t>Target Variable (Y)</a:t>
              </a:r>
            </a:p>
          </p:txBody>
        </p:sp>
        <p:cxnSp>
          <p:nvCxnSpPr>
            <p:cNvPr id="146" name="Straight Connector 145">
              <a:extLst>
                <a:ext uri="{FF2B5EF4-FFF2-40B4-BE49-F238E27FC236}">
                  <a16:creationId xmlns:a16="http://schemas.microsoft.com/office/drawing/2014/main" id="{EEDD8D9C-C5A2-4052-A452-513912545092}"/>
                </a:ext>
              </a:extLst>
            </p:cNvPr>
            <p:cNvCxnSpPr>
              <a:cxnSpLocks/>
            </p:cNvCxnSpPr>
            <p:nvPr/>
          </p:nvCxnSpPr>
          <p:spPr>
            <a:xfrm flipH="1">
              <a:off x="7474021" y="2517924"/>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21B5ADF-B19D-4E39-83D7-C2A954A48DF1}"/>
                </a:ext>
              </a:extLst>
            </p:cNvPr>
            <p:cNvCxnSpPr>
              <a:cxnSpLocks/>
            </p:cNvCxnSpPr>
            <p:nvPr/>
          </p:nvCxnSpPr>
          <p:spPr>
            <a:xfrm flipH="1">
              <a:off x="7474678" y="2976316"/>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3D3B3B-2365-4D3D-A558-8663CA9D0C92}"/>
                </a:ext>
              </a:extLst>
            </p:cNvPr>
            <p:cNvCxnSpPr>
              <a:cxnSpLocks/>
            </p:cNvCxnSpPr>
            <p:nvPr/>
          </p:nvCxnSpPr>
          <p:spPr>
            <a:xfrm flipH="1">
              <a:off x="7478783" y="3438279"/>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6B516A7-BE53-4B1F-82F1-E2DE066AB995}"/>
                </a:ext>
              </a:extLst>
            </p:cNvPr>
            <p:cNvCxnSpPr>
              <a:cxnSpLocks/>
            </p:cNvCxnSpPr>
            <p:nvPr/>
          </p:nvCxnSpPr>
          <p:spPr>
            <a:xfrm flipH="1">
              <a:off x="7477717" y="3895479"/>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5A16909-B973-4732-8D67-405178EF4E2A}"/>
                </a:ext>
              </a:extLst>
            </p:cNvPr>
            <p:cNvCxnSpPr>
              <a:cxnSpLocks/>
              <a:stCxn id="155" idx="3"/>
            </p:cNvCxnSpPr>
            <p:nvPr/>
          </p:nvCxnSpPr>
          <p:spPr>
            <a:xfrm>
              <a:off x="7536437" y="2040678"/>
              <a:ext cx="6350" cy="231505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A52F909-66A2-4194-B750-C08B29A9AFB0}"/>
                </a:ext>
              </a:extLst>
            </p:cNvPr>
            <p:cNvSpPr txBox="1"/>
            <p:nvPr/>
          </p:nvSpPr>
          <p:spPr>
            <a:xfrm>
              <a:off x="7046393" y="2833355"/>
              <a:ext cx="490044"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52" name="TextBox 151">
              <a:extLst>
                <a:ext uri="{FF2B5EF4-FFF2-40B4-BE49-F238E27FC236}">
                  <a16:creationId xmlns:a16="http://schemas.microsoft.com/office/drawing/2014/main" id="{BE10FDAA-440F-47B1-B51D-B4ED5F919947}"/>
                </a:ext>
              </a:extLst>
            </p:cNvPr>
            <p:cNvSpPr txBox="1"/>
            <p:nvPr/>
          </p:nvSpPr>
          <p:spPr>
            <a:xfrm>
              <a:off x="7046393" y="3756837"/>
              <a:ext cx="490044"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153" name="TextBox 152">
              <a:extLst>
                <a:ext uri="{FF2B5EF4-FFF2-40B4-BE49-F238E27FC236}">
                  <a16:creationId xmlns:a16="http://schemas.microsoft.com/office/drawing/2014/main" id="{ADE8F9F0-920A-4D6A-A66B-098019A4A0EB}"/>
                </a:ext>
              </a:extLst>
            </p:cNvPr>
            <p:cNvSpPr txBox="1"/>
            <p:nvPr/>
          </p:nvSpPr>
          <p:spPr>
            <a:xfrm>
              <a:off x="7046393" y="3295096"/>
              <a:ext cx="490044"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0.25</a:t>
              </a:r>
            </a:p>
          </p:txBody>
        </p:sp>
        <p:sp>
          <p:nvSpPr>
            <p:cNvPr id="154" name="TextBox 153">
              <a:extLst>
                <a:ext uri="{FF2B5EF4-FFF2-40B4-BE49-F238E27FC236}">
                  <a16:creationId xmlns:a16="http://schemas.microsoft.com/office/drawing/2014/main" id="{CD8A401E-8F0C-4348-BA58-993EA7087603}"/>
                </a:ext>
              </a:extLst>
            </p:cNvPr>
            <p:cNvSpPr txBox="1"/>
            <p:nvPr/>
          </p:nvSpPr>
          <p:spPr>
            <a:xfrm>
              <a:off x="7046393" y="2371614"/>
              <a:ext cx="490044"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0.75</a:t>
              </a:r>
            </a:p>
          </p:txBody>
        </p:sp>
        <p:sp>
          <p:nvSpPr>
            <p:cNvPr id="155" name="TextBox 154">
              <a:extLst>
                <a:ext uri="{FF2B5EF4-FFF2-40B4-BE49-F238E27FC236}">
                  <a16:creationId xmlns:a16="http://schemas.microsoft.com/office/drawing/2014/main" id="{D8FC2A20-811D-40AC-AAB2-6918ED759C92}"/>
                </a:ext>
              </a:extLst>
            </p:cNvPr>
            <p:cNvSpPr txBox="1"/>
            <p:nvPr/>
          </p:nvSpPr>
          <p:spPr>
            <a:xfrm>
              <a:off x="7046393" y="1909873"/>
              <a:ext cx="490044"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1</a:t>
              </a:r>
            </a:p>
          </p:txBody>
        </p:sp>
        <p:cxnSp>
          <p:nvCxnSpPr>
            <p:cNvPr id="156" name="Straight Connector 155">
              <a:extLst>
                <a:ext uri="{FF2B5EF4-FFF2-40B4-BE49-F238E27FC236}">
                  <a16:creationId xmlns:a16="http://schemas.microsoft.com/office/drawing/2014/main" id="{C151724C-CEC0-4CB2-8927-2DFAD53CF4AD}"/>
                </a:ext>
              </a:extLst>
            </p:cNvPr>
            <p:cNvCxnSpPr>
              <a:cxnSpLocks/>
            </p:cNvCxnSpPr>
            <p:nvPr/>
          </p:nvCxnSpPr>
          <p:spPr>
            <a:xfrm flipH="1">
              <a:off x="7474021" y="2050284"/>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D5168E12-E373-4085-88CF-30C159DB29CE}"/>
                </a:ext>
              </a:extLst>
            </p:cNvPr>
            <p:cNvGrpSpPr/>
            <p:nvPr/>
          </p:nvGrpSpPr>
          <p:grpSpPr>
            <a:xfrm>
              <a:off x="7354374" y="4354913"/>
              <a:ext cx="4224455" cy="310409"/>
              <a:chOff x="7155327" y="5028731"/>
              <a:chExt cx="4272084" cy="310409"/>
            </a:xfrm>
          </p:grpSpPr>
          <p:cxnSp>
            <p:nvCxnSpPr>
              <p:cNvPr id="158" name="Straight Connector 157">
                <a:extLst>
                  <a:ext uri="{FF2B5EF4-FFF2-40B4-BE49-F238E27FC236}">
                    <a16:creationId xmlns:a16="http://schemas.microsoft.com/office/drawing/2014/main" id="{D1F5B85A-D90B-425E-A27C-CA129E386AF4}"/>
                  </a:ext>
                </a:extLst>
              </p:cNvPr>
              <p:cNvCxnSpPr>
                <a:cxnSpLocks/>
              </p:cNvCxnSpPr>
              <p:nvPr/>
            </p:nvCxnSpPr>
            <p:spPr>
              <a:xfrm flipH="1">
                <a:off x="7335842" y="5031260"/>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BFCF44E-E365-4972-98D1-772EAE135710}"/>
                  </a:ext>
                </a:extLst>
              </p:cNvPr>
              <p:cNvCxnSpPr>
                <a:cxnSpLocks/>
              </p:cNvCxnSpPr>
              <p:nvPr/>
            </p:nvCxnSpPr>
            <p:spPr>
              <a:xfrm flipV="1">
                <a:off x="7402517"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8A71489-4611-4257-B6AF-DD8A4E8AD972}"/>
                  </a:ext>
                </a:extLst>
              </p:cNvPr>
              <p:cNvCxnSpPr>
                <a:cxnSpLocks/>
              </p:cNvCxnSpPr>
              <p:nvPr/>
            </p:nvCxnSpPr>
            <p:spPr>
              <a:xfrm flipH="1">
                <a:off x="7335842" y="5031260"/>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DEC7226E-C51D-48B5-9206-60B0A18373D5}"/>
                  </a:ext>
                </a:extLst>
              </p:cNvPr>
              <p:cNvCxnSpPr>
                <a:cxnSpLocks/>
              </p:cNvCxnSpPr>
              <p:nvPr/>
            </p:nvCxnSpPr>
            <p:spPr>
              <a:xfrm flipV="1">
                <a:off x="7402517"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9444B5F-8038-4745-A662-2EAC33A4A012}"/>
                  </a:ext>
                </a:extLst>
              </p:cNvPr>
              <p:cNvCxnSpPr>
                <a:cxnSpLocks/>
              </p:cNvCxnSpPr>
              <p:nvPr/>
            </p:nvCxnSpPr>
            <p:spPr>
              <a:xfrm flipV="1">
                <a:off x="8164518" y="5033493"/>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73D6CFF-42F5-4723-B052-E62814E6E240}"/>
                  </a:ext>
                </a:extLst>
              </p:cNvPr>
              <p:cNvCxnSpPr>
                <a:cxnSpLocks/>
              </p:cNvCxnSpPr>
              <p:nvPr/>
            </p:nvCxnSpPr>
            <p:spPr>
              <a:xfrm flipV="1">
                <a:off x="8907468" y="5031362"/>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652FED6-A47D-4AA6-A7DC-897178C1E427}"/>
                  </a:ext>
                </a:extLst>
              </p:cNvPr>
              <p:cNvCxnSpPr>
                <a:cxnSpLocks/>
              </p:cNvCxnSpPr>
              <p:nvPr/>
            </p:nvCxnSpPr>
            <p:spPr>
              <a:xfrm flipV="1">
                <a:off x="9660563"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D1D63DB-E8E1-4861-BD7F-2A99004207C8}"/>
                  </a:ext>
                </a:extLst>
              </p:cNvPr>
              <p:cNvCxnSpPr>
                <a:cxnSpLocks/>
              </p:cNvCxnSpPr>
              <p:nvPr/>
            </p:nvCxnSpPr>
            <p:spPr>
              <a:xfrm flipV="1">
                <a:off x="10421942"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6D2CA76-1DBD-41B1-92EE-8B15F0D0D52A}"/>
                  </a:ext>
                </a:extLst>
              </p:cNvPr>
              <p:cNvCxnSpPr>
                <a:cxnSpLocks/>
              </p:cNvCxnSpPr>
              <p:nvPr/>
            </p:nvCxnSpPr>
            <p:spPr>
              <a:xfrm flipV="1">
                <a:off x="11167274"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63E5959-01EC-4CC2-BBB3-5528BB0F35D3}"/>
                  </a:ext>
                </a:extLst>
              </p:cNvPr>
              <p:cNvCxnSpPr>
                <a:cxnSpLocks/>
              </p:cNvCxnSpPr>
              <p:nvPr/>
            </p:nvCxnSpPr>
            <p:spPr>
              <a:xfrm flipH="1">
                <a:off x="7402227" y="5029552"/>
                <a:ext cx="376504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177652BF-A4FA-4CC7-9C2B-8DCE734F74F9}"/>
                  </a:ext>
                </a:extLst>
              </p:cNvPr>
              <p:cNvSpPr txBox="1"/>
              <p:nvPr/>
            </p:nvSpPr>
            <p:spPr>
              <a:xfrm>
                <a:off x="7155327" y="5077530"/>
                <a:ext cx="490044" cy="261610"/>
              </a:xfrm>
              <a:prstGeom prst="rect">
                <a:avLst/>
              </a:prstGeom>
              <a:noFill/>
            </p:spPr>
            <p:txBody>
              <a:bodyPr wrap="square" rtlCol="0">
                <a:spAutoFit/>
              </a:bodyPr>
              <a:lstStyle/>
              <a:p>
                <a:pPr algn="ctr"/>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169" name="TextBox 168">
                <a:extLst>
                  <a:ext uri="{FF2B5EF4-FFF2-40B4-BE49-F238E27FC236}">
                    <a16:creationId xmlns:a16="http://schemas.microsoft.com/office/drawing/2014/main" id="{72D6CCBF-6234-4FC9-8E76-F697B735E968}"/>
                  </a:ext>
                </a:extLst>
              </p:cNvPr>
              <p:cNvSpPr txBox="1"/>
              <p:nvPr/>
            </p:nvSpPr>
            <p:spPr>
              <a:xfrm>
                <a:off x="7911735" y="5077530"/>
                <a:ext cx="490044" cy="261610"/>
              </a:xfrm>
              <a:prstGeom prst="rect">
                <a:avLst/>
              </a:prstGeom>
              <a:noFill/>
            </p:spPr>
            <p:txBody>
              <a:bodyPr wrap="square" rtlCol="0">
                <a:spAutoFit/>
              </a:bodyPr>
              <a:lstStyle/>
              <a:p>
                <a:pPr algn="ctr"/>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5</a:t>
                </a:r>
              </a:p>
            </p:txBody>
          </p:sp>
          <p:sp>
            <p:nvSpPr>
              <p:cNvPr id="170" name="TextBox 169">
                <a:extLst>
                  <a:ext uri="{FF2B5EF4-FFF2-40B4-BE49-F238E27FC236}">
                    <a16:creationId xmlns:a16="http://schemas.microsoft.com/office/drawing/2014/main" id="{33EB0A73-7972-4503-A0FE-FC813F101570}"/>
                  </a:ext>
                </a:extLst>
              </p:cNvPr>
              <p:cNvSpPr txBox="1"/>
              <p:nvPr/>
            </p:nvSpPr>
            <p:spPr>
              <a:xfrm>
                <a:off x="8668143" y="5077530"/>
                <a:ext cx="490044" cy="261610"/>
              </a:xfrm>
              <a:prstGeom prst="rect">
                <a:avLst/>
              </a:prstGeom>
              <a:noFill/>
            </p:spPr>
            <p:txBody>
              <a:bodyPr wrap="square" rtlCol="0">
                <a:spAutoFit/>
              </a:bodyPr>
              <a:lstStyle/>
              <a:p>
                <a:pPr algn="ctr"/>
                <a:r>
                  <a:rPr lang="en-GB" sz="1100" dirty="0">
                    <a:solidFill>
                      <a:schemeClr val="tx2"/>
                    </a:solidFill>
                    <a:latin typeface="Open Sans" panose="020B0606030504020204" pitchFamily="34" charset="0"/>
                    <a:ea typeface="Open Sans" panose="020B0606030504020204" pitchFamily="34" charset="0"/>
                    <a:cs typeface="Open Sans" panose="020B0606030504020204" pitchFamily="34" charset="0"/>
                  </a:rPr>
                  <a:t>10</a:t>
                </a:r>
              </a:p>
            </p:txBody>
          </p:sp>
          <p:sp>
            <p:nvSpPr>
              <p:cNvPr id="171" name="TextBox 170">
                <a:extLst>
                  <a:ext uri="{FF2B5EF4-FFF2-40B4-BE49-F238E27FC236}">
                    <a16:creationId xmlns:a16="http://schemas.microsoft.com/office/drawing/2014/main" id="{CD06A6E4-3D9B-4F41-A6A2-F0F790923ED8}"/>
                  </a:ext>
                </a:extLst>
              </p:cNvPr>
              <p:cNvSpPr txBox="1"/>
              <p:nvPr/>
            </p:nvSpPr>
            <p:spPr>
              <a:xfrm>
                <a:off x="9424551" y="5077530"/>
                <a:ext cx="490044" cy="261610"/>
              </a:xfrm>
              <a:prstGeom prst="rect">
                <a:avLst/>
              </a:prstGeom>
              <a:noFill/>
            </p:spPr>
            <p:txBody>
              <a:bodyPr wrap="square" rtlCol="0">
                <a:spAutoFit/>
              </a:bodyPr>
              <a:lstStyle/>
              <a:p>
                <a:pPr algn="ctr"/>
                <a:r>
                  <a:rPr lang="en-GB" sz="1100" dirty="0">
                    <a:solidFill>
                      <a:schemeClr val="tx2"/>
                    </a:solidFill>
                    <a:latin typeface="Open Sans" panose="020B0606030504020204" pitchFamily="34" charset="0"/>
                    <a:ea typeface="Open Sans" panose="020B0606030504020204" pitchFamily="34" charset="0"/>
                    <a:cs typeface="Open Sans" panose="020B0606030504020204" pitchFamily="34" charset="0"/>
                  </a:rPr>
                  <a:t>15</a:t>
                </a:r>
              </a:p>
            </p:txBody>
          </p:sp>
          <p:sp>
            <p:nvSpPr>
              <p:cNvPr id="172" name="TextBox 171">
                <a:extLst>
                  <a:ext uri="{FF2B5EF4-FFF2-40B4-BE49-F238E27FC236}">
                    <a16:creationId xmlns:a16="http://schemas.microsoft.com/office/drawing/2014/main" id="{D0544D73-B8B7-498C-B19A-519694432B18}"/>
                  </a:ext>
                </a:extLst>
              </p:cNvPr>
              <p:cNvSpPr txBox="1"/>
              <p:nvPr/>
            </p:nvSpPr>
            <p:spPr>
              <a:xfrm>
                <a:off x="10180959" y="5077530"/>
                <a:ext cx="490044" cy="261610"/>
              </a:xfrm>
              <a:prstGeom prst="rect">
                <a:avLst/>
              </a:prstGeom>
              <a:noFill/>
            </p:spPr>
            <p:txBody>
              <a:bodyPr wrap="square" rtlCol="0">
                <a:spAutoFit/>
              </a:bodyPr>
              <a:lstStyle/>
              <a:p>
                <a:pPr algn="ctr"/>
                <a:r>
                  <a:rPr lang="en-GB" sz="1100" dirty="0">
                    <a:solidFill>
                      <a:schemeClr val="tx2"/>
                    </a:solidFill>
                    <a:latin typeface="Open Sans" panose="020B0606030504020204" pitchFamily="34" charset="0"/>
                    <a:ea typeface="Open Sans" panose="020B0606030504020204" pitchFamily="34" charset="0"/>
                    <a:cs typeface="Open Sans" panose="020B0606030504020204" pitchFamily="34" charset="0"/>
                  </a:rPr>
                  <a:t>20</a:t>
                </a:r>
              </a:p>
            </p:txBody>
          </p:sp>
          <p:sp>
            <p:nvSpPr>
              <p:cNvPr id="173" name="TextBox 172">
                <a:extLst>
                  <a:ext uri="{FF2B5EF4-FFF2-40B4-BE49-F238E27FC236}">
                    <a16:creationId xmlns:a16="http://schemas.microsoft.com/office/drawing/2014/main" id="{FA9A7ADC-A819-4058-834B-A670D91F900D}"/>
                  </a:ext>
                </a:extLst>
              </p:cNvPr>
              <p:cNvSpPr txBox="1"/>
              <p:nvPr/>
            </p:nvSpPr>
            <p:spPr>
              <a:xfrm>
                <a:off x="10937367" y="5077530"/>
                <a:ext cx="490044" cy="261610"/>
              </a:xfrm>
              <a:prstGeom prst="rect">
                <a:avLst/>
              </a:prstGeom>
              <a:noFill/>
            </p:spPr>
            <p:txBody>
              <a:bodyPr wrap="square" rtlCol="0">
                <a:spAutoFit/>
              </a:bodyPr>
              <a:lstStyle/>
              <a:p>
                <a:pPr algn="ctr"/>
                <a:r>
                  <a:rPr lang="en-GB" sz="1100" dirty="0">
                    <a:solidFill>
                      <a:schemeClr val="tx2"/>
                    </a:solidFill>
                    <a:latin typeface="Open Sans" panose="020B0606030504020204" pitchFamily="34" charset="0"/>
                    <a:ea typeface="Open Sans" panose="020B0606030504020204" pitchFamily="34" charset="0"/>
                    <a:cs typeface="Open Sans" panose="020B0606030504020204" pitchFamily="34" charset="0"/>
                  </a:rPr>
                  <a:t>25</a:t>
                </a:r>
              </a:p>
            </p:txBody>
          </p:sp>
        </p:grpSp>
        <p:sp>
          <p:nvSpPr>
            <p:cNvPr id="174" name="Oval 173">
              <a:extLst>
                <a:ext uri="{FF2B5EF4-FFF2-40B4-BE49-F238E27FC236}">
                  <a16:creationId xmlns:a16="http://schemas.microsoft.com/office/drawing/2014/main" id="{D1E60FA4-A008-4416-A64A-AD8878749EE8}"/>
                </a:ext>
              </a:extLst>
            </p:cNvPr>
            <p:cNvSpPr/>
            <p:nvPr/>
          </p:nvSpPr>
          <p:spPr>
            <a:xfrm>
              <a:off x="1064140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5" name="Oval 174">
              <a:extLst>
                <a:ext uri="{FF2B5EF4-FFF2-40B4-BE49-F238E27FC236}">
                  <a16:creationId xmlns:a16="http://schemas.microsoft.com/office/drawing/2014/main" id="{BB9E3676-375F-4CE1-890D-7343EAAD1DD9}"/>
                </a:ext>
              </a:extLst>
            </p:cNvPr>
            <p:cNvSpPr/>
            <p:nvPr/>
          </p:nvSpPr>
          <p:spPr>
            <a:xfrm>
              <a:off x="1079380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6" name="Oval 175">
              <a:extLst>
                <a:ext uri="{FF2B5EF4-FFF2-40B4-BE49-F238E27FC236}">
                  <a16:creationId xmlns:a16="http://schemas.microsoft.com/office/drawing/2014/main" id="{352A335A-7D1C-4E4A-B2B1-16BCAAC65B5D}"/>
                </a:ext>
              </a:extLst>
            </p:cNvPr>
            <p:cNvSpPr/>
            <p:nvPr/>
          </p:nvSpPr>
          <p:spPr>
            <a:xfrm>
              <a:off x="10532536"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7" name="Oval 176">
              <a:extLst>
                <a:ext uri="{FF2B5EF4-FFF2-40B4-BE49-F238E27FC236}">
                  <a16:creationId xmlns:a16="http://schemas.microsoft.com/office/drawing/2014/main" id="{F5E97684-7DD7-4C95-9DAD-63791F271194}"/>
                </a:ext>
              </a:extLst>
            </p:cNvPr>
            <p:cNvSpPr/>
            <p:nvPr/>
          </p:nvSpPr>
          <p:spPr>
            <a:xfrm>
              <a:off x="10469756"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8" name="Oval 177">
              <a:extLst>
                <a:ext uri="{FF2B5EF4-FFF2-40B4-BE49-F238E27FC236}">
                  <a16:creationId xmlns:a16="http://schemas.microsoft.com/office/drawing/2014/main" id="{2DE9B38B-B847-47BE-8CA9-4C953322B22A}"/>
                </a:ext>
              </a:extLst>
            </p:cNvPr>
            <p:cNvSpPr/>
            <p:nvPr/>
          </p:nvSpPr>
          <p:spPr>
            <a:xfrm>
              <a:off x="10201008"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9" name="Oval 178">
              <a:extLst>
                <a:ext uri="{FF2B5EF4-FFF2-40B4-BE49-F238E27FC236}">
                  <a16:creationId xmlns:a16="http://schemas.microsoft.com/office/drawing/2014/main" id="{A8756C09-E8C4-48FF-AC94-FD3D29E334A2}"/>
                </a:ext>
              </a:extLst>
            </p:cNvPr>
            <p:cNvSpPr/>
            <p:nvPr/>
          </p:nvSpPr>
          <p:spPr>
            <a:xfrm>
              <a:off x="10361756"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1" name="Oval 180">
              <a:extLst>
                <a:ext uri="{FF2B5EF4-FFF2-40B4-BE49-F238E27FC236}">
                  <a16:creationId xmlns:a16="http://schemas.microsoft.com/office/drawing/2014/main" id="{60DBBB54-991E-4134-B572-7D26EF6AB6D6}"/>
                </a:ext>
              </a:extLst>
            </p:cNvPr>
            <p:cNvSpPr/>
            <p:nvPr/>
          </p:nvSpPr>
          <p:spPr>
            <a:xfrm>
              <a:off x="9998626"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2" name="Oval 181">
              <a:extLst>
                <a:ext uri="{FF2B5EF4-FFF2-40B4-BE49-F238E27FC236}">
                  <a16:creationId xmlns:a16="http://schemas.microsoft.com/office/drawing/2014/main" id="{04051BAB-55D2-4846-997F-9C1BEFD9FF28}"/>
                </a:ext>
              </a:extLst>
            </p:cNvPr>
            <p:cNvSpPr/>
            <p:nvPr/>
          </p:nvSpPr>
          <p:spPr>
            <a:xfrm>
              <a:off x="9865826"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3" name="Oval 182">
              <a:extLst>
                <a:ext uri="{FF2B5EF4-FFF2-40B4-BE49-F238E27FC236}">
                  <a16:creationId xmlns:a16="http://schemas.microsoft.com/office/drawing/2014/main" id="{9FF29AEE-4548-4C73-8DD0-5F23299E51C3}"/>
                </a:ext>
              </a:extLst>
            </p:cNvPr>
            <p:cNvSpPr/>
            <p:nvPr/>
          </p:nvSpPr>
          <p:spPr>
            <a:xfrm>
              <a:off x="971368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5" name="Oval 184">
              <a:extLst>
                <a:ext uri="{FF2B5EF4-FFF2-40B4-BE49-F238E27FC236}">
                  <a16:creationId xmlns:a16="http://schemas.microsoft.com/office/drawing/2014/main" id="{11E7D5CC-F4A7-4F73-9D85-2B1DD5F7F718}"/>
                </a:ext>
              </a:extLst>
            </p:cNvPr>
            <p:cNvSpPr/>
            <p:nvPr/>
          </p:nvSpPr>
          <p:spPr>
            <a:xfrm>
              <a:off x="8361158" y="3956986"/>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6" name="Oval 185">
              <a:extLst>
                <a:ext uri="{FF2B5EF4-FFF2-40B4-BE49-F238E27FC236}">
                  <a16:creationId xmlns:a16="http://schemas.microsoft.com/office/drawing/2014/main" id="{C827C823-66A6-44E7-BAB5-711597949F3C}"/>
                </a:ext>
              </a:extLst>
            </p:cNvPr>
            <p:cNvSpPr/>
            <p:nvPr/>
          </p:nvSpPr>
          <p:spPr>
            <a:xfrm>
              <a:off x="8018258" y="394746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7" name="Oval 186">
              <a:extLst>
                <a:ext uri="{FF2B5EF4-FFF2-40B4-BE49-F238E27FC236}">
                  <a16:creationId xmlns:a16="http://schemas.microsoft.com/office/drawing/2014/main" id="{6DDB1973-F2BA-45EF-A4E8-4C4376317BB7}"/>
                </a:ext>
              </a:extLst>
            </p:cNvPr>
            <p:cNvSpPr/>
            <p:nvPr/>
          </p:nvSpPr>
          <p:spPr>
            <a:xfrm>
              <a:off x="8290390" y="3937936"/>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8" name="Oval 187">
              <a:extLst>
                <a:ext uri="{FF2B5EF4-FFF2-40B4-BE49-F238E27FC236}">
                  <a16:creationId xmlns:a16="http://schemas.microsoft.com/office/drawing/2014/main" id="{5DEB6A8C-6038-4F82-B303-F75972710DD7}"/>
                </a:ext>
              </a:extLst>
            </p:cNvPr>
            <p:cNvSpPr/>
            <p:nvPr/>
          </p:nvSpPr>
          <p:spPr>
            <a:xfrm>
              <a:off x="9306664" y="394746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9" name="Oval 188">
              <a:extLst>
                <a:ext uri="{FF2B5EF4-FFF2-40B4-BE49-F238E27FC236}">
                  <a16:creationId xmlns:a16="http://schemas.microsoft.com/office/drawing/2014/main" id="{E1C28651-A9E4-4E88-83A1-AA34222A4C55}"/>
                </a:ext>
              </a:extLst>
            </p:cNvPr>
            <p:cNvSpPr/>
            <p:nvPr/>
          </p:nvSpPr>
          <p:spPr>
            <a:xfrm>
              <a:off x="8968512" y="394746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90" name="Oval 189">
              <a:extLst>
                <a:ext uri="{FF2B5EF4-FFF2-40B4-BE49-F238E27FC236}">
                  <a16:creationId xmlns:a16="http://schemas.microsoft.com/office/drawing/2014/main" id="{D45EAF3C-19ED-4453-B47D-500785056198}"/>
                </a:ext>
              </a:extLst>
            </p:cNvPr>
            <p:cNvSpPr/>
            <p:nvPr/>
          </p:nvSpPr>
          <p:spPr>
            <a:xfrm>
              <a:off x="9129260" y="394746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91" name="Oval 190">
              <a:extLst>
                <a:ext uri="{FF2B5EF4-FFF2-40B4-BE49-F238E27FC236}">
                  <a16:creationId xmlns:a16="http://schemas.microsoft.com/office/drawing/2014/main" id="{9F8278A0-262A-417E-BE19-884BEB09217E}"/>
                </a:ext>
              </a:extLst>
            </p:cNvPr>
            <p:cNvSpPr/>
            <p:nvPr/>
          </p:nvSpPr>
          <p:spPr>
            <a:xfrm>
              <a:off x="8183632" y="394746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92" name="Oval 191">
              <a:extLst>
                <a:ext uri="{FF2B5EF4-FFF2-40B4-BE49-F238E27FC236}">
                  <a16:creationId xmlns:a16="http://schemas.microsoft.com/office/drawing/2014/main" id="{472801A6-C05C-4DC5-99A9-F5E3CB32BE83}"/>
                </a:ext>
              </a:extLst>
            </p:cNvPr>
            <p:cNvSpPr/>
            <p:nvPr/>
          </p:nvSpPr>
          <p:spPr>
            <a:xfrm>
              <a:off x="8766130" y="394746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93" name="Oval 192">
              <a:extLst>
                <a:ext uri="{FF2B5EF4-FFF2-40B4-BE49-F238E27FC236}">
                  <a16:creationId xmlns:a16="http://schemas.microsoft.com/office/drawing/2014/main" id="{B97FB7D4-1935-44BB-A459-E04DF3594882}"/>
                </a:ext>
              </a:extLst>
            </p:cNvPr>
            <p:cNvSpPr/>
            <p:nvPr/>
          </p:nvSpPr>
          <p:spPr>
            <a:xfrm>
              <a:off x="8633330" y="394746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94" name="Oval 193">
              <a:extLst>
                <a:ext uri="{FF2B5EF4-FFF2-40B4-BE49-F238E27FC236}">
                  <a16:creationId xmlns:a16="http://schemas.microsoft.com/office/drawing/2014/main" id="{FD035FEF-82F5-4498-BEA8-32FE5FEBE914}"/>
                </a:ext>
              </a:extLst>
            </p:cNvPr>
            <p:cNvSpPr/>
            <p:nvPr/>
          </p:nvSpPr>
          <p:spPr>
            <a:xfrm>
              <a:off x="8481188" y="394746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95" name="Oval 194">
              <a:extLst>
                <a:ext uri="{FF2B5EF4-FFF2-40B4-BE49-F238E27FC236}">
                  <a16:creationId xmlns:a16="http://schemas.microsoft.com/office/drawing/2014/main" id="{76EA7C29-948D-425D-937B-8F8986DBC181}"/>
                </a:ext>
              </a:extLst>
            </p:cNvPr>
            <p:cNvSpPr/>
            <p:nvPr/>
          </p:nvSpPr>
          <p:spPr>
            <a:xfrm>
              <a:off x="7869108" y="394746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sp>
        <p:nvSpPr>
          <p:cNvPr id="201" name="Freeform: Shape 200">
            <a:extLst>
              <a:ext uri="{FF2B5EF4-FFF2-40B4-BE49-F238E27FC236}">
                <a16:creationId xmlns:a16="http://schemas.microsoft.com/office/drawing/2014/main" id="{48A8E3AE-DD41-4533-A0CD-F0CC95C8FD2B}"/>
              </a:ext>
            </a:extLst>
          </p:cNvPr>
          <p:cNvSpPr/>
          <p:nvPr/>
        </p:nvSpPr>
        <p:spPr>
          <a:xfrm>
            <a:off x="8122183" y="2045603"/>
            <a:ext cx="2708672" cy="1972844"/>
          </a:xfrm>
          <a:custGeom>
            <a:avLst/>
            <a:gdLst>
              <a:gd name="connsiteX0" fmla="*/ 0 w 1166014"/>
              <a:gd name="connsiteY0" fmla="*/ 2104961 h 2237315"/>
              <a:gd name="connsiteX1" fmla="*/ 263887 w 1166014"/>
              <a:gd name="connsiteY1" fmla="*/ 2062003 h 2237315"/>
              <a:gd name="connsiteX2" fmla="*/ 527775 w 1166014"/>
              <a:gd name="connsiteY2" fmla="*/ 392762 h 2237315"/>
              <a:gd name="connsiteX3" fmla="*/ 1166014 w 1166014"/>
              <a:gd name="connsiteY3" fmla="*/ 0 h 2237315"/>
              <a:gd name="connsiteX0" fmla="*/ 0 w 1730610"/>
              <a:gd name="connsiteY0" fmla="*/ 2454765 h 2493696"/>
              <a:gd name="connsiteX1" fmla="*/ 828483 w 1730610"/>
              <a:gd name="connsiteY1" fmla="*/ 2062003 h 2493696"/>
              <a:gd name="connsiteX2" fmla="*/ 1092371 w 1730610"/>
              <a:gd name="connsiteY2" fmla="*/ 392762 h 2493696"/>
              <a:gd name="connsiteX3" fmla="*/ 1730610 w 1730610"/>
              <a:gd name="connsiteY3" fmla="*/ 0 h 2493696"/>
              <a:gd name="connsiteX0" fmla="*/ 0 w 1730610"/>
              <a:gd name="connsiteY0" fmla="*/ 2454765 h 2468185"/>
              <a:gd name="connsiteX1" fmla="*/ 828483 w 1730610"/>
              <a:gd name="connsiteY1" fmla="*/ 2062003 h 2468185"/>
              <a:gd name="connsiteX2" fmla="*/ 1092371 w 1730610"/>
              <a:gd name="connsiteY2" fmla="*/ 392762 h 2468185"/>
              <a:gd name="connsiteX3" fmla="*/ 1730610 w 1730610"/>
              <a:gd name="connsiteY3" fmla="*/ 0 h 2468185"/>
              <a:gd name="connsiteX0" fmla="*/ 0 w 2006771"/>
              <a:gd name="connsiteY0" fmla="*/ 2480866 h 2494286"/>
              <a:gd name="connsiteX1" fmla="*/ 828483 w 2006771"/>
              <a:gd name="connsiteY1" fmla="*/ 2088104 h 2494286"/>
              <a:gd name="connsiteX2" fmla="*/ 1092371 w 2006771"/>
              <a:gd name="connsiteY2" fmla="*/ 418863 h 2494286"/>
              <a:gd name="connsiteX3" fmla="*/ 2006771 w 2006771"/>
              <a:gd name="connsiteY3" fmla="*/ 0 h 2494286"/>
              <a:gd name="connsiteX0" fmla="*/ 0 w 2006771"/>
              <a:gd name="connsiteY0" fmla="*/ 2480866 h 2494286"/>
              <a:gd name="connsiteX1" fmla="*/ 828483 w 2006771"/>
              <a:gd name="connsiteY1" fmla="*/ 2088104 h 2494286"/>
              <a:gd name="connsiteX2" fmla="*/ 1092371 w 2006771"/>
              <a:gd name="connsiteY2" fmla="*/ 418863 h 2494286"/>
              <a:gd name="connsiteX3" fmla="*/ 2006771 w 2006771"/>
              <a:gd name="connsiteY3" fmla="*/ 0 h 2494286"/>
              <a:gd name="connsiteX0" fmla="*/ 0 w 2252247"/>
              <a:gd name="connsiteY0" fmla="*/ 2541771 h 2552221"/>
              <a:gd name="connsiteX1" fmla="*/ 1073959 w 2252247"/>
              <a:gd name="connsiteY1" fmla="*/ 2088104 h 2552221"/>
              <a:gd name="connsiteX2" fmla="*/ 1337847 w 2252247"/>
              <a:gd name="connsiteY2" fmla="*/ 418863 h 2552221"/>
              <a:gd name="connsiteX3" fmla="*/ 2252247 w 2252247"/>
              <a:gd name="connsiteY3" fmla="*/ 0 h 2552221"/>
              <a:gd name="connsiteX0" fmla="*/ 0 w 2252247"/>
              <a:gd name="connsiteY0" fmla="*/ 2541771 h 2541771"/>
              <a:gd name="connsiteX1" fmla="*/ 1073959 w 2252247"/>
              <a:gd name="connsiteY1" fmla="*/ 2088104 h 2541771"/>
              <a:gd name="connsiteX2" fmla="*/ 1337847 w 2252247"/>
              <a:gd name="connsiteY2" fmla="*/ 418863 h 2541771"/>
              <a:gd name="connsiteX3" fmla="*/ 2252247 w 2252247"/>
              <a:gd name="connsiteY3" fmla="*/ 0 h 2541771"/>
              <a:gd name="connsiteX0" fmla="*/ 0 w 2295205"/>
              <a:gd name="connsiteY0" fmla="*/ 2506969 h 2506969"/>
              <a:gd name="connsiteX1" fmla="*/ 1116917 w 2295205"/>
              <a:gd name="connsiteY1" fmla="*/ 2088104 h 2506969"/>
              <a:gd name="connsiteX2" fmla="*/ 1380805 w 2295205"/>
              <a:gd name="connsiteY2" fmla="*/ 418863 h 2506969"/>
              <a:gd name="connsiteX3" fmla="*/ 2295205 w 2295205"/>
              <a:gd name="connsiteY3" fmla="*/ 0 h 2506969"/>
              <a:gd name="connsiteX0" fmla="*/ 0 w 2295205"/>
              <a:gd name="connsiteY0" fmla="*/ 2506969 h 2506969"/>
              <a:gd name="connsiteX1" fmla="*/ 1116917 w 2295205"/>
              <a:gd name="connsiteY1" fmla="*/ 2088104 h 2506969"/>
              <a:gd name="connsiteX2" fmla="*/ 1380805 w 2295205"/>
              <a:gd name="connsiteY2" fmla="*/ 418863 h 2506969"/>
              <a:gd name="connsiteX3" fmla="*/ 2295205 w 2295205"/>
              <a:gd name="connsiteY3" fmla="*/ 0 h 2506969"/>
              <a:gd name="connsiteX0" fmla="*/ 0 w 2295205"/>
              <a:gd name="connsiteY0" fmla="*/ 2506969 h 2506969"/>
              <a:gd name="connsiteX1" fmla="*/ 1116917 w 2295205"/>
              <a:gd name="connsiteY1" fmla="*/ 2088104 h 2506969"/>
              <a:gd name="connsiteX2" fmla="*/ 1380805 w 2295205"/>
              <a:gd name="connsiteY2" fmla="*/ 418863 h 2506969"/>
              <a:gd name="connsiteX3" fmla="*/ 2295205 w 2295205"/>
              <a:gd name="connsiteY3" fmla="*/ 0 h 2506969"/>
              <a:gd name="connsiteX0" fmla="*/ 0 w 2300005"/>
              <a:gd name="connsiteY0" fmla="*/ 2459018 h 2459018"/>
              <a:gd name="connsiteX1" fmla="*/ 1116917 w 2300005"/>
              <a:gd name="connsiteY1" fmla="*/ 2040153 h 2459018"/>
              <a:gd name="connsiteX2" fmla="*/ 1380805 w 2300005"/>
              <a:gd name="connsiteY2" fmla="*/ 370912 h 2459018"/>
              <a:gd name="connsiteX3" fmla="*/ 2300005 w 2300005"/>
              <a:gd name="connsiteY3" fmla="*/ 0 h 2459018"/>
              <a:gd name="connsiteX0" fmla="*/ 0 w 2300005"/>
              <a:gd name="connsiteY0" fmla="*/ 2459018 h 2459018"/>
              <a:gd name="connsiteX1" fmla="*/ 1116917 w 2300005"/>
              <a:gd name="connsiteY1" fmla="*/ 2040153 h 2459018"/>
              <a:gd name="connsiteX2" fmla="*/ 1380805 w 2300005"/>
              <a:gd name="connsiteY2" fmla="*/ 370912 h 2459018"/>
              <a:gd name="connsiteX3" fmla="*/ 2300005 w 2300005"/>
              <a:gd name="connsiteY3" fmla="*/ 0 h 2459018"/>
              <a:gd name="connsiteX0" fmla="*/ 0 w 2300005"/>
              <a:gd name="connsiteY0" fmla="*/ 2459018 h 2459018"/>
              <a:gd name="connsiteX1" fmla="*/ 1067471 w 2300005"/>
              <a:gd name="connsiteY1" fmla="*/ 2017054 h 2459018"/>
              <a:gd name="connsiteX2" fmla="*/ 1380805 w 2300005"/>
              <a:gd name="connsiteY2" fmla="*/ 370912 h 2459018"/>
              <a:gd name="connsiteX3" fmla="*/ 2300005 w 2300005"/>
              <a:gd name="connsiteY3" fmla="*/ 0 h 2459018"/>
              <a:gd name="connsiteX0" fmla="*/ 0 w 2300005"/>
              <a:gd name="connsiteY0" fmla="*/ 2459018 h 2459018"/>
              <a:gd name="connsiteX1" fmla="*/ 1018025 w 2300005"/>
              <a:gd name="connsiteY1" fmla="*/ 1959305 h 2459018"/>
              <a:gd name="connsiteX2" fmla="*/ 1380805 w 2300005"/>
              <a:gd name="connsiteY2" fmla="*/ 370912 h 2459018"/>
              <a:gd name="connsiteX3" fmla="*/ 2300005 w 2300005"/>
              <a:gd name="connsiteY3" fmla="*/ 0 h 2459018"/>
            </a:gdLst>
            <a:ahLst/>
            <a:cxnLst>
              <a:cxn ang="0">
                <a:pos x="connsiteX0" y="connsiteY0"/>
              </a:cxn>
              <a:cxn ang="0">
                <a:pos x="connsiteX1" y="connsiteY1"/>
              </a:cxn>
              <a:cxn ang="0">
                <a:pos x="connsiteX2" y="connsiteY2"/>
              </a:cxn>
              <a:cxn ang="0">
                <a:pos x="connsiteX3" y="connsiteY3"/>
              </a:cxn>
            </a:cxnLst>
            <a:rect l="l" t="t" r="r" b="b"/>
            <a:pathLst>
              <a:path w="2300005" h="2459018">
                <a:moveTo>
                  <a:pt x="0" y="2459018"/>
                </a:moveTo>
                <a:cubicBezTo>
                  <a:pt x="812118" y="2434410"/>
                  <a:pt x="787891" y="2307323"/>
                  <a:pt x="1018025" y="1959305"/>
                </a:cubicBezTo>
                <a:cubicBezTo>
                  <a:pt x="1248159" y="1611287"/>
                  <a:pt x="1230451" y="714579"/>
                  <a:pt x="1380805" y="370912"/>
                </a:cubicBezTo>
                <a:cubicBezTo>
                  <a:pt x="1531160" y="27245"/>
                  <a:pt x="1542201" y="848"/>
                  <a:pt x="2300005" y="0"/>
                </a:cubicBezTo>
              </a:path>
            </a:pathLst>
          </a:cu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7" name="TextBox 56">
            <a:extLst>
              <a:ext uri="{FF2B5EF4-FFF2-40B4-BE49-F238E27FC236}">
                <a16:creationId xmlns:a16="http://schemas.microsoft.com/office/drawing/2014/main" id="{7425EC02-874C-48B3-9C0C-EA7556C1B8C7}"/>
              </a:ext>
            </a:extLst>
          </p:cNvPr>
          <p:cNvSpPr txBox="1"/>
          <p:nvPr/>
        </p:nvSpPr>
        <p:spPr>
          <a:xfrm>
            <a:off x="7442131" y="5300678"/>
            <a:ext cx="4020215" cy="584775"/>
          </a:xfrm>
          <a:prstGeom prst="rect">
            <a:avLst/>
          </a:prstGeom>
          <a:noFill/>
        </p:spPr>
        <p:txBody>
          <a:bodyPr wrap="square">
            <a:spAutoFit/>
          </a:bodyPr>
          <a:lstStyle/>
          <a:p>
            <a:pPr algn="ctr"/>
            <a:r>
              <a:rPr lang="en-GB" sz="1600">
                <a:solidFill>
                  <a:schemeClr val="tx1"/>
                </a:solidFill>
                <a:latin typeface="Open Sans" panose="020B0606030504020204" pitchFamily="34" charset="0"/>
                <a:ea typeface="Open Sans" panose="020B0606030504020204" pitchFamily="34" charset="0"/>
                <a:cs typeface="Open Sans" panose="020B0606030504020204" pitchFamily="34" charset="0"/>
              </a:rPr>
              <a:t>The logistic curve has been </a:t>
            </a:r>
            <a:r>
              <a:rPr lang="en-GB" sz="1600" b="1">
                <a:solidFill>
                  <a:schemeClr val="bg2"/>
                </a:solidFill>
                <a:latin typeface="Open Sans" panose="020B0606030504020204" pitchFamily="34" charset="0"/>
                <a:ea typeface="Open Sans" panose="020B0606030504020204" pitchFamily="34" charset="0"/>
                <a:cs typeface="Open Sans" panose="020B0606030504020204" pitchFamily="34" charset="0"/>
              </a:rPr>
              <a:t>transformed to fit</a:t>
            </a:r>
            <a:r>
              <a:rPr lang="en-GB" sz="1600">
                <a:solidFill>
                  <a:schemeClr val="tx1"/>
                </a:solidFill>
                <a:latin typeface="Open Sans" panose="020B0606030504020204" pitchFamily="34" charset="0"/>
                <a:ea typeface="Open Sans" panose="020B0606030504020204" pitchFamily="34" charset="0"/>
                <a:cs typeface="Open Sans" panose="020B0606030504020204" pitchFamily="34" charset="0"/>
              </a:rPr>
              <a:t> the input data.</a:t>
            </a:r>
            <a:endParaRPr lang="en-CA" sz="16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58" name="Straight Connector 57">
            <a:extLst>
              <a:ext uri="{FF2B5EF4-FFF2-40B4-BE49-F238E27FC236}">
                <a16:creationId xmlns:a16="http://schemas.microsoft.com/office/drawing/2014/main" id="{785B88B6-119A-4024-8BEB-06E7AEA8708C}"/>
              </a:ext>
            </a:extLst>
          </p:cNvPr>
          <p:cNvCxnSpPr>
            <a:cxnSpLocks/>
          </p:cNvCxnSpPr>
          <p:nvPr/>
        </p:nvCxnSpPr>
        <p:spPr>
          <a:xfrm flipV="1">
            <a:off x="8063050" y="1586701"/>
            <a:ext cx="2778379" cy="302168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left)">
                                      <p:cBhvr>
                                        <p:cTn id="14" dur="500"/>
                                        <p:tgtEl>
                                          <p:spTgt spid="5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wipe(left)">
                                      <p:cBhvr>
                                        <p:cTn id="19" dur="500"/>
                                        <p:tgtEl>
                                          <p:spTgt spid="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wipe(left)">
                                      <p:cBhvr>
                                        <p:cTn id="24" dur="500"/>
                                        <p:tgtEl>
                                          <p:spTgt spid="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Effect transition="in" filter="wipe(left)">
                                      <p:cBhvr>
                                        <p:cTn id="29" dur="500"/>
                                        <p:tgtEl>
                                          <p:spTgt spid="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wipe(left)">
                                      <p:cBhvr>
                                        <p:cTn id="34" dur="500"/>
                                        <p:tgtEl>
                                          <p:spTgt spid="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wipe(left)">
                                      <p:cBhvr>
                                        <p:cTn id="39" dur="500"/>
                                        <p:tgtEl>
                                          <p:spTgt spid="2">
                                            <p:txEl>
                                              <p:pRg st="5" end="5"/>
                                            </p:txEl>
                                          </p:spTgt>
                                        </p:tgtEl>
                                      </p:cBhvr>
                                    </p:animEffect>
                                  </p:childTnLst>
                                </p:cTn>
                              </p:par>
                              <p:par>
                                <p:cTn id="40" presetID="10" presetClass="exit" presetSubtype="0" fill="hold" nodeType="withEffect">
                                  <p:stCondLst>
                                    <p:cond delay="0"/>
                                  </p:stCondLst>
                                  <p:childTnLst>
                                    <p:animEffect transition="out" filter="fade">
                                      <p:cBhvr>
                                        <p:cTn id="41" dur="500"/>
                                        <p:tgtEl>
                                          <p:spTgt spid="58"/>
                                        </p:tgtEl>
                                      </p:cBhvr>
                                    </p:animEffect>
                                    <p:set>
                                      <p:cBhvr>
                                        <p:cTn id="42" dur="1" fill="hold">
                                          <p:stCondLst>
                                            <p:cond delay="499"/>
                                          </p:stCondLst>
                                        </p:cTn>
                                        <p:tgtEl>
                                          <p:spTgt spid="5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Effect transition="in" filter="wipe(left)">
                                      <p:cBhvr>
                                        <p:cTn id="47" dur="500"/>
                                        <p:tgtEl>
                                          <p:spTgt spid="2">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1"/>
                                        </p:tgtEl>
                                        <p:attrNameLst>
                                          <p:attrName>style.visibility</p:attrName>
                                        </p:attrNameLst>
                                      </p:cBhvr>
                                      <p:to>
                                        <p:strVal val="visible"/>
                                      </p:to>
                                    </p:set>
                                    <p:animEffect transition="in" filter="wipe(left)">
                                      <p:cBhvr>
                                        <p:cTn id="52" dur="500"/>
                                        <p:tgtEl>
                                          <p:spTgt spid="20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wipe(left)">
                                      <p:cBhvr>
                                        <p:cTn id="5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01" grpId="0" animBg="1"/>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6"/>
          <p:cNvSpPr txBox="1">
            <a:spLocks noGrp="1"/>
          </p:cNvSpPr>
          <p:nvPr>
            <p:ph type="body" idx="1"/>
          </p:nvPr>
        </p:nvSpPr>
        <p:spPr>
          <a:xfrm>
            <a:off x="767020" y="2240740"/>
            <a:ext cx="3119180" cy="1327471"/>
          </a:xfrm>
          <a:prstGeom prst="rect">
            <a:avLst/>
          </a:prstGeom>
          <a:noFill/>
          <a:ln>
            <a:noFill/>
          </a:ln>
        </p:spPr>
        <p:txBody>
          <a:bodyPr spcFirstLastPara="1" wrap="square" lIns="0" tIns="0" rIns="0" bIns="0" anchor="t" anchorCtr="0">
            <a:normAutofit/>
          </a:bodyPr>
          <a:lstStyle/>
          <a:p>
            <a:pPr marL="0" indent="0"/>
            <a:r>
              <a:rPr lang="en-US" dirty="0"/>
              <a:t>Understand what Classification is and its applicability to many real-world scenarios</a:t>
            </a:r>
          </a:p>
        </p:txBody>
      </p:sp>
      <p:sp>
        <p:nvSpPr>
          <p:cNvPr id="283" name="Google Shape;283;p66"/>
          <p:cNvSpPr txBox="1">
            <a:spLocks noGrp="1"/>
          </p:cNvSpPr>
          <p:nvPr>
            <p:ph type="title"/>
          </p:nvPr>
        </p:nvSpPr>
        <p:spPr>
          <a:xfrm>
            <a:off x="305650" y="351025"/>
            <a:ext cx="10615500" cy="70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400"/>
              <a:buFont typeface="Open Sans"/>
              <a:buNone/>
            </a:pPr>
            <a:r>
              <a:rPr lang="en-US"/>
              <a:t>Course Learning Objectives</a:t>
            </a:r>
            <a:endParaRPr/>
          </a:p>
        </p:txBody>
      </p:sp>
      <p:sp>
        <p:nvSpPr>
          <p:cNvPr id="284" name="Google Shape;284;p66"/>
          <p:cNvSpPr txBox="1">
            <a:spLocks noGrp="1"/>
          </p:cNvSpPr>
          <p:nvPr>
            <p:ph type="body" idx="2"/>
          </p:nvPr>
        </p:nvSpPr>
        <p:spPr>
          <a:xfrm>
            <a:off x="4414833" y="2240740"/>
            <a:ext cx="3362334" cy="1327471"/>
          </a:xfrm>
          <a:prstGeom prst="rect">
            <a:avLst/>
          </a:prstGeom>
          <a:noFill/>
          <a:ln>
            <a:noFill/>
          </a:ln>
        </p:spPr>
        <p:txBody>
          <a:bodyPr spcFirstLastPara="1" wrap="square" lIns="0" tIns="0" rIns="0" bIns="0" anchor="t" anchorCtr="0">
            <a:normAutofit/>
          </a:bodyPr>
          <a:lstStyle/>
          <a:p>
            <a:pPr marL="0" indent="0"/>
            <a:r>
              <a:rPr lang="en-US" dirty="0"/>
              <a:t>Perform simple classification tasks using logistic regression in Excel  </a:t>
            </a:r>
          </a:p>
        </p:txBody>
      </p:sp>
      <p:sp>
        <p:nvSpPr>
          <p:cNvPr id="285" name="Google Shape;285;p66"/>
          <p:cNvSpPr txBox="1">
            <a:spLocks noGrp="1"/>
          </p:cNvSpPr>
          <p:nvPr>
            <p:ph type="body" idx="3"/>
          </p:nvPr>
        </p:nvSpPr>
        <p:spPr>
          <a:xfrm>
            <a:off x="8062646" y="2240740"/>
            <a:ext cx="3362334" cy="1327471"/>
          </a:xfrm>
          <a:prstGeom prst="rect">
            <a:avLst/>
          </a:prstGeom>
          <a:noFill/>
          <a:ln>
            <a:noFill/>
          </a:ln>
        </p:spPr>
        <p:txBody>
          <a:bodyPr spcFirstLastPara="1" wrap="square" lIns="0" tIns="0" rIns="0" bIns="0" anchor="t" anchorCtr="0">
            <a:normAutofit/>
          </a:bodyPr>
          <a:lstStyle/>
          <a:p>
            <a:pPr marL="0" indent="0"/>
            <a:r>
              <a:rPr lang="en-US" dirty="0"/>
              <a:t>Understand the implicit assumptions behind Classification techniques and algorithms</a:t>
            </a:r>
          </a:p>
        </p:txBody>
      </p:sp>
      <p:sp>
        <p:nvSpPr>
          <p:cNvPr id="286" name="Google Shape;286;p66"/>
          <p:cNvSpPr txBox="1">
            <a:spLocks noGrp="1"/>
          </p:cNvSpPr>
          <p:nvPr>
            <p:ph type="body" idx="4"/>
          </p:nvPr>
        </p:nvSpPr>
        <p:spPr>
          <a:xfrm>
            <a:off x="767020" y="4777042"/>
            <a:ext cx="3430330" cy="1327471"/>
          </a:xfrm>
          <a:prstGeom prst="rect">
            <a:avLst/>
          </a:prstGeom>
          <a:noFill/>
          <a:ln>
            <a:noFill/>
          </a:ln>
        </p:spPr>
        <p:txBody>
          <a:bodyPr spcFirstLastPara="1" wrap="square" lIns="0" tIns="0" rIns="0" bIns="0" anchor="t" anchorCtr="0">
            <a:normAutofit/>
          </a:bodyPr>
          <a:lstStyle/>
          <a:p>
            <a:pPr marL="0" indent="0"/>
            <a:r>
              <a:rPr lang="en-US" dirty="0"/>
              <a:t>Create classification models in Python using </a:t>
            </a:r>
            <a:r>
              <a:rPr lang="en-US" dirty="0" err="1"/>
              <a:t>statsmodels</a:t>
            </a:r>
            <a:r>
              <a:rPr lang="en-US" dirty="0"/>
              <a:t> and </a:t>
            </a:r>
            <a:r>
              <a:rPr lang="en-US" dirty="0" err="1"/>
              <a:t>sklearn</a:t>
            </a:r>
            <a:r>
              <a:rPr lang="en-US" dirty="0"/>
              <a:t> modules </a:t>
            </a:r>
          </a:p>
        </p:txBody>
      </p:sp>
      <p:sp>
        <p:nvSpPr>
          <p:cNvPr id="287" name="Google Shape;287;p66"/>
          <p:cNvSpPr txBox="1">
            <a:spLocks noGrp="1"/>
          </p:cNvSpPr>
          <p:nvPr>
            <p:ph type="body" idx="5"/>
          </p:nvPr>
        </p:nvSpPr>
        <p:spPr>
          <a:xfrm>
            <a:off x="4414833" y="4777042"/>
            <a:ext cx="3362334" cy="1327471"/>
          </a:xfrm>
          <a:prstGeom prst="rect">
            <a:avLst/>
          </a:prstGeom>
          <a:noFill/>
          <a:ln>
            <a:noFill/>
          </a:ln>
        </p:spPr>
        <p:txBody>
          <a:bodyPr spcFirstLastPara="1" wrap="square" lIns="0" tIns="0" rIns="0" bIns="0" anchor="t" anchorCtr="0">
            <a:normAutofit/>
          </a:bodyPr>
          <a:lstStyle/>
          <a:p>
            <a:pPr marL="0" indent="0"/>
            <a:r>
              <a:rPr lang="en-US" dirty="0"/>
              <a:t>Interpret and evaluate the performance of classification models, outputs and parameters </a:t>
            </a:r>
          </a:p>
        </p:txBody>
      </p:sp>
      <p:sp>
        <p:nvSpPr>
          <p:cNvPr id="288" name="Google Shape;288;p66"/>
          <p:cNvSpPr txBox="1">
            <a:spLocks noGrp="1"/>
          </p:cNvSpPr>
          <p:nvPr>
            <p:ph type="body" idx="6"/>
          </p:nvPr>
        </p:nvSpPr>
        <p:spPr>
          <a:xfrm>
            <a:off x="8062646" y="4777042"/>
            <a:ext cx="3515472" cy="1327471"/>
          </a:xfrm>
          <a:prstGeom prst="rect">
            <a:avLst/>
          </a:prstGeom>
          <a:noFill/>
          <a:ln>
            <a:noFill/>
          </a:ln>
        </p:spPr>
        <p:txBody>
          <a:bodyPr spcFirstLastPara="1" wrap="square" lIns="0" tIns="0" rIns="0" bIns="0" anchor="t" anchorCtr="0">
            <a:normAutofit/>
          </a:bodyPr>
          <a:lstStyle/>
          <a:p>
            <a:pPr marL="0" indent="0"/>
            <a:r>
              <a:rPr lang="en-US" dirty="0"/>
              <a:t>Explore more advanced evaluation techniques such as PDP plots and SHAP values to expand your horizons.</a:t>
            </a:r>
          </a:p>
        </p:txBody>
      </p:sp>
      <p:grpSp>
        <p:nvGrpSpPr>
          <p:cNvPr id="21" name="Group 20">
            <a:extLst>
              <a:ext uri="{FF2B5EF4-FFF2-40B4-BE49-F238E27FC236}">
                <a16:creationId xmlns:a16="http://schemas.microsoft.com/office/drawing/2014/main" id="{B92C8DE4-9E5C-001E-0BA9-48573CF1E004}"/>
              </a:ext>
            </a:extLst>
          </p:cNvPr>
          <p:cNvGrpSpPr/>
          <p:nvPr/>
        </p:nvGrpSpPr>
        <p:grpSpPr>
          <a:xfrm>
            <a:off x="613882" y="4025872"/>
            <a:ext cx="888567" cy="888567"/>
            <a:chOff x="8045883" y="4179867"/>
            <a:chExt cx="702000" cy="702000"/>
          </a:xfrm>
        </p:grpSpPr>
        <p:pic>
          <p:nvPicPr>
            <p:cNvPr id="22" name="Google Shape;294;p66">
              <a:extLst>
                <a:ext uri="{FF2B5EF4-FFF2-40B4-BE49-F238E27FC236}">
                  <a16:creationId xmlns:a16="http://schemas.microsoft.com/office/drawing/2014/main" id="{92A49FF0-B1E0-9784-B723-5DB059921755}"/>
                </a:ext>
              </a:extLst>
            </p:cNvPr>
            <p:cNvPicPr preferRelativeResize="0"/>
            <p:nvPr/>
          </p:nvPicPr>
          <p:blipFill>
            <a:blip r:embed="rId3">
              <a:biLevel thresh="25000"/>
            </a:blip>
            <a:srcRect/>
            <a:stretch/>
          </p:blipFill>
          <p:spPr>
            <a:xfrm>
              <a:off x="8045883" y="4179867"/>
              <a:ext cx="702000" cy="702000"/>
            </a:xfrm>
            <a:prstGeom prst="rect">
              <a:avLst/>
            </a:prstGeom>
            <a:noFill/>
            <a:ln>
              <a:noFill/>
            </a:ln>
          </p:spPr>
        </p:pic>
        <p:sp>
          <p:nvSpPr>
            <p:cNvPr id="23" name="Oval 22">
              <a:extLst>
                <a:ext uri="{FF2B5EF4-FFF2-40B4-BE49-F238E27FC236}">
                  <a16:creationId xmlns:a16="http://schemas.microsoft.com/office/drawing/2014/main" id="{59616BC0-7304-CF2A-861D-CBE851709133}"/>
                </a:ext>
              </a:extLst>
            </p:cNvPr>
            <p:cNvSpPr/>
            <p:nvPr/>
          </p:nvSpPr>
          <p:spPr>
            <a:xfrm>
              <a:off x="8314372" y="433102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73CC599D-7945-A43A-DA39-989A459169C6}"/>
                </a:ext>
              </a:extLst>
            </p:cNvPr>
            <p:cNvSpPr/>
            <p:nvPr/>
          </p:nvSpPr>
          <p:spPr>
            <a:xfrm>
              <a:off x="8437243" y="4681555"/>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5" name="Group 24">
            <a:extLst>
              <a:ext uri="{FF2B5EF4-FFF2-40B4-BE49-F238E27FC236}">
                <a16:creationId xmlns:a16="http://schemas.microsoft.com/office/drawing/2014/main" id="{500D4D14-F769-B106-C75D-0F9CD16D61F2}"/>
              </a:ext>
            </a:extLst>
          </p:cNvPr>
          <p:cNvGrpSpPr/>
          <p:nvPr/>
        </p:nvGrpSpPr>
        <p:grpSpPr>
          <a:xfrm>
            <a:off x="4497399" y="1588789"/>
            <a:ext cx="1116001" cy="672767"/>
            <a:chOff x="5549908" y="4483099"/>
            <a:chExt cx="1116001" cy="672767"/>
          </a:xfrm>
        </p:grpSpPr>
        <p:sp>
          <p:nvSpPr>
            <p:cNvPr id="26" name="Freeform: Shape 25">
              <a:extLst>
                <a:ext uri="{FF2B5EF4-FFF2-40B4-BE49-F238E27FC236}">
                  <a16:creationId xmlns:a16="http://schemas.microsoft.com/office/drawing/2014/main" id="{45A57A2B-1E46-4D93-21E6-D84A3792A48C}"/>
                </a:ext>
              </a:extLst>
            </p:cNvPr>
            <p:cNvSpPr/>
            <p:nvPr/>
          </p:nvSpPr>
          <p:spPr>
            <a:xfrm>
              <a:off x="5549908" y="4519099"/>
              <a:ext cx="955303" cy="595230"/>
            </a:xfrm>
            <a:custGeom>
              <a:avLst/>
              <a:gdLst>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60872 h 2280953"/>
                <a:gd name="connsiteX1" fmla="*/ 1628369 w 4494178"/>
                <a:gd name="connsiteY1" fmla="*/ 2252258 h 2280953"/>
                <a:gd name="connsiteX2" fmla="*/ 2830748 w 4494178"/>
                <a:gd name="connsiteY2" fmla="*/ 315340 h 2280953"/>
                <a:gd name="connsiteX3" fmla="*/ 4494178 w 4494178"/>
                <a:gd name="connsiteY3" fmla="*/ 4055 h 2280953"/>
                <a:gd name="connsiteX4" fmla="*/ 4494178 w 4494178"/>
                <a:gd name="connsiteY4" fmla="*/ 4055 h 2280953"/>
                <a:gd name="connsiteX5" fmla="*/ 4494178 w 4494178"/>
                <a:gd name="connsiteY5" fmla="*/ 4055 h 2280953"/>
                <a:gd name="connsiteX0" fmla="*/ 0 w 4494178"/>
                <a:gd name="connsiteY0" fmla="*/ 2260872 h 2260872"/>
                <a:gd name="connsiteX1" fmla="*/ 1628369 w 4494178"/>
                <a:gd name="connsiteY1" fmla="*/ 2252258 h 2260872"/>
                <a:gd name="connsiteX2" fmla="*/ 2830748 w 4494178"/>
                <a:gd name="connsiteY2" fmla="*/ 315340 h 2260872"/>
                <a:gd name="connsiteX3" fmla="*/ 4494178 w 4494178"/>
                <a:gd name="connsiteY3" fmla="*/ 4055 h 2260872"/>
                <a:gd name="connsiteX4" fmla="*/ 4494178 w 4494178"/>
                <a:gd name="connsiteY4" fmla="*/ 4055 h 2260872"/>
                <a:gd name="connsiteX5" fmla="*/ 4494178 w 4494178"/>
                <a:gd name="connsiteY5" fmla="*/ 4055 h 2260872"/>
                <a:gd name="connsiteX0" fmla="*/ 0 w 4494178"/>
                <a:gd name="connsiteY0" fmla="*/ 2259810 h 2259810"/>
                <a:gd name="connsiteX1" fmla="*/ 1556932 w 4494178"/>
                <a:gd name="connsiteY1" fmla="*/ 2203571 h 2259810"/>
                <a:gd name="connsiteX2" fmla="*/ 2830748 w 4494178"/>
                <a:gd name="connsiteY2" fmla="*/ 314278 h 2259810"/>
                <a:gd name="connsiteX3" fmla="*/ 4494178 w 4494178"/>
                <a:gd name="connsiteY3" fmla="*/ 2993 h 2259810"/>
                <a:gd name="connsiteX4" fmla="*/ 4494178 w 4494178"/>
                <a:gd name="connsiteY4" fmla="*/ 2993 h 2259810"/>
                <a:gd name="connsiteX5" fmla="*/ 4494178 w 4494178"/>
                <a:gd name="connsiteY5" fmla="*/ 2993 h 2259810"/>
                <a:gd name="connsiteX0" fmla="*/ 0 w 4494178"/>
                <a:gd name="connsiteY0" fmla="*/ 2259810 h 2259810"/>
                <a:gd name="connsiteX1" fmla="*/ 1556932 w 4494178"/>
                <a:gd name="connsiteY1" fmla="*/ 2203571 h 2259810"/>
                <a:gd name="connsiteX2" fmla="*/ 2830748 w 4494178"/>
                <a:gd name="connsiteY2" fmla="*/ 314278 h 2259810"/>
                <a:gd name="connsiteX3" fmla="*/ 4494178 w 4494178"/>
                <a:gd name="connsiteY3" fmla="*/ 2993 h 2259810"/>
                <a:gd name="connsiteX4" fmla="*/ 4494178 w 4494178"/>
                <a:gd name="connsiteY4" fmla="*/ 2993 h 2259810"/>
                <a:gd name="connsiteX5" fmla="*/ 4494178 w 4494178"/>
                <a:gd name="connsiteY5" fmla="*/ 2993 h 2259810"/>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4" fmla="*/ 4494178 w 4494178"/>
                <a:gd name="connsiteY4" fmla="*/ 0 h 2256817"/>
                <a:gd name="connsiteX5" fmla="*/ 4494178 w 4494178"/>
                <a:gd name="connsiteY5" fmla="*/ 0 h 2256817"/>
                <a:gd name="connsiteX0" fmla="*/ 0 w 4541803"/>
                <a:gd name="connsiteY0" fmla="*/ 2256817 h 2256817"/>
                <a:gd name="connsiteX1" fmla="*/ 1547407 w 4541803"/>
                <a:gd name="connsiteY1" fmla="*/ 2133903 h 2256817"/>
                <a:gd name="connsiteX2" fmla="*/ 2721211 w 4541803"/>
                <a:gd name="connsiteY2" fmla="*/ 563697 h 2256817"/>
                <a:gd name="connsiteX3" fmla="*/ 4494178 w 4541803"/>
                <a:gd name="connsiteY3" fmla="*/ 0 h 2256817"/>
                <a:gd name="connsiteX4" fmla="*/ 4494178 w 4541803"/>
                <a:gd name="connsiteY4" fmla="*/ 0 h 2256817"/>
                <a:gd name="connsiteX5" fmla="*/ 4541803 w 4541803"/>
                <a:gd name="connsiteY5" fmla="*/ 609600 h 2256817"/>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4" fmla="*/ 4494178 w 4494178"/>
                <a:gd name="connsiteY4" fmla="*/ 0 h 2256817"/>
                <a:gd name="connsiteX0" fmla="*/ 0 w 4641816"/>
                <a:gd name="connsiteY0" fmla="*/ 2256817 h 2256817"/>
                <a:gd name="connsiteX1" fmla="*/ 1547407 w 4641816"/>
                <a:gd name="connsiteY1" fmla="*/ 2133903 h 2256817"/>
                <a:gd name="connsiteX2" fmla="*/ 2721211 w 4641816"/>
                <a:gd name="connsiteY2" fmla="*/ 563697 h 2256817"/>
                <a:gd name="connsiteX3" fmla="*/ 4494178 w 4641816"/>
                <a:gd name="connsiteY3" fmla="*/ 0 h 2256817"/>
                <a:gd name="connsiteX4" fmla="*/ 4641816 w 4641816"/>
                <a:gd name="connsiteY4" fmla="*/ 323850 h 2256817"/>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0" fmla="*/ 0 w 3994116"/>
                <a:gd name="connsiteY0" fmla="*/ 1875322 h 1875322"/>
                <a:gd name="connsiteX1" fmla="*/ 1547407 w 3994116"/>
                <a:gd name="connsiteY1" fmla="*/ 1752408 h 1875322"/>
                <a:gd name="connsiteX2" fmla="*/ 2721211 w 3994116"/>
                <a:gd name="connsiteY2" fmla="*/ 182202 h 1875322"/>
                <a:gd name="connsiteX3" fmla="*/ 3994116 w 3994116"/>
                <a:gd name="connsiteY3" fmla="*/ 32843 h 1875322"/>
                <a:gd name="connsiteX0" fmla="*/ 0 w 3732178"/>
                <a:gd name="connsiteY0" fmla="*/ 1889737 h 1889737"/>
                <a:gd name="connsiteX1" fmla="*/ 1547407 w 3732178"/>
                <a:gd name="connsiteY1" fmla="*/ 1766823 h 1889737"/>
                <a:gd name="connsiteX2" fmla="*/ 2721211 w 3732178"/>
                <a:gd name="connsiteY2" fmla="*/ 196617 h 1889737"/>
                <a:gd name="connsiteX3" fmla="*/ 3732178 w 3732178"/>
                <a:gd name="connsiteY3" fmla="*/ 23446 h 1889737"/>
                <a:gd name="connsiteX0" fmla="*/ 0 w 3732178"/>
                <a:gd name="connsiteY0" fmla="*/ 1866575 h 1866575"/>
                <a:gd name="connsiteX1" fmla="*/ 1547407 w 3732178"/>
                <a:gd name="connsiteY1" fmla="*/ 1743661 h 1866575"/>
                <a:gd name="connsiteX2" fmla="*/ 2659298 w 3732178"/>
                <a:gd name="connsiteY2" fmla="*/ 271086 h 1866575"/>
                <a:gd name="connsiteX3" fmla="*/ 3732178 w 3732178"/>
                <a:gd name="connsiteY3" fmla="*/ 284 h 1866575"/>
                <a:gd name="connsiteX0" fmla="*/ 0 w 3727415"/>
                <a:gd name="connsiteY0" fmla="*/ 1871205 h 1871205"/>
                <a:gd name="connsiteX1" fmla="*/ 1547407 w 3727415"/>
                <a:gd name="connsiteY1" fmla="*/ 1748291 h 1871205"/>
                <a:gd name="connsiteX2" fmla="*/ 2659298 w 3727415"/>
                <a:gd name="connsiteY2" fmla="*/ 275716 h 1871205"/>
                <a:gd name="connsiteX3" fmla="*/ 3727415 w 3727415"/>
                <a:gd name="connsiteY3" fmla="*/ 151 h 1871205"/>
                <a:gd name="connsiteX0" fmla="*/ 0 w 3727415"/>
                <a:gd name="connsiteY0" fmla="*/ 1872890 h 1872890"/>
                <a:gd name="connsiteX1" fmla="*/ 1547407 w 3727415"/>
                <a:gd name="connsiteY1" fmla="*/ 1749976 h 1872890"/>
                <a:gd name="connsiteX2" fmla="*/ 2659298 w 3727415"/>
                <a:gd name="connsiteY2" fmla="*/ 277401 h 1872890"/>
                <a:gd name="connsiteX3" fmla="*/ 3727415 w 3727415"/>
                <a:gd name="connsiteY3" fmla="*/ 1836 h 1872890"/>
                <a:gd name="connsiteX0" fmla="*/ 0 w 3727415"/>
                <a:gd name="connsiteY0" fmla="*/ 1871054 h 1871054"/>
                <a:gd name="connsiteX1" fmla="*/ 1547407 w 3727415"/>
                <a:gd name="connsiteY1" fmla="*/ 1748140 h 1871054"/>
                <a:gd name="connsiteX2" fmla="*/ 2659298 w 3727415"/>
                <a:gd name="connsiteY2" fmla="*/ 275565 h 1871054"/>
                <a:gd name="connsiteX3" fmla="*/ 3727415 w 3727415"/>
                <a:gd name="connsiteY3" fmla="*/ 0 h 1871054"/>
                <a:gd name="connsiteX0" fmla="*/ 0 w 3727415"/>
                <a:gd name="connsiteY0" fmla="*/ 1871054 h 1871054"/>
                <a:gd name="connsiteX1" fmla="*/ 1547407 w 3727415"/>
                <a:gd name="connsiteY1" fmla="*/ 1748140 h 1871054"/>
                <a:gd name="connsiteX2" fmla="*/ 2659298 w 3727415"/>
                <a:gd name="connsiteY2" fmla="*/ 275565 h 1871054"/>
                <a:gd name="connsiteX3" fmla="*/ 3727415 w 3727415"/>
                <a:gd name="connsiteY3" fmla="*/ 0 h 1871054"/>
                <a:gd name="connsiteX0" fmla="*/ 0 w 3603590"/>
                <a:gd name="connsiteY0" fmla="*/ 1534504 h 1782184"/>
                <a:gd name="connsiteX1" fmla="*/ 1423582 w 3603590"/>
                <a:gd name="connsiteY1" fmla="*/ 1748140 h 1782184"/>
                <a:gd name="connsiteX2" fmla="*/ 2535473 w 3603590"/>
                <a:gd name="connsiteY2" fmla="*/ 275565 h 1782184"/>
                <a:gd name="connsiteX3" fmla="*/ 3603590 w 3603590"/>
                <a:gd name="connsiteY3" fmla="*/ 0 h 1782184"/>
                <a:gd name="connsiteX0" fmla="*/ 0 w 3727415"/>
                <a:gd name="connsiteY0" fmla="*/ 1874229 h 1874229"/>
                <a:gd name="connsiteX1" fmla="*/ 1547407 w 3727415"/>
                <a:gd name="connsiteY1" fmla="*/ 1748140 h 1874229"/>
                <a:gd name="connsiteX2" fmla="*/ 2659298 w 3727415"/>
                <a:gd name="connsiteY2" fmla="*/ 275565 h 1874229"/>
                <a:gd name="connsiteX3" fmla="*/ 3727415 w 3727415"/>
                <a:gd name="connsiteY3" fmla="*/ 0 h 1874229"/>
                <a:gd name="connsiteX0" fmla="*/ 0 w 3622640"/>
                <a:gd name="connsiteY0" fmla="*/ 1915504 h 1915504"/>
                <a:gd name="connsiteX1" fmla="*/ 1547407 w 3622640"/>
                <a:gd name="connsiteY1" fmla="*/ 1789415 h 1915504"/>
                <a:gd name="connsiteX2" fmla="*/ 2659298 w 3622640"/>
                <a:gd name="connsiteY2" fmla="*/ 316840 h 1915504"/>
                <a:gd name="connsiteX3" fmla="*/ 3622640 w 3622640"/>
                <a:gd name="connsiteY3" fmla="*/ 0 h 1915504"/>
                <a:gd name="connsiteX0" fmla="*/ 0 w 3711540"/>
                <a:gd name="connsiteY0" fmla="*/ 1868219 h 1868219"/>
                <a:gd name="connsiteX1" fmla="*/ 1547407 w 3711540"/>
                <a:gd name="connsiteY1" fmla="*/ 1742130 h 1868219"/>
                <a:gd name="connsiteX2" fmla="*/ 2659298 w 3711540"/>
                <a:gd name="connsiteY2" fmla="*/ 269555 h 1868219"/>
                <a:gd name="connsiteX3" fmla="*/ 3711540 w 3711540"/>
                <a:gd name="connsiteY3" fmla="*/ 340 h 1868219"/>
                <a:gd name="connsiteX0" fmla="*/ 0 w 3785924"/>
                <a:gd name="connsiteY0" fmla="*/ 1890865 h 1890865"/>
                <a:gd name="connsiteX1" fmla="*/ 1547407 w 3785924"/>
                <a:gd name="connsiteY1" fmla="*/ 1764776 h 1890865"/>
                <a:gd name="connsiteX2" fmla="*/ 2659298 w 3785924"/>
                <a:gd name="connsiteY2" fmla="*/ 292201 h 1890865"/>
                <a:gd name="connsiteX3" fmla="*/ 3711540 w 3785924"/>
                <a:gd name="connsiteY3" fmla="*/ 22986 h 1890865"/>
                <a:gd name="connsiteX4" fmla="*/ 3698808 w 3785924"/>
                <a:gd name="connsiteY4" fmla="*/ 13224 h 1890865"/>
                <a:gd name="connsiteX0" fmla="*/ 0 w 3889676"/>
                <a:gd name="connsiteY0" fmla="*/ 1960191 h 1960191"/>
                <a:gd name="connsiteX1" fmla="*/ 1547407 w 3889676"/>
                <a:gd name="connsiteY1" fmla="*/ 1834102 h 1960191"/>
                <a:gd name="connsiteX2" fmla="*/ 2659298 w 3889676"/>
                <a:gd name="connsiteY2" fmla="*/ 361527 h 1960191"/>
                <a:gd name="connsiteX3" fmla="*/ 3711540 w 3889676"/>
                <a:gd name="connsiteY3" fmla="*/ 92312 h 1960191"/>
                <a:gd name="connsiteX4" fmla="*/ 3889308 w 3889676"/>
                <a:gd name="connsiteY4" fmla="*/ 0 h 1960191"/>
                <a:gd name="connsiteX0" fmla="*/ 0 w 3889581"/>
                <a:gd name="connsiteY0" fmla="*/ 1960191 h 1960191"/>
                <a:gd name="connsiteX1" fmla="*/ 1547407 w 3889581"/>
                <a:gd name="connsiteY1" fmla="*/ 1834102 h 1960191"/>
                <a:gd name="connsiteX2" fmla="*/ 2659298 w 3889581"/>
                <a:gd name="connsiteY2" fmla="*/ 361527 h 1960191"/>
                <a:gd name="connsiteX3" fmla="*/ 3705190 w 3889581"/>
                <a:gd name="connsiteY3" fmla="*/ 92312 h 1960191"/>
                <a:gd name="connsiteX4" fmla="*/ 3889308 w 3889581"/>
                <a:gd name="connsiteY4" fmla="*/ 0 h 1960191"/>
                <a:gd name="connsiteX0" fmla="*/ 0 w 3889581"/>
                <a:gd name="connsiteY0" fmla="*/ 1960191 h 1960191"/>
                <a:gd name="connsiteX1" fmla="*/ 1547407 w 3889581"/>
                <a:gd name="connsiteY1" fmla="*/ 1834102 h 1960191"/>
                <a:gd name="connsiteX2" fmla="*/ 2659298 w 3889581"/>
                <a:gd name="connsiteY2" fmla="*/ 361527 h 1960191"/>
                <a:gd name="connsiteX3" fmla="*/ 3705190 w 3889581"/>
                <a:gd name="connsiteY3" fmla="*/ 92312 h 1960191"/>
                <a:gd name="connsiteX4" fmla="*/ 3889308 w 3889581"/>
                <a:gd name="connsiteY4" fmla="*/ 0 h 1960191"/>
                <a:gd name="connsiteX0" fmla="*/ 0 w 4150393"/>
                <a:gd name="connsiteY0" fmla="*/ 1960191 h 1960191"/>
                <a:gd name="connsiteX1" fmla="*/ 1547407 w 4150393"/>
                <a:gd name="connsiteY1" fmla="*/ 1834102 h 1960191"/>
                <a:gd name="connsiteX2" fmla="*/ 2659298 w 4150393"/>
                <a:gd name="connsiteY2" fmla="*/ 361527 h 1960191"/>
                <a:gd name="connsiteX3" fmla="*/ 3705190 w 4150393"/>
                <a:gd name="connsiteY3" fmla="*/ 92312 h 1960191"/>
                <a:gd name="connsiteX4" fmla="*/ 3889308 w 4150393"/>
                <a:gd name="connsiteY4" fmla="*/ 0 h 1960191"/>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3705190 w 3705190"/>
                <a:gd name="connsiteY3"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2663759 w 3705190"/>
                <a:gd name="connsiteY3" fmla="*/ 399813 h 1867879"/>
                <a:gd name="connsiteX4" fmla="*/ 3705190 w 3705190"/>
                <a:gd name="connsiteY4"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2685984 w 3705190"/>
                <a:gd name="connsiteY3" fmla="*/ 161688 h 1867879"/>
                <a:gd name="connsiteX4" fmla="*/ 3705190 w 3705190"/>
                <a:gd name="connsiteY4" fmla="*/ 0 h 1867879"/>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190" h="1868390">
                  <a:moveTo>
                    <a:pt x="0" y="1868390"/>
                  </a:moveTo>
                  <a:cubicBezTo>
                    <a:pt x="518977" y="1849644"/>
                    <a:pt x="1296716" y="1813435"/>
                    <a:pt x="1572807" y="1685151"/>
                  </a:cubicBezTo>
                  <a:cubicBezTo>
                    <a:pt x="2003323" y="1494245"/>
                    <a:pt x="2016569" y="1260151"/>
                    <a:pt x="2151298" y="946001"/>
                  </a:cubicBezTo>
                  <a:cubicBezTo>
                    <a:pt x="2286027" y="631851"/>
                    <a:pt x="2427002" y="319781"/>
                    <a:pt x="2685984" y="162199"/>
                  </a:cubicBezTo>
                  <a:cubicBezTo>
                    <a:pt x="2944966" y="4617"/>
                    <a:pt x="3125218" y="-2704"/>
                    <a:pt x="3705190" y="511"/>
                  </a:cubicBezTo>
                </a:path>
              </a:pathLst>
            </a:cu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27" name="Group 26">
              <a:extLst>
                <a:ext uri="{FF2B5EF4-FFF2-40B4-BE49-F238E27FC236}">
                  <a16:creationId xmlns:a16="http://schemas.microsoft.com/office/drawing/2014/main" id="{664F31FF-2704-4FA4-C52E-E80F421409D8}"/>
                </a:ext>
              </a:extLst>
            </p:cNvPr>
            <p:cNvGrpSpPr/>
            <p:nvPr/>
          </p:nvGrpSpPr>
          <p:grpSpPr>
            <a:xfrm>
              <a:off x="5587335" y="5083866"/>
              <a:ext cx="556177" cy="72000"/>
              <a:chOff x="4766378" y="4306707"/>
              <a:chExt cx="819146" cy="100800"/>
            </a:xfrm>
            <a:solidFill>
              <a:schemeClr val="tx2"/>
            </a:solidFill>
          </p:grpSpPr>
          <p:sp>
            <p:nvSpPr>
              <p:cNvPr id="35" name="Oval 34">
                <a:extLst>
                  <a:ext uri="{FF2B5EF4-FFF2-40B4-BE49-F238E27FC236}">
                    <a16:creationId xmlns:a16="http://schemas.microsoft.com/office/drawing/2014/main" id="{11677FF6-3B6E-6353-11D5-62D158A7B32E}"/>
                  </a:ext>
                </a:extLst>
              </p:cNvPr>
              <p:cNvSpPr/>
              <p:nvPr/>
            </p:nvSpPr>
            <p:spPr>
              <a:xfrm flipH="1">
                <a:off x="4766378"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36" name="Oval 35">
                <a:extLst>
                  <a:ext uri="{FF2B5EF4-FFF2-40B4-BE49-F238E27FC236}">
                    <a16:creationId xmlns:a16="http://schemas.microsoft.com/office/drawing/2014/main" id="{8DF8CA13-81F0-9D4D-8FBE-744F19EA95D2}"/>
                  </a:ext>
                </a:extLst>
              </p:cNvPr>
              <p:cNvSpPr/>
              <p:nvPr/>
            </p:nvSpPr>
            <p:spPr>
              <a:xfrm flipH="1">
                <a:off x="4885585" y="4306707"/>
                <a:ext cx="103003"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676767"/>
                  </a:solidFill>
                </a:endParaRPr>
              </a:p>
            </p:txBody>
          </p:sp>
          <p:sp>
            <p:nvSpPr>
              <p:cNvPr id="37" name="Oval 36">
                <a:extLst>
                  <a:ext uri="{FF2B5EF4-FFF2-40B4-BE49-F238E27FC236}">
                    <a16:creationId xmlns:a16="http://schemas.microsoft.com/office/drawing/2014/main" id="{6D803373-E7DA-3FC2-8D3B-6EF9B8C8CB25}"/>
                  </a:ext>
                </a:extLst>
              </p:cNvPr>
              <p:cNvSpPr/>
              <p:nvPr/>
            </p:nvSpPr>
            <p:spPr>
              <a:xfrm flipH="1">
                <a:off x="5106337"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676767"/>
                  </a:solidFill>
                </a:endParaRPr>
              </a:p>
            </p:txBody>
          </p:sp>
          <p:sp>
            <p:nvSpPr>
              <p:cNvPr id="38" name="Oval 37">
                <a:extLst>
                  <a:ext uri="{FF2B5EF4-FFF2-40B4-BE49-F238E27FC236}">
                    <a16:creationId xmlns:a16="http://schemas.microsoft.com/office/drawing/2014/main" id="{F6A851B5-C8A3-AAFB-88B1-D7B55BBD582F}"/>
                  </a:ext>
                </a:extLst>
              </p:cNvPr>
              <p:cNvSpPr/>
              <p:nvPr/>
            </p:nvSpPr>
            <p:spPr>
              <a:xfrm flipH="1">
                <a:off x="5262562"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39" name="Oval 38">
                <a:extLst>
                  <a:ext uri="{FF2B5EF4-FFF2-40B4-BE49-F238E27FC236}">
                    <a16:creationId xmlns:a16="http://schemas.microsoft.com/office/drawing/2014/main" id="{E53B495D-953D-7835-5ACC-D1D21ABA7E9F}"/>
                  </a:ext>
                </a:extLst>
              </p:cNvPr>
              <p:cNvSpPr/>
              <p:nvPr/>
            </p:nvSpPr>
            <p:spPr>
              <a:xfrm flipH="1">
                <a:off x="5482520" y="430670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grpSp>
          <p:nvGrpSpPr>
            <p:cNvPr id="28" name="Group 27">
              <a:extLst>
                <a:ext uri="{FF2B5EF4-FFF2-40B4-BE49-F238E27FC236}">
                  <a16:creationId xmlns:a16="http://schemas.microsoft.com/office/drawing/2014/main" id="{0A00CD33-FEB8-BD14-1192-2AA653F67BA9}"/>
                </a:ext>
              </a:extLst>
            </p:cNvPr>
            <p:cNvGrpSpPr/>
            <p:nvPr/>
          </p:nvGrpSpPr>
          <p:grpSpPr>
            <a:xfrm>
              <a:off x="5945909" y="4483099"/>
              <a:ext cx="720000" cy="72000"/>
              <a:chOff x="6344747" y="2473077"/>
              <a:chExt cx="1108998" cy="100800"/>
            </a:xfrm>
          </p:grpSpPr>
          <p:sp>
            <p:nvSpPr>
              <p:cNvPr id="29" name="Oval 28">
                <a:extLst>
                  <a:ext uri="{FF2B5EF4-FFF2-40B4-BE49-F238E27FC236}">
                    <a16:creationId xmlns:a16="http://schemas.microsoft.com/office/drawing/2014/main" id="{011E730E-7914-D488-0968-C943043D12EE}"/>
                  </a:ext>
                </a:extLst>
              </p:cNvPr>
              <p:cNvSpPr/>
              <p:nvPr/>
            </p:nvSpPr>
            <p:spPr>
              <a:xfrm>
                <a:off x="7350741"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30" name="Oval 29">
                <a:extLst>
                  <a:ext uri="{FF2B5EF4-FFF2-40B4-BE49-F238E27FC236}">
                    <a16:creationId xmlns:a16="http://schemas.microsoft.com/office/drawing/2014/main" id="{BB94AF02-BB5F-A7DE-FB67-00724A7D1EF1}"/>
                  </a:ext>
                </a:extLst>
              </p:cNvPr>
              <p:cNvSpPr/>
              <p:nvPr/>
            </p:nvSpPr>
            <p:spPr>
              <a:xfrm>
                <a:off x="7206542"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31" name="Oval 30">
                <a:extLst>
                  <a:ext uri="{FF2B5EF4-FFF2-40B4-BE49-F238E27FC236}">
                    <a16:creationId xmlns:a16="http://schemas.microsoft.com/office/drawing/2014/main" id="{212409D7-9123-AB3D-6095-18679653512C}"/>
                  </a:ext>
                </a:extLst>
              </p:cNvPr>
              <p:cNvSpPr/>
              <p:nvPr/>
            </p:nvSpPr>
            <p:spPr>
              <a:xfrm>
                <a:off x="7074711"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32" name="Oval 31">
                <a:extLst>
                  <a:ext uri="{FF2B5EF4-FFF2-40B4-BE49-F238E27FC236}">
                    <a16:creationId xmlns:a16="http://schemas.microsoft.com/office/drawing/2014/main" id="{2EDAC83B-33BF-DBBA-23D3-DB697B791BD4}"/>
                  </a:ext>
                </a:extLst>
              </p:cNvPr>
              <p:cNvSpPr/>
              <p:nvPr/>
            </p:nvSpPr>
            <p:spPr>
              <a:xfrm>
                <a:off x="6344747"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33" name="Oval 32">
                <a:extLst>
                  <a:ext uri="{FF2B5EF4-FFF2-40B4-BE49-F238E27FC236}">
                    <a16:creationId xmlns:a16="http://schemas.microsoft.com/office/drawing/2014/main" id="{95975129-FA0F-956D-3730-9FFF8300AFBC}"/>
                  </a:ext>
                </a:extLst>
              </p:cNvPr>
              <p:cNvSpPr/>
              <p:nvPr/>
            </p:nvSpPr>
            <p:spPr>
              <a:xfrm>
                <a:off x="6794398"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34" name="Oval 33">
                <a:extLst>
                  <a:ext uri="{FF2B5EF4-FFF2-40B4-BE49-F238E27FC236}">
                    <a16:creationId xmlns:a16="http://schemas.microsoft.com/office/drawing/2014/main" id="{D026859D-3034-A80A-8E1B-934B9E6F227B}"/>
                  </a:ext>
                </a:extLst>
              </p:cNvPr>
              <p:cNvSpPr/>
              <p:nvPr/>
            </p:nvSpPr>
            <p:spPr>
              <a:xfrm>
                <a:off x="6691885" y="2473077"/>
                <a:ext cx="103004" cy="10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grpSp>
      <p:grpSp>
        <p:nvGrpSpPr>
          <p:cNvPr id="40" name="Graphic 2">
            <a:extLst>
              <a:ext uri="{FF2B5EF4-FFF2-40B4-BE49-F238E27FC236}">
                <a16:creationId xmlns:a16="http://schemas.microsoft.com/office/drawing/2014/main" id="{54BF4DFB-4677-3197-1947-7B5D3C8C367C}"/>
              </a:ext>
            </a:extLst>
          </p:cNvPr>
          <p:cNvGrpSpPr/>
          <p:nvPr/>
        </p:nvGrpSpPr>
        <p:grpSpPr>
          <a:xfrm>
            <a:off x="773329" y="1524136"/>
            <a:ext cx="725042" cy="725041"/>
            <a:chOff x="773329" y="1524136"/>
            <a:chExt cx="725042" cy="725041"/>
          </a:xfrm>
          <a:solidFill>
            <a:schemeClr val="bg1"/>
          </a:solidFill>
        </p:grpSpPr>
        <p:sp>
          <p:nvSpPr>
            <p:cNvPr id="41" name="Freeform: Shape 40">
              <a:extLst>
                <a:ext uri="{FF2B5EF4-FFF2-40B4-BE49-F238E27FC236}">
                  <a16:creationId xmlns:a16="http://schemas.microsoft.com/office/drawing/2014/main" id="{0E4C1B7D-42FC-EAB1-9C6A-7D617E564EF7}"/>
                </a:ext>
              </a:extLst>
            </p:cNvPr>
            <p:cNvSpPr/>
            <p:nvPr/>
          </p:nvSpPr>
          <p:spPr>
            <a:xfrm>
              <a:off x="773330" y="1524136"/>
              <a:ext cx="725040" cy="725041"/>
            </a:xfrm>
            <a:custGeom>
              <a:avLst/>
              <a:gdLst>
                <a:gd name="connsiteX0" fmla="*/ 25893 w 725040"/>
                <a:gd name="connsiteY0" fmla="*/ 725041 h 725041"/>
                <a:gd name="connsiteX1" fmla="*/ 7586 w 725040"/>
                <a:gd name="connsiteY1" fmla="*/ 717454 h 725041"/>
                <a:gd name="connsiteX2" fmla="*/ 7586 w 725040"/>
                <a:gd name="connsiteY2" fmla="*/ 680837 h 725041"/>
                <a:gd name="connsiteX3" fmla="*/ 680837 w 725040"/>
                <a:gd name="connsiteY3" fmla="*/ 7586 h 725041"/>
                <a:gd name="connsiteX4" fmla="*/ 717454 w 725040"/>
                <a:gd name="connsiteY4" fmla="*/ 7586 h 725041"/>
                <a:gd name="connsiteX5" fmla="*/ 717454 w 725040"/>
                <a:gd name="connsiteY5" fmla="*/ 44203 h 725041"/>
                <a:gd name="connsiteX6" fmla="*/ 44203 w 725040"/>
                <a:gd name="connsiteY6" fmla="*/ 717454 h 725041"/>
                <a:gd name="connsiteX7" fmla="*/ 25893 w 725040"/>
                <a:gd name="connsiteY7" fmla="*/ 725041 h 72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40" h="725041">
                  <a:moveTo>
                    <a:pt x="25893" y="725041"/>
                  </a:moveTo>
                  <a:cubicBezTo>
                    <a:pt x="19267" y="725041"/>
                    <a:pt x="12643" y="722511"/>
                    <a:pt x="7586" y="717454"/>
                  </a:cubicBezTo>
                  <a:cubicBezTo>
                    <a:pt x="-2529" y="707340"/>
                    <a:pt x="-2529" y="690954"/>
                    <a:pt x="7586" y="680837"/>
                  </a:cubicBezTo>
                  <a:lnTo>
                    <a:pt x="680837" y="7586"/>
                  </a:lnTo>
                  <a:cubicBezTo>
                    <a:pt x="690951" y="-2529"/>
                    <a:pt x="707337" y="-2529"/>
                    <a:pt x="717454" y="7586"/>
                  </a:cubicBezTo>
                  <a:cubicBezTo>
                    <a:pt x="727571" y="17700"/>
                    <a:pt x="727568" y="34086"/>
                    <a:pt x="717454" y="44203"/>
                  </a:cubicBezTo>
                  <a:lnTo>
                    <a:pt x="44203" y="717454"/>
                  </a:lnTo>
                  <a:cubicBezTo>
                    <a:pt x="39143" y="722511"/>
                    <a:pt x="32519" y="725041"/>
                    <a:pt x="25893" y="725041"/>
                  </a:cubicBezTo>
                  <a:close/>
                </a:path>
              </a:pathLst>
            </a:custGeom>
            <a:solidFill>
              <a:schemeClr val="bg1"/>
            </a:solidFill>
            <a:ln w="25598" cap="flat">
              <a:noFill/>
              <a:prstDash val="solid"/>
              <a:miter/>
            </a:ln>
          </p:spPr>
          <p:txBody>
            <a:bodyPr rtlCol="0" anchor="ctr"/>
            <a:lstStyle/>
            <a:p>
              <a:endParaRPr lang="en-CA"/>
            </a:p>
          </p:txBody>
        </p:sp>
        <p:sp>
          <p:nvSpPr>
            <p:cNvPr id="42" name="Freeform: Shape 41">
              <a:extLst>
                <a:ext uri="{FF2B5EF4-FFF2-40B4-BE49-F238E27FC236}">
                  <a16:creationId xmlns:a16="http://schemas.microsoft.com/office/drawing/2014/main" id="{5EFEEC5D-D2FB-1E4D-89B8-1A9422941A90}"/>
                </a:ext>
              </a:extLst>
            </p:cNvPr>
            <p:cNvSpPr/>
            <p:nvPr/>
          </p:nvSpPr>
          <p:spPr>
            <a:xfrm>
              <a:off x="1161743" y="2016128"/>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43" name="Freeform: Shape 42">
              <a:extLst>
                <a:ext uri="{FF2B5EF4-FFF2-40B4-BE49-F238E27FC236}">
                  <a16:creationId xmlns:a16="http://schemas.microsoft.com/office/drawing/2014/main" id="{8A17E060-6EA8-C6DB-170E-E6BA41F6F5A8}"/>
                </a:ext>
              </a:extLst>
            </p:cNvPr>
            <p:cNvSpPr/>
            <p:nvPr/>
          </p:nvSpPr>
          <p:spPr>
            <a:xfrm>
              <a:off x="1265320" y="2145600"/>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44" name="Freeform: Shape 43">
              <a:extLst>
                <a:ext uri="{FF2B5EF4-FFF2-40B4-BE49-F238E27FC236}">
                  <a16:creationId xmlns:a16="http://schemas.microsoft.com/office/drawing/2014/main" id="{21F94CF7-13E7-7699-3252-234FE36D8202}"/>
                </a:ext>
              </a:extLst>
            </p:cNvPr>
            <p:cNvSpPr/>
            <p:nvPr/>
          </p:nvSpPr>
          <p:spPr>
            <a:xfrm>
              <a:off x="1006378" y="2119706"/>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45" name="Freeform: Shape 44">
              <a:extLst>
                <a:ext uri="{FF2B5EF4-FFF2-40B4-BE49-F238E27FC236}">
                  <a16:creationId xmlns:a16="http://schemas.microsoft.com/office/drawing/2014/main" id="{D94B8562-C61A-008E-E3C4-C64344B792B1}"/>
                </a:ext>
              </a:extLst>
            </p:cNvPr>
            <p:cNvSpPr/>
            <p:nvPr/>
          </p:nvSpPr>
          <p:spPr>
            <a:xfrm>
              <a:off x="1187638" y="1886657"/>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46" name="Freeform: Shape 45">
              <a:extLst>
                <a:ext uri="{FF2B5EF4-FFF2-40B4-BE49-F238E27FC236}">
                  <a16:creationId xmlns:a16="http://schemas.microsoft.com/office/drawing/2014/main" id="{944564B1-0885-61F2-AA26-EB1F44443D73}"/>
                </a:ext>
              </a:extLst>
            </p:cNvPr>
            <p:cNvSpPr/>
            <p:nvPr/>
          </p:nvSpPr>
          <p:spPr>
            <a:xfrm>
              <a:off x="1317109" y="1912551"/>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47" name="Freeform: Shape 46">
              <a:extLst>
                <a:ext uri="{FF2B5EF4-FFF2-40B4-BE49-F238E27FC236}">
                  <a16:creationId xmlns:a16="http://schemas.microsoft.com/office/drawing/2014/main" id="{224BF2A4-16C2-F578-A616-0ED45BFE0C66}"/>
                </a:ext>
              </a:extLst>
            </p:cNvPr>
            <p:cNvSpPr/>
            <p:nvPr/>
          </p:nvSpPr>
          <p:spPr>
            <a:xfrm>
              <a:off x="1343003" y="1757186"/>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48" name="Freeform: Shape 47">
              <a:extLst>
                <a:ext uri="{FF2B5EF4-FFF2-40B4-BE49-F238E27FC236}">
                  <a16:creationId xmlns:a16="http://schemas.microsoft.com/office/drawing/2014/main" id="{43B6E6FD-10CB-DD78-F404-67E1D1E84440}"/>
                </a:ext>
              </a:extLst>
            </p:cNvPr>
            <p:cNvSpPr/>
            <p:nvPr/>
          </p:nvSpPr>
          <p:spPr>
            <a:xfrm>
              <a:off x="1109955" y="1575926"/>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49" name="Freeform: Shape 48">
              <a:extLst>
                <a:ext uri="{FF2B5EF4-FFF2-40B4-BE49-F238E27FC236}">
                  <a16:creationId xmlns:a16="http://schemas.microsoft.com/office/drawing/2014/main" id="{F9F44B10-8484-6F16-6C4F-72DAFD4FB1A0}"/>
                </a:ext>
              </a:extLst>
            </p:cNvPr>
            <p:cNvSpPr/>
            <p:nvPr/>
          </p:nvSpPr>
          <p:spPr>
            <a:xfrm>
              <a:off x="1084060" y="1601820"/>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50" name="Freeform: Shape 49">
              <a:extLst>
                <a:ext uri="{FF2B5EF4-FFF2-40B4-BE49-F238E27FC236}">
                  <a16:creationId xmlns:a16="http://schemas.microsoft.com/office/drawing/2014/main" id="{C8812A6F-4A02-6D37-169F-3A5E71139F6A}"/>
                </a:ext>
              </a:extLst>
            </p:cNvPr>
            <p:cNvSpPr/>
            <p:nvPr/>
          </p:nvSpPr>
          <p:spPr>
            <a:xfrm>
              <a:off x="1058166" y="1705397"/>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51" name="Freeform: Shape 50">
              <a:extLst>
                <a:ext uri="{FF2B5EF4-FFF2-40B4-BE49-F238E27FC236}">
                  <a16:creationId xmlns:a16="http://schemas.microsoft.com/office/drawing/2014/main" id="{8A66B52B-D1D1-94FF-7D03-7AF9030B905D}"/>
                </a:ext>
              </a:extLst>
            </p:cNvPr>
            <p:cNvSpPr/>
            <p:nvPr/>
          </p:nvSpPr>
          <p:spPr>
            <a:xfrm>
              <a:off x="1032272" y="1731291"/>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52" name="Freeform: Shape 51">
              <a:extLst>
                <a:ext uri="{FF2B5EF4-FFF2-40B4-BE49-F238E27FC236}">
                  <a16:creationId xmlns:a16="http://schemas.microsoft.com/office/drawing/2014/main" id="{2867B71A-3A7C-8D81-FB91-1D1353CED901}"/>
                </a:ext>
              </a:extLst>
            </p:cNvPr>
            <p:cNvSpPr/>
            <p:nvPr/>
          </p:nvSpPr>
          <p:spPr>
            <a:xfrm>
              <a:off x="980483" y="1808974"/>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6D2BC5EE-1651-1A69-B62B-7AFD7DED4559}"/>
                </a:ext>
              </a:extLst>
            </p:cNvPr>
            <p:cNvSpPr/>
            <p:nvPr/>
          </p:nvSpPr>
          <p:spPr>
            <a:xfrm>
              <a:off x="954589" y="1834868"/>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BB57B45A-43D8-C43E-F8F9-A1A53B624E50}"/>
                </a:ext>
              </a:extLst>
            </p:cNvPr>
            <p:cNvSpPr/>
            <p:nvPr/>
          </p:nvSpPr>
          <p:spPr>
            <a:xfrm>
              <a:off x="799223" y="1808974"/>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55" name="Freeform: Shape 54">
              <a:extLst>
                <a:ext uri="{FF2B5EF4-FFF2-40B4-BE49-F238E27FC236}">
                  <a16:creationId xmlns:a16="http://schemas.microsoft.com/office/drawing/2014/main" id="{34C2DFD7-75C7-AB8F-1C43-87395E0D8F31}"/>
                </a:ext>
              </a:extLst>
            </p:cNvPr>
            <p:cNvSpPr/>
            <p:nvPr/>
          </p:nvSpPr>
          <p:spPr>
            <a:xfrm>
              <a:off x="773329" y="1834868"/>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56" name="Freeform: Shape 55">
              <a:extLst>
                <a:ext uri="{FF2B5EF4-FFF2-40B4-BE49-F238E27FC236}">
                  <a16:creationId xmlns:a16="http://schemas.microsoft.com/office/drawing/2014/main" id="{983A5425-1FD1-4239-79AE-579ADBB2C783}"/>
                </a:ext>
              </a:extLst>
            </p:cNvPr>
            <p:cNvSpPr/>
            <p:nvPr/>
          </p:nvSpPr>
          <p:spPr>
            <a:xfrm>
              <a:off x="876906" y="1912551"/>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57" name="Freeform: Shape 56">
              <a:extLst>
                <a:ext uri="{FF2B5EF4-FFF2-40B4-BE49-F238E27FC236}">
                  <a16:creationId xmlns:a16="http://schemas.microsoft.com/office/drawing/2014/main" id="{E493B3BF-B19F-BC4B-54E0-E02684BFB72F}"/>
                </a:ext>
              </a:extLst>
            </p:cNvPr>
            <p:cNvSpPr/>
            <p:nvPr/>
          </p:nvSpPr>
          <p:spPr>
            <a:xfrm>
              <a:off x="851012" y="1938446"/>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58" name="Freeform: Shape 57">
              <a:extLst>
                <a:ext uri="{FF2B5EF4-FFF2-40B4-BE49-F238E27FC236}">
                  <a16:creationId xmlns:a16="http://schemas.microsoft.com/office/drawing/2014/main" id="{3210E78E-ECFE-DC8B-E5CA-515D66C5BE3A}"/>
                </a:ext>
              </a:extLst>
            </p:cNvPr>
            <p:cNvSpPr/>
            <p:nvPr/>
          </p:nvSpPr>
          <p:spPr>
            <a:xfrm>
              <a:off x="902800" y="1679503"/>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59" name="Freeform: Shape 58">
              <a:extLst>
                <a:ext uri="{FF2B5EF4-FFF2-40B4-BE49-F238E27FC236}">
                  <a16:creationId xmlns:a16="http://schemas.microsoft.com/office/drawing/2014/main" id="{782D3319-6786-699F-342E-2E108C555161}"/>
                </a:ext>
              </a:extLst>
            </p:cNvPr>
            <p:cNvSpPr/>
            <p:nvPr/>
          </p:nvSpPr>
          <p:spPr>
            <a:xfrm>
              <a:off x="876906" y="1705397"/>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60" name="Freeform: Shape 59">
              <a:extLst>
                <a:ext uri="{FF2B5EF4-FFF2-40B4-BE49-F238E27FC236}">
                  <a16:creationId xmlns:a16="http://schemas.microsoft.com/office/drawing/2014/main" id="{631834DA-7B97-2D12-E5E5-A5FFFD4D84F8}"/>
                </a:ext>
              </a:extLst>
            </p:cNvPr>
            <p:cNvSpPr/>
            <p:nvPr/>
          </p:nvSpPr>
          <p:spPr>
            <a:xfrm>
              <a:off x="851012" y="1524137"/>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61" name="Freeform: Shape 60">
              <a:extLst>
                <a:ext uri="{FF2B5EF4-FFF2-40B4-BE49-F238E27FC236}">
                  <a16:creationId xmlns:a16="http://schemas.microsoft.com/office/drawing/2014/main" id="{3E41B608-97BC-9480-E226-6F1A2CBF89FB}"/>
                </a:ext>
              </a:extLst>
            </p:cNvPr>
            <p:cNvSpPr/>
            <p:nvPr/>
          </p:nvSpPr>
          <p:spPr>
            <a:xfrm>
              <a:off x="825118" y="1550031"/>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grpSp>
      <p:grpSp>
        <p:nvGrpSpPr>
          <p:cNvPr id="62" name="Group 61">
            <a:extLst>
              <a:ext uri="{FF2B5EF4-FFF2-40B4-BE49-F238E27FC236}">
                <a16:creationId xmlns:a16="http://schemas.microsoft.com/office/drawing/2014/main" id="{D17F613E-4DE6-752B-EFD5-E06ED3FA4B05}"/>
              </a:ext>
            </a:extLst>
          </p:cNvPr>
          <p:cNvGrpSpPr/>
          <p:nvPr/>
        </p:nvGrpSpPr>
        <p:grpSpPr>
          <a:xfrm>
            <a:off x="8140151" y="1681909"/>
            <a:ext cx="453375" cy="585000"/>
            <a:chOff x="8111695" y="1645849"/>
            <a:chExt cx="453375" cy="585000"/>
          </a:xfrm>
        </p:grpSpPr>
        <p:sp>
          <p:nvSpPr>
            <p:cNvPr id="63" name="Freeform: Shape 62">
              <a:extLst>
                <a:ext uri="{FF2B5EF4-FFF2-40B4-BE49-F238E27FC236}">
                  <a16:creationId xmlns:a16="http://schemas.microsoft.com/office/drawing/2014/main" id="{F2A36C4E-E02C-DADF-C6D3-6400212B7C89}"/>
                </a:ext>
              </a:extLst>
            </p:cNvPr>
            <p:cNvSpPr/>
            <p:nvPr/>
          </p:nvSpPr>
          <p:spPr>
            <a:xfrm>
              <a:off x="8111695" y="1645849"/>
              <a:ext cx="453375" cy="585000"/>
            </a:xfrm>
            <a:custGeom>
              <a:avLst/>
              <a:gdLst>
                <a:gd name="connsiteX0" fmla="*/ 43875 w 453375"/>
                <a:gd name="connsiteY0" fmla="*/ 43875 h 585000"/>
                <a:gd name="connsiteX1" fmla="*/ 409500 w 453375"/>
                <a:gd name="connsiteY1" fmla="*/ 43875 h 585000"/>
                <a:gd name="connsiteX2" fmla="*/ 409500 w 453375"/>
                <a:gd name="connsiteY2" fmla="*/ 541125 h 585000"/>
                <a:gd name="connsiteX3" fmla="*/ 43875 w 453375"/>
                <a:gd name="connsiteY3" fmla="*/ 541125 h 585000"/>
                <a:gd name="connsiteX4" fmla="*/ 43875 w 453375"/>
                <a:gd name="connsiteY4" fmla="*/ 43875 h 585000"/>
                <a:gd name="connsiteX5" fmla="*/ 0 w 453375"/>
                <a:gd name="connsiteY5" fmla="*/ 585000 h 585000"/>
                <a:gd name="connsiteX6" fmla="*/ 453375 w 453375"/>
                <a:gd name="connsiteY6" fmla="*/ 585000 h 585000"/>
                <a:gd name="connsiteX7" fmla="*/ 453375 w 453375"/>
                <a:gd name="connsiteY7" fmla="*/ 0 h 585000"/>
                <a:gd name="connsiteX8" fmla="*/ 0 w 453375"/>
                <a:gd name="connsiteY8" fmla="*/ 0 h 585000"/>
                <a:gd name="connsiteX9" fmla="*/ 0 w 453375"/>
                <a:gd name="connsiteY9" fmla="*/ 585000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375" h="585000">
                  <a:moveTo>
                    <a:pt x="43875" y="43875"/>
                  </a:moveTo>
                  <a:lnTo>
                    <a:pt x="409500" y="43875"/>
                  </a:lnTo>
                  <a:lnTo>
                    <a:pt x="409500" y="541125"/>
                  </a:lnTo>
                  <a:lnTo>
                    <a:pt x="43875" y="541125"/>
                  </a:lnTo>
                  <a:lnTo>
                    <a:pt x="43875" y="43875"/>
                  </a:lnTo>
                  <a:close/>
                  <a:moveTo>
                    <a:pt x="0" y="585000"/>
                  </a:moveTo>
                  <a:lnTo>
                    <a:pt x="453375" y="585000"/>
                  </a:lnTo>
                  <a:lnTo>
                    <a:pt x="453375" y="0"/>
                  </a:lnTo>
                  <a:lnTo>
                    <a:pt x="0" y="0"/>
                  </a:lnTo>
                  <a:lnTo>
                    <a:pt x="0" y="585000"/>
                  </a:lnTo>
                  <a:close/>
                </a:path>
              </a:pathLst>
            </a:custGeom>
            <a:solidFill>
              <a:schemeClr val="bg1"/>
            </a:solidFill>
            <a:ln w="7243" cap="flat">
              <a:noFill/>
              <a:prstDash val="solid"/>
              <a:miter/>
            </a:ln>
          </p:spPr>
          <p:txBody>
            <a:bodyPr rtlCol="0" anchor="ctr"/>
            <a:lstStyle/>
            <a:p>
              <a:endParaRPr lang="en-CA"/>
            </a:p>
          </p:txBody>
        </p:sp>
        <p:sp>
          <p:nvSpPr>
            <p:cNvPr id="64" name="Freeform: Shape 63">
              <a:extLst>
                <a:ext uri="{FF2B5EF4-FFF2-40B4-BE49-F238E27FC236}">
                  <a16:creationId xmlns:a16="http://schemas.microsoft.com/office/drawing/2014/main" id="{EF1C1BED-89B2-EDEA-0356-7B830F6C3411}"/>
                </a:ext>
              </a:extLst>
            </p:cNvPr>
            <p:cNvSpPr/>
            <p:nvPr/>
          </p:nvSpPr>
          <p:spPr>
            <a:xfrm>
              <a:off x="8206758" y="1733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65" name="Freeform: Shape 64">
              <a:extLst>
                <a:ext uri="{FF2B5EF4-FFF2-40B4-BE49-F238E27FC236}">
                  <a16:creationId xmlns:a16="http://schemas.microsoft.com/office/drawing/2014/main" id="{3CF17C8C-5064-D0D9-C138-9518153DE3CB}"/>
                </a:ext>
              </a:extLst>
            </p:cNvPr>
            <p:cNvSpPr/>
            <p:nvPr/>
          </p:nvSpPr>
          <p:spPr>
            <a:xfrm>
              <a:off x="8323758" y="1748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sp>
          <p:nvSpPr>
            <p:cNvPr id="66" name="Freeform: Shape 65">
              <a:extLst>
                <a:ext uri="{FF2B5EF4-FFF2-40B4-BE49-F238E27FC236}">
                  <a16:creationId xmlns:a16="http://schemas.microsoft.com/office/drawing/2014/main" id="{351EB22A-0EDE-38EF-016B-2CC1E4E2EB00}"/>
                </a:ext>
              </a:extLst>
            </p:cNvPr>
            <p:cNvSpPr/>
            <p:nvPr/>
          </p:nvSpPr>
          <p:spPr>
            <a:xfrm>
              <a:off x="8206758" y="1850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67" name="Freeform: Shape 66">
              <a:extLst>
                <a:ext uri="{FF2B5EF4-FFF2-40B4-BE49-F238E27FC236}">
                  <a16:creationId xmlns:a16="http://schemas.microsoft.com/office/drawing/2014/main" id="{084049BA-FC13-D725-FFCD-924A9FAB3D9D}"/>
                </a:ext>
              </a:extLst>
            </p:cNvPr>
            <p:cNvSpPr/>
            <p:nvPr/>
          </p:nvSpPr>
          <p:spPr>
            <a:xfrm>
              <a:off x="8323758" y="1865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sp>
          <p:nvSpPr>
            <p:cNvPr id="68" name="Freeform: Shape 67">
              <a:extLst>
                <a:ext uri="{FF2B5EF4-FFF2-40B4-BE49-F238E27FC236}">
                  <a16:creationId xmlns:a16="http://schemas.microsoft.com/office/drawing/2014/main" id="{E097D3BC-D317-EC56-F1C6-339578C5E8BE}"/>
                </a:ext>
              </a:extLst>
            </p:cNvPr>
            <p:cNvSpPr/>
            <p:nvPr/>
          </p:nvSpPr>
          <p:spPr>
            <a:xfrm>
              <a:off x="8206758" y="1967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69" name="Freeform: Shape 68">
              <a:extLst>
                <a:ext uri="{FF2B5EF4-FFF2-40B4-BE49-F238E27FC236}">
                  <a16:creationId xmlns:a16="http://schemas.microsoft.com/office/drawing/2014/main" id="{2213928A-A179-F3E8-DCE0-32F9C4A6E5F7}"/>
                </a:ext>
              </a:extLst>
            </p:cNvPr>
            <p:cNvSpPr/>
            <p:nvPr/>
          </p:nvSpPr>
          <p:spPr>
            <a:xfrm>
              <a:off x="8323758" y="1982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sp>
          <p:nvSpPr>
            <p:cNvPr id="70" name="Freeform: Shape 69">
              <a:extLst>
                <a:ext uri="{FF2B5EF4-FFF2-40B4-BE49-F238E27FC236}">
                  <a16:creationId xmlns:a16="http://schemas.microsoft.com/office/drawing/2014/main" id="{A29E9553-51E0-281C-9FF1-3013CFFF7559}"/>
                </a:ext>
              </a:extLst>
            </p:cNvPr>
            <p:cNvSpPr/>
            <p:nvPr/>
          </p:nvSpPr>
          <p:spPr>
            <a:xfrm>
              <a:off x="8206758" y="2084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71" name="Freeform: Shape 70">
              <a:extLst>
                <a:ext uri="{FF2B5EF4-FFF2-40B4-BE49-F238E27FC236}">
                  <a16:creationId xmlns:a16="http://schemas.microsoft.com/office/drawing/2014/main" id="{7CB2D2B9-B713-40E1-CE9E-9A23105DF49C}"/>
                </a:ext>
              </a:extLst>
            </p:cNvPr>
            <p:cNvSpPr/>
            <p:nvPr/>
          </p:nvSpPr>
          <p:spPr>
            <a:xfrm>
              <a:off x="8323758" y="2099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grpSp>
      <p:grpSp>
        <p:nvGrpSpPr>
          <p:cNvPr id="72" name="Group 71">
            <a:extLst>
              <a:ext uri="{FF2B5EF4-FFF2-40B4-BE49-F238E27FC236}">
                <a16:creationId xmlns:a16="http://schemas.microsoft.com/office/drawing/2014/main" id="{958D079E-AE5E-F142-F159-0CC873E63F0B}"/>
              </a:ext>
            </a:extLst>
          </p:cNvPr>
          <p:cNvGrpSpPr/>
          <p:nvPr/>
        </p:nvGrpSpPr>
        <p:grpSpPr>
          <a:xfrm>
            <a:off x="4457818" y="4119154"/>
            <a:ext cx="702000" cy="702001"/>
            <a:chOff x="4380864" y="3509268"/>
            <a:chExt cx="1466855" cy="1466856"/>
          </a:xfrm>
        </p:grpSpPr>
        <p:sp>
          <p:nvSpPr>
            <p:cNvPr id="73" name="Freeform: Shape 72">
              <a:extLst>
                <a:ext uri="{FF2B5EF4-FFF2-40B4-BE49-F238E27FC236}">
                  <a16:creationId xmlns:a16="http://schemas.microsoft.com/office/drawing/2014/main" id="{0ECF8172-1636-2A6C-444F-C12AC7FD1176}"/>
                </a:ext>
              </a:extLst>
            </p:cNvPr>
            <p:cNvSpPr/>
            <p:nvPr/>
          </p:nvSpPr>
          <p:spPr>
            <a:xfrm>
              <a:off x="4820910" y="4731618"/>
              <a:ext cx="244470" cy="48894"/>
            </a:xfrm>
            <a:custGeom>
              <a:avLst/>
              <a:gdLst>
                <a:gd name="connsiteX0" fmla="*/ 0 w 244470"/>
                <a:gd name="connsiteY0" fmla="*/ 0 h 48894"/>
                <a:gd name="connsiteX1" fmla="*/ 244470 w 244470"/>
                <a:gd name="connsiteY1" fmla="*/ 0 h 48894"/>
                <a:gd name="connsiteX2" fmla="*/ 244470 w 244470"/>
                <a:gd name="connsiteY2" fmla="*/ 48894 h 48894"/>
                <a:gd name="connsiteX3" fmla="*/ 0 w 244470"/>
                <a:gd name="connsiteY3" fmla="*/ 48894 h 48894"/>
              </a:gdLst>
              <a:ahLst/>
              <a:cxnLst>
                <a:cxn ang="0">
                  <a:pos x="connsiteX0" y="connsiteY0"/>
                </a:cxn>
                <a:cxn ang="0">
                  <a:pos x="connsiteX1" y="connsiteY1"/>
                </a:cxn>
                <a:cxn ang="0">
                  <a:pos x="connsiteX2" y="connsiteY2"/>
                </a:cxn>
                <a:cxn ang="0">
                  <a:pos x="connsiteX3" y="connsiteY3"/>
                </a:cxn>
              </a:cxnLst>
              <a:rect l="l" t="t" r="r" b="b"/>
              <a:pathLst>
                <a:path w="244470" h="48894">
                  <a:moveTo>
                    <a:pt x="0" y="0"/>
                  </a:moveTo>
                  <a:lnTo>
                    <a:pt x="244470" y="0"/>
                  </a:lnTo>
                  <a:lnTo>
                    <a:pt x="244470" y="48894"/>
                  </a:lnTo>
                  <a:lnTo>
                    <a:pt x="0" y="48894"/>
                  </a:lnTo>
                  <a:close/>
                </a:path>
              </a:pathLst>
            </a:custGeom>
            <a:solidFill>
              <a:schemeClr val="bg1"/>
            </a:solidFill>
            <a:ln w="3051" cap="flat">
              <a:noFill/>
              <a:prstDash val="solid"/>
              <a:miter/>
            </a:ln>
          </p:spPr>
          <p:txBody>
            <a:bodyPr rtlCol="0" anchor="ctr"/>
            <a:lstStyle/>
            <a:p>
              <a:endParaRPr lang="en-CA"/>
            </a:p>
          </p:txBody>
        </p:sp>
        <p:sp>
          <p:nvSpPr>
            <p:cNvPr id="74" name="Freeform: Shape 73">
              <a:extLst>
                <a:ext uri="{FF2B5EF4-FFF2-40B4-BE49-F238E27FC236}">
                  <a16:creationId xmlns:a16="http://schemas.microsoft.com/office/drawing/2014/main" id="{B22B959B-FDCA-AFEC-8EBD-6F33A2B51531}"/>
                </a:ext>
              </a:extLst>
            </p:cNvPr>
            <p:cNvSpPr/>
            <p:nvPr/>
          </p:nvSpPr>
          <p:spPr>
            <a:xfrm>
              <a:off x="5114274" y="4731618"/>
              <a:ext cx="171129" cy="48894"/>
            </a:xfrm>
            <a:custGeom>
              <a:avLst/>
              <a:gdLst>
                <a:gd name="connsiteX0" fmla="*/ 0 w 171129"/>
                <a:gd name="connsiteY0" fmla="*/ 0 h 48894"/>
                <a:gd name="connsiteX1" fmla="*/ 171129 w 171129"/>
                <a:gd name="connsiteY1" fmla="*/ 0 h 48894"/>
                <a:gd name="connsiteX2" fmla="*/ 171129 w 171129"/>
                <a:gd name="connsiteY2" fmla="*/ 48894 h 48894"/>
                <a:gd name="connsiteX3" fmla="*/ 0 w 171129"/>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71129" h="48894">
                  <a:moveTo>
                    <a:pt x="0" y="0"/>
                  </a:moveTo>
                  <a:lnTo>
                    <a:pt x="171129" y="0"/>
                  </a:lnTo>
                  <a:lnTo>
                    <a:pt x="171129" y="48894"/>
                  </a:lnTo>
                  <a:lnTo>
                    <a:pt x="0" y="48894"/>
                  </a:lnTo>
                  <a:close/>
                </a:path>
              </a:pathLst>
            </a:custGeom>
            <a:solidFill>
              <a:schemeClr val="bg1"/>
            </a:solidFill>
            <a:ln w="3051" cap="flat">
              <a:noFill/>
              <a:prstDash val="solid"/>
              <a:miter/>
            </a:ln>
          </p:spPr>
          <p:txBody>
            <a:bodyPr rtlCol="0" anchor="ctr"/>
            <a:lstStyle/>
            <a:p>
              <a:endParaRPr lang="en-CA"/>
            </a:p>
          </p:txBody>
        </p:sp>
        <p:sp>
          <p:nvSpPr>
            <p:cNvPr id="75" name="Freeform: Shape 74">
              <a:extLst>
                <a:ext uri="{FF2B5EF4-FFF2-40B4-BE49-F238E27FC236}">
                  <a16:creationId xmlns:a16="http://schemas.microsoft.com/office/drawing/2014/main" id="{F685E159-D08A-8CF0-C2A5-9B1B6D314221}"/>
                </a:ext>
              </a:extLst>
            </p:cNvPr>
            <p:cNvSpPr/>
            <p:nvPr/>
          </p:nvSpPr>
          <p:spPr>
            <a:xfrm>
              <a:off x="4820910" y="4584936"/>
              <a:ext cx="73341" cy="48894"/>
            </a:xfrm>
            <a:custGeom>
              <a:avLst/>
              <a:gdLst>
                <a:gd name="connsiteX0" fmla="*/ 0 w 73341"/>
                <a:gd name="connsiteY0" fmla="*/ 0 h 48894"/>
                <a:gd name="connsiteX1" fmla="*/ 73341 w 73341"/>
                <a:gd name="connsiteY1" fmla="*/ 0 h 48894"/>
                <a:gd name="connsiteX2" fmla="*/ 73341 w 73341"/>
                <a:gd name="connsiteY2" fmla="*/ 48894 h 48894"/>
                <a:gd name="connsiteX3" fmla="*/ 0 w 73341"/>
                <a:gd name="connsiteY3" fmla="*/ 48894 h 48894"/>
              </a:gdLst>
              <a:ahLst/>
              <a:cxnLst>
                <a:cxn ang="0">
                  <a:pos x="connsiteX0" y="connsiteY0"/>
                </a:cxn>
                <a:cxn ang="0">
                  <a:pos x="connsiteX1" y="connsiteY1"/>
                </a:cxn>
                <a:cxn ang="0">
                  <a:pos x="connsiteX2" y="connsiteY2"/>
                </a:cxn>
                <a:cxn ang="0">
                  <a:pos x="connsiteX3" y="connsiteY3"/>
                </a:cxn>
              </a:cxnLst>
              <a:rect l="l" t="t" r="r" b="b"/>
              <a:pathLst>
                <a:path w="73341" h="48894">
                  <a:moveTo>
                    <a:pt x="0" y="0"/>
                  </a:moveTo>
                  <a:lnTo>
                    <a:pt x="73341" y="0"/>
                  </a:lnTo>
                  <a:lnTo>
                    <a:pt x="73341" y="48894"/>
                  </a:lnTo>
                  <a:lnTo>
                    <a:pt x="0" y="48894"/>
                  </a:lnTo>
                  <a:close/>
                </a:path>
              </a:pathLst>
            </a:custGeom>
            <a:solidFill>
              <a:schemeClr val="bg1"/>
            </a:solidFill>
            <a:ln w="3051" cap="flat">
              <a:noFill/>
              <a:prstDash val="solid"/>
              <a:miter/>
            </a:ln>
          </p:spPr>
          <p:txBody>
            <a:bodyPr rtlCol="0" anchor="ctr"/>
            <a:lstStyle/>
            <a:p>
              <a:endParaRPr lang="en-CA"/>
            </a:p>
          </p:txBody>
        </p:sp>
        <p:sp>
          <p:nvSpPr>
            <p:cNvPr id="76" name="Freeform: Shape 75">
              <a:extLst>
                <a:ext uri="{FF2B5EF4-FFF2-40B4-BE49-F238E27FC236}">
                  <a16:creationId xmlns:a16="http://schemas.microsoft.com/office/drawing/2014/main" id="{5ABE810D-C483-ABD7-C3DF-10F67A441C60}"/>
                </a:ext>
              </a:extLst>
            </p:cNvPr>
            <p:cNvSpPr/>
            <p:nvPr/>
          </p:nvSpPr>
          <p:spPr>
            <a:xfrm>
              <a:off x="4943145" y="4584936"/>
              <a:ext cx="244470" cy="48894"/>
            </a:xfrm>
            <a:custGeom>
              <a:avLst/>
              <a:gdLst>
                <a:gd name="connsiteX0" fmla="*/ 0 w 244470"/>
                <a:gd name="connsiteY0" fmla="*/ 0 h 48894"/>
                <a:gd name="connsiteX1" fmla="*/ 244470 w 244470"/>
                <a:gd name="connsiteY1" fmla="*/ 0 h 48894"/>
                <a:gd name="connsiteX2" fmla="*/ 244470 w 244470"/>
                <a:gd name="connsiteY2" fmla="*/ 48894 h 48894"/>
                <a:gd name="connsiteX3" fmla="*/ 0 w 244470"/>
                <a:gd name="connsiteY3" fmla="*/ 48894 h 48894"/>
              </a:gdLst>
              <a:ahLst/>
              <a:cxnLst>
                <a:cxn ang="0">
                  <a:pos x="connsiteX0" y="connsiteY0"/>
                </a:cxn>
                <a:cxn ang="0">
                  <a:pos x="connsiteX1" y="connsiteY1"/>
                </a:cxn>
                <a:cxn ang="0">
                  <a:pos x="connsiteX2" y="connsiteY2"/>
                </a:cxn>
                <a:cxn ang="0">
                  <a:pos x="connsiteX3" y="connsiteY3"/>
                </a:cxn>
              </a:cxnLst>
              <a:rect l="l" t="t" r="r" b="b"/>
              <a:pathLst>
                <a:path w="244470" h="48894">
                  <a:moveTo>
                    <a:pt x="0" y="0"/>
                  </a:moveTo>
                  <a:lnTo>
                    <a:pt x="244470" y="0"/>
                  </a:lnTo>
                  <a:lnTo>
                    <a:pt x="244470" y="48894"/>
                  </a:lnTo>
                  <a:lnTo>
                    <a:pt x="0" y="48894"/>
                  </a:lnTo>
                  <a:close/>
                </a:path>
              </a:pathLst>
            </a:custGeom>
            <a:solidFill>
              <a:schemeClr val="bg1"/>
            </a:solidFill>
            <a:ln w="3051" cap="flat">
              <a:noFill/>
              <a:prstDash val="solid"/>
              <a:miter/>
            </a:ln>
          </p:spPr>
          <p:txBody>
            <a:bodyPr rtlCol="0" anchor="ctr"/>
            <a:lstStyle/>
            <a:p>
              <a:endParaRPr lang="en-CA"/>
            </a:p>
          </p:txBody>
        </p:sp>
        <p:sp>
          <p:nvSpPr>
            <p:cNvPr id="77" name="Freeform: Shape 76">
              <a:extLst>
                <a:ext uri="{FF2B5EF4-FFF2-40B4-BE49-F238E27FC236}">
                  <a16:creationId xmlns:a16="http://schemas.microsoft.com/office/drawing/2014/main" id="{31FCB1EF-3F66-7010-5C43-A17A18C62840}"/>
                </a:ext>
              </a:extLst>
            </p:cNvPr>
            <p:cNvSpPr/>
            <p:nvPr/>
          </p:nvSpPr>
          <p:spPr>
            <a:xfrm>
              <a:off x="4820910" y="4438254"/>
              <a:ext cx="195576" cy="48894"/>
            </a:xfrm>
            <a:custGeom>
              <a:avLst/>
              <a:gdLst>
                <a:gd name="connsiteX0" fmla="*/ 0 w 195576"/>
                <a:gd name="connsiteY0" fmla="*/ 0 h 48894"/>
                <a:gd name="connsiteX1" fmla="*/ 195576 w 195576"/>
                <a:gd name="connsiteY1" fmla="*/ 0 h 48894"/>
                <a:gd name="connsiteX2" fmla="*/ 195576 w 195576"/>
                <a:gd name="connsiteY2" fmla="*/ 48894 h 48894"/>
                <a:gd name="connsiteX3" fmla="*/ 0 w 195576"/>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95576" h="48894">
                  <a:moveTo>
                    <a:pt x="0" y="0"/>
                  </a:moveTo>
                  <a:lnTo>
                    <a:pt x="195576" y="0"/>
                  </a:lnTo>
                  <a:lnTo>
                    <a:pt x="195576" y="48894"/>
                  </a:lnTo>
                  <a:lnTo>
                    <a:pt x="0" y="48894"/>
                  </a:lnTo>
                  <a:close/>
                </a:path>
              </a:pathLst>
            </a:custGeom>
            <a:solidFill>
              <a:schemeClr val="bg1"/>
            </a:solidFill>
            <a:ln w="3051" cap="flat">
              <a:noFill/>
              <a:prstDash val="solid"/>
              <a:miter/>
            </a:ln>
          </p:spPr>
          <p:txBody>
            <a:bodyPr rtlCol="0" anchor="ctr"/>
            <a:lstStyle/>
            <a:p>
              <a:endParaRPr lang="en-CA"/>
            </a:p>
          </p:txBody>
        </p:sp>
        <p:sp>
          <p:nvSpPr>
            <p:cNvPr id="78" name="Freeform: Shape 77">
              <a:extLst>
                <a:ext uri="{FF2B5EF4-FFF2-40B4-BE49-F238E27FC236}">
                  <a16:creationId xmlns:a16="http://schemas.microsoft.com/office/drawing/2014/main" id="{B5FECF77-7B91-52BF-8C45-D556A6640A39}"/>
                </a:ext>
              </a:extLst>
            </p:cNvPr>
            <p:cNvSpPr/>
            <p:nvPr/>
          </p:nvSpPr>
          <p:spPr>
            <a:xfrm>
              <a:off x="5407638" y="4193784"/>
              <a:ext cx="48894" cy="48894"/>
            </a:xfrm>
            <a:custGeom>
              <a:avLst/>
              <a:gdLst>
                <a:gd name="connsiteX0" fmla="*/ 0 w 48894"/>
                <a:gd name="connsiteY0" fmla="*/ 0 h 48894"/>
                <a:gd name="connsiteX1" fmla="*/ 48894 w 48894"/>
                <a:gd name="connsiteY1" fmla="*/ 0 h 48894"/>
                <a:gd name="connsiteX2" fmla="*/ 48894 w 48894"/>
                <a:gd name="connsiteY2" fmla="*/ 48894 h 48894"/>
                <a:gd name="connsiteX3" fmla="*/ 0 w 48894"/>
                <a:gd name="connsiteY3" fmla="*/ 48894 h 48894"/>
              </a:gdLst>
              <a:ahLst/>
              <a:cxnLst>
                <a:cxn ang="0">
                  <a:pos x="connsiteX0" y="connsiteY0"/>
                </a:cxn>
                <a:cxn ang="0">
                  <a:pos x="connsiteX1" y="connsiteY1"/>
                </a:cxn>
                <a:cxn ang="0">
                  <a:pos x="connsiteX2" y="connsiteY2"/>
                </a:cxn>
                <a:cxn ang="0">
                  <a:pos x="connsiteX3" y="connsiteY3"/>
                </a:cxn>
              </a:cxnLst>
              <a:rect l="l" t="t" r="r" b="b"/>
              <a:pathLst>
                <a:path w="48894" h="48894">
                  <a:moveTo>
                    <a:pt x="0" y="0"/>
                  </a:moveTo>
                  <a:lnTo>
                    <a:pt x="48894" y="0"/>
                  </a:lnTo>
                  <a:lnTo>
                    <a:pt x="48894" y="48894"/>
                  </a:lnTo>
                  <a:lnTo>
                    <a:pt x="0" y="48894"/>
                  </a:lnTo>
                  <a:close/>
                </a:path>
              </a:pathLst>
            </a:custGeom>
            <a:solidFill>
              <a:schemeClr val="bg1"/>
            </a:solidFill>
            <a:ln w="3051" cap="flat">
              <a:noFill/>
              <a:prstDash val="solid"/>
              <a:miter/>
            </a:ln>
          </p:spPr>
          <p:txBody>
            <a:bodyPr rtlCol="0" anchor="ctr"/>
            <a:lstStyle/>
            <a:p>
              <a:endParaRPr lang="en-CA"/>
            </a:p>
          </p:txBody>
        </p:sp>
        <p:sp>
          <p:nvSpPr>
            <p:cNvPr id="79" name="Freeform: Shape 78">
              <a:extLst>
                <a:ext uri="{FF2B5EF4-FFF2-40B4-BE49-F238E27FC236}">
                  <a16:creationId xmlns:a16="http://schemas.microsoft.com/office/drawing/2014/main" id="{4B64E43A-4C9B-1D34-046A-555CC9962C56}"/>
                </a:ext>
              </a:extLst>
            </p:cNvPr>
            <p:cNvSpPr/>
            <p:nvPr/>
          </p:nvSpPr>
          <p:spPr>
            <a:xfrm>
              <a:off x="5309850" y="4047102"/>
              <a:ext cx="146682" cy="48894"/>
            </a:xfrm>
            <a:custGeom>
              <a:avLst/>
              <a:gdLst>
                <a:gd name="connsiteX0" fmla="*/ 0 w 146682"/>
                <a:gd name="connsiteY0" fmla="*/ 0 h 48894"/>
                <a:gd name="connsiteX1" fmla="*/ 146682 w 146682"/>
                <a:gd name="connsiteY1" fmla="*/ 0 h 48894"/>
                <a:gd name="connsiteX2" fmla="*/ 146682 w 146682"/>
                <a:gd name="connsiteY2" fmla="*/ 48894 h 48894"/>
                <a:gd name="connsiteX3" fmla="*/ 0 w 146682"/>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46682" h="48894">
                  <a:moveTo>
                    <a:pt x="0" y="0"/>
                  </a:moveTo>
                  <a:lnTo>
                    <a:pt x="146682" y="0"/>
                  </a:lnTo>
                  <a:lnTo>
                    <a:pt x="146682" y="48894"/>
                  </a:lnTo>
                  <a:lnTo>
                    <a:pt x="0" y="48894"/>
                  </a:lnTo>
                  <a:close/>
                </a:path>
              </a:pathLst>
            </a:custGeom>
            <a:solidFill>
              <a:schemeClr val="bg1"/>
            </a:solidFill>
            <a:ln w="3051" cap="flat">
              <a:noFill/>
              <a:prstDash val="solid"/>
              <a:miter/>
            </a:ln>
          </p:spPr>
          <p:txBody>
            <a:bodyPr rtlCol="0" anchor="ctr"/>
            <a:lstStyle/>
            <a:p>
              <a:endParaRPr lang="en-CA"/>
            </a:p>
          </p:txBody>
        </p:sp>
        <p:sp>
          <p:nvSpPr>
            <p:cNvPr id="80" name="Freeform: Shape 79">
              <a:extLst>
                <a:ext uri="{FF2B5EF4-FFF2-40B4-BE49-F238E27FC236}">
                  <a16:creationId xmlns:a16="http://schemas.microsoft.com/office/drawing/2014/main" id="{E53D9B5E-4007-8E9E-3F3C-4657EE52F746}"/>
                </a:ext>
              </a:extLst>
            </p:cNvPr>
            <p:cNvSpPr/>
            <p:nvPr/>
          </p:nvSpPr>
          <p:spPr>
            <a:xfrm>
              <a:off x="4380864" y="3509268"/>
              <a:ext cx="1466855" cy="1466856"/>
            </a:xfrm>
            <a:custGeom>
              <a:avLst/>
              <a:gdLst>
                <a:gd name="connsiteX0" fmla="*/ 293364 w 1466855"/>
                <a:gd name="connsiteY0" fmla="*/ 812845 h 1466856"/>
                <a:gd name="connsiteX1" fmla="*/ 293364 w 1466855"/>
                <a:gd name="connsiteY1" fmla="*/ 1369033 h 1466856"/>
                <a:gd name="connsiteX2" fmla="*/ 391152 w 1466855"/>
                <a:gd name="connsiteY2" fmla="*/ 1466821 h 1466856"/>
                <a:gd name="connsiteX3" fmla="*/ 1124563 w 1466855"/>
                <a:gd name="connsiteY3" fmla="*/ 1466821 h 1466856"/>
                <a:gd name="connsiteX4" fmla="*/ 1217663 w 1466855"/>
                <a:gd name="connsiteY4" fmla="*/ 1398919 h 1466856"/>
                <a:gd name="connsiteX5" fmla="*/ 1229511 w 1466855"/>
                <a:gd name="connsiteY5" fmla="*/ 1410767 h 1466856"/>
                <a:gd name="connsiteX6" fmla="*/ 1248023 w 1466855"/>
                <a:gd name="connsiteY6" fmla="*/ 1429283 h 1466856"/>
                <a:gd name="connsiteX7" fmla="*/ 1429280 w 1466855"/>
                <a:gd name="connsiteY7" fmla="*/ 1429353 h 1466856"/>
                <a:gd name="connsiteX8" fmla="*/ 1429353 w 1466855"/>
                <a:gd name="connsiteY8" fmla="*/ 1248097 h 1466856"/>
                <a:gd name="connsiteX9" fmla="*/ 1429283 w 1466855"/>
                <a:gd name="connsiteY9" fmla="*/ 1248026 h 1466856"/>
                <a:gd name="connsiteX10" fmla="*/ 1410767 w 1466855"/>
                <a:gd name="connsiteY10" fmla="*/ 1229511 h 1466856"/>
                <a:gd name="connsiteX11" fmla="*/ 1222351 w 1466855"/>
                <a:gd name="connsiteY11" fmla="*/ 1041095 h 1466856"/>
                <a:gd name="connsiteX12" fmla="*/ 1222351 w 1466855"/>
                <a:gd name="connsiteY12" fmla="*/ 470425 h 1466856"/>
                <a:gd name="connsiteX13" fmla="*/ 1193711 w 1466855"/>
                <a:gd name="connsiteY13" fmla="*/ 401279 h 1466856"/>
                <a:gd name="connsiteX14" fmla="*/ 992204 w 1466855"/>
                <a:gd name="connsiteY14" fmla="*/ 199770 h 1466856"/>
                <a:gd name="connsiteX15" fmla="*/ 923055 w 1466855"/>
                <a:gd name="connsiteY15" fmla="*/ 171129 h 1466856"/>
                <a:gd name="connsiteX16" fmla="*/ 751468 w 1466855"/>
                <a:gd name="connsiteY16" fmla="*/ 171129 h 1466856"/>
                <a:gd name="connsiteX17" fmla="*/ 415599 w 1466855"/>
                <a:gd name="connsiteY17" fmla="*/ 0 h 1466856"/>
                <a:gd name="connsiteX18" fmla="*/ 0 w 1466855"/>
                <a:gd name="connsiteY18" fmla="*/ 415599 h 1466856"/>
                <a:gd name="connsiteX19" fmla="*/ 293364 w 1466855"/>
                <a:gd name="connsiteY19" fmla="*/ 812845 h 1466856"/>
                <a:gd name="connsiteX20" fmla="*/ 1173457 w 1466855"/>
                <a:gd name="connsiteY20" fmla="*/ 1369033 h 1466856"/>
                <a:gd name="connsiteX21" fmla="*/ 1124563 w 1466855"/>
                <a:gd name="connsiteY21" fmla="*/ 1417927 h 1466856"/>
                <a:gd name="connsiteX22" fmla="*/ 391152 w 1466855"/>
                <a:gd name="connsiteY22" fmla="*/ 1417927 h 1466856"/>
                <a:gd name="connsiteX23" fmla="*/ 342258 w 1466855"/>
                <a:gd name="connsiteY23" fmla="*/ 1369033 h 1466856"/>
                <a:gd name="connsiteX24" fmla="*/ 342258 w 1466855"/>
                <a:gd name="connsiteY24" fmla="*/ 824717 h 1466856"/>
                <a:gd name="connsiteX25" fmla="*/ 643091 w 1466855"/>
                <a:gd name="connsiteY25" fmla="*/ 763230 h 1466856"/>
                <a:gd name="connsiteX26" fmla="*/ 684611 w 1466855"/>
                <a:gd name="connsiteY26" fmla="*/ 804750 h 1466856"/>
                <a:gd name="connsiteX27" fmla="*/ 691676 w 1466855"/>
                <a:gd name="connsiteY27" fmla="*/ 824039 h 1466856"/>
                <a:gd name="connsiteX28" fmla="*/ 747730 w 1466855"/>
                <a:gd name="connsiteY28" fmla="*/ 880093 h 1466856"/>
                <a:gd name="connsiteX29" fmla="*/ 740570 w 1466855"/>
                <a:gd name="connsiteY29" fmla="*/ 887252 h 1466856"/>
                <a:gd name="connsiteX30" fmla="*/ 740570 w 1466855"/>
                <a:gd name="connsiteY30" fmla="*/ 921827 h 1466856"/>
                <a:gd name="connsiteX31" fmla="*/ 747730 w 1466855"/>
                <a:gd name="connsiteY31" fmla="*/ 928987 h 1466856"/>
                <a:gd name="connsiteX32" fmla="*/ 684516 w 1466855"/>
                <a:gd name="connsiteY32" fmla="*/ 928987 h 1466856"/>
                <a:gd name="connsiteX33" fmla="*/ 684516 w 1466855"/>
                <a:gd name="connsiteY33" fmla="*/ 977881 h 1466856"/>
                <a:gd name="connsiteX34" fmla="*/ 796624 w 1466855"/>
                <a:gd name="connsiteY34" fmla="*/ 977881 h 1466856"/>
                <a:gd name="connsiteX35" fmla="*/ 894412 w 1466855"/>
                <a:gd name="connsiteY35" fmla="*/ 1075669 h 1466856"/>
                <a:gd name="connsiteX36" fmla="*/ 855646 w 1466855"/>
                <a:gd name="connsiteY36" fmla="*/ 1075669 h 1466856"/>
                <a:gd name="connsiteX37" fmla="*/ 855646 w 1466855"/>
                <a:gd name="connsiteY37" fmla="*/ 1124563 h 1466856"/>
                <a:gd name="connsiteX38" fmla="*/ 943306 w 1466855"/>
                <a:gd name="connsiteY38" fmla="*/ 1124563 h 1466856"/>
                <a:gd name="connsiteX39" fmla="*/ 1041095 w 1466855"/>
                <a:gd name="connsiteY39" fmla="*/ 1222351 h 1466856"/>
                <a:gd name="connsiteX40" fmla="*/ 953434 w 1466855"/>
                <a:gd name="connsiteY40" fmla="*/ 1222351 h 1466856"/>
                <a:gd name="connsiteX41" fmla="*/ 953434 w 1466855"/>
                <a:gd name="connsiteY41" fmla="*/ 1271245 h 1466856"/>
                <a:gd name="connsiteX42" fmla="*/ 1089989 w 1466855"/>
                <a:gd name="connsiteY42" fmla="*/ 1271245 h 1466856"/>
                <a:gd name="connsiteX43" fmla="*/ 1173457 w 1466855"/>
                <a:gd name="connsiteY43" fmla="*/ 1354713 h 1466856"/>
                <a:gd name="connsiteX44" fmla="*/ 715075 w 1466855"/>
                <a:gd name="connsiteY44" fmla="*/ 766066 h 1466856"/>
                <a:gd name="connsiteX45" fmla="*/ 682723 w 1466855"/>
                <a:gd name="connsiteY45" fmla="*/ 733713 h 1466856"/>
                <a:gd name="connsiteX46" fmla="*/ 733713 w 1466855"/>
                <a:gd name="connsiteY46" fmla="*/ 682723 h 1466856"/>
                <a:gd name="connsiteX47" fmla="*/ 766066 w 1466855"/>
                <a:gd name="connsiteY47" fmla="*/ 715075 h 1466856"/>
                <a:gd name="connsiteX48" fmla="*/ 806752 w 1466855"/>
                <a:gd name="connsiteY48" fmla="*/ 743535 h 1466856"/>
                <a:gd name="connsiteX49" fmla="*/ 845518 w 1466855"/>
                <a:gd name="connsiteY49" fmla="*/ 782305 h 1466856"/>
                <a:gd name="connsiteX50" fmla="*/ 782305 w 1466855"/>
                <a:gd name="connsiteY50" fmla="*/ 845518 h 1466856"/>
                <a:gd name="connsiteX51" fmla="*/ 743535 w 1466855"/>
                <a:gd name="connsiteY51" fmla="*/ 806752 h 1466856"/>
                <a:gd name="connsiteX52" fmla="*/ 1394705 w 1466855"/>
                <a:gd name="connsiteY52" fmla="*/ 1282601 h 1466856"/>
                <a:gd name="connsiteX53" fmla="*/ 1394708 w 1466855"/>
                <a:gd name="connsiteY53" fmla="*/ 1394708 h 1466856"/>
                <a:gd name="connsiteX54" fmla="*/ 1282601 w 1466855"/>
                <a:gd name="connsiteY54" fmla="*/ 1394708 h 1466856"/>
                <a:gd name="connsiteX55" fmla="*/ 1281369 w 1466855"/>
                <a:gd name="connsiteY55" fmla="*/ 1393480 h 1466856"/>
                <a:gd name="connsiteX56" fmla="*/ 1393480 w 1466855"/>
                <a:gd name="connsiteY56" fmla="*/ 1281372 h 1466856"/>
                <a:gd name="connsiteX57" fmla="*/ 1358909 w 1466855"/>
                <a:gd name="connsiteY57" fmla="*/ 1246798 h 1466856"/>
                <a:gd name="connsiteX58" fmla="*/ 1246798 w 1466855"/>
                <a:gd name="connsiteY58" fmla="*/ 1358906 h 1466856"/>
                <a:gd name="connsiteX59" fmla="*/ 792429 w 1466855"/>
                <a:gd name="connsiteY59" fmla="*/ 904540 h 1466856"/>
                <a:gd name="connsiteX60" fmla="*/ 904540 w 1466855"/>
                <a:gd name="connsiteY60" fmla="*/ 792432 h 1466856"/>
                <a:gd name="connsiteX61" fmla="*/ 923055 w 1466855"/>
                <a:gd name="connsiteY61" fmla="*/ 220023 h 1466856"/>
                <a:gd name="connsiteX62" fmla="*/ 928987 w 1466855"/>
                <a:gd name="connsiteY62" fmla="*/ 220419 h 1466856"/>
                <a:gd name="connsiteX63" fmla="*/ 928987 w 1466855"/>
                <a:gd name="connsiteY63" fmla="*/ 391152 h 1466856"/>
                <a:gd name="connsiteX64" fmla="*/ 1002328 w 1466855"/>
                <a:gd name="connsiteY64" fmla="*/ 464493 h 1466856"/>
                <a:gd name="connsiteX65" fmla="*/ 1075669 w 1466855"/>
                <a:gd name="connsiteY65" fmla="*/ 464493 h 1466856"/>
                <a:gd name="connsiteX66" fmla="*/ 1075669 w 1466855"/>
                <a:gd name="connsiteY66" fmla="*/ 415599 h 1466856"/>
                <a:gd name="connsiteX67" fmla="*/ 1002328 w 1466855"/>
                <a:gd name="connsiteY67" fmla="*/ 415599 h 1466856"/>
                <a:gd name="connsiteX68" fmla="*/ 977881 w 1466855"/>
                <a:gd name="connsiteY68" fmla="*/ 391152 h 1466856"/>
                <a:gd name="connsiteX69" fmla="*/ 977881 w 1466855"/>
                <a:gd name="connsiteY69" fmla="*/ 254597 h 1466856"/>
                <a:gd name="connsiteX70" fmla="*/ 1159134 w 1466855"/>
                <a:gd name="connsiteY70" fmla="*/ 435851 h 1466856"/>
                <a:gd name="connsiteX71" fmla="*/ 1173457 w 1466855"/>
                <a:gd name="connsiteY71" fmla="*/ 470425 h 1466856"/>
                <a:gd name="connsiteX72" fmla="*/ 1173457 w 1466855"/>
                <a:gd name="connsiteY72" fmla="*/ 992201 h 1466856"/>
                <a:gd name="connsiteX73" fmla="*/ 921827 w 1466855"/>
                <a:gd name="connsiteY73" fmla="*/ 740570 h 1466856"/>
                <a:gd name="connsiteX74" fmla="*/ 887252 w 1466855"/>
                <a:gd name="connsiteY74" fmla="*/ 740570 h 1466856"/>
                <a:gd name="connsiteX75" fmla="*/ 880093 w 1466855"/>
                <a:gd name="connsiteY75" fmla="*/ 747730 h 1466856"/>
                <a:gd name="connsiteX76" fmla="*/ 865773 w 1466855"/>
                <a:gd name="connsiteY76" fmla="*/ 733411 h 1466856"/>
                <a:gd name="connsiteX77" fmla="*/ 977881 w 1466855"/>
                <a:gd name="connsiteY77" fmla="*/ 733411 h 1466856"/>
                <a:gd name="connsiteX78" fmla="*/ 977881 w 1466855"/>
                <a:gd name="connsiteY78" fmla="*/ 684516 h 1466856"/>
                <a:gd name="connsiteX79" fmla="*/ 806752 w 1466855"/>
                <a:gd name="connsiteY79" fmla="*/ 684516 h 1466856"/>
                <a:gd name="connsiteX80" fmla="*/ 806752 w 1466855"/>
                <a:gd name="connsiteY80" fmla="*/ 684516 h 1466856"/>
                <a:gd name="connsiteX81" fmla="*/ 804753 w 1466855"/>
                <a:gd name="connsiteY81" fmla="*/ 684611 h 1466856"/>
                <a:gd name="connsiteX82" fmla="*/ 763230 w 1466855"/>
                <a:gd name="connsiteY82" fmla="*/ 643091 h 1466856"/>
                <a:gd name="connsiteX83" fmla="*/ 794311 w 1466855"/>
                <a:gd name="connsiteY83" fmla="*/ 586728 h 1466856"/>
                <a:gd name="connsiteX84" fmla="*/ 880093 w 1466855"/>
                <a:gd name="connsiteY84" fmla="*/ 586728 h 1466856"/>
                <a:gd name="connsiteX85" fmla="*/ 880093 w 1466855"/>
                <a:gd name="connsiteY85" fmla="*/ 537834 h 1466856"/>
                <a:gd name="connsiteX86" fmla="*/ 812845 w 1466855"/>
                <a:gd name="connsiteY86" fmla="*/ 537834 h 1466856"/>
                <a:gd name="connsiteX87" fmla="*/ 782210 w 1466855"/>
                <a:gd name="connsiteY87" fmla="*/ 220023 h 1466856"/>
                <a:gd name="connsiteX88" fmla="*/ 415599 w 1466855"/>
                <a:gd name="connsiteY88" fmla="*/ 48894 h 1466856"/>
                <a:gd name="connsiteX89" fmla="*/ 782305 w 1466855"/>
                <a:gd name="connsiteY89" fmla="*/ 415599 h 1466856"/>
                <a:gd name="connsiteX90" fmla="*/ 415599 w 1466855"/>
                <a:gd name="connsiteY90" fmla="*/ 782305 h 1466856"/>
                <a:gd name="connsiteX91" fmla="*/ 48894 w 1466855"/>
                <a:gd name="connsiteY91" fmla="*/ 415599 h 1466856"/>
                <a:gd name="connsiteX92" fmla="*/ 415599 w 1466855"/>
                <a:gd name="connsiteY92" fmla="*/ 48894 h 146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466855" h="1466856">
                  <a:moveTo>
                    <a:pt x="293364" y="812845"/>
                  </a:moveTo>
                  <a:lnTo>
                    <a:pt x="293364" y="1369033"/>
                  </a:lnTo>
                  <a:cubicBezTo>
                    <a:pt x="293425" y="1423015"/>
                    <a:pt x="337170" y="1466760"/>
                    <a:pt x="391152" y="1466821"/>
                  </a:cubicBezTo>
                  <a:lnTo>
                    <a:pt x="1124563" y="1466821"/>
                  </a:lnTo>
                  <a:cubicBezTo>
                    <a:pt x="1167036" y="1466766"/>
                    <a:pt x="1204633" y="1439343"/>
                    <a:pt x="1217663" y="1398919"/>
                  </a:cubicBezTo>
                  <a:lnTo>
                    <a:pt x="1229511" y="1410767"/>
                  </a:lnTo>
                  <a:lnTo>
                    <a:pt x="1248023" y="1429283"/>
                  </a:lnTo>
                  <a:cubicBezTo>
                    <a:pt x="1298057" y="1479353"/>
                    <a:pt x="1379209" y="1479387"/>
                    <a:pt x="1429280" y="1429353"/>
                  </a:cubicBezTo>
                  <a:cubicBezTo>
                    <a:pt x="1479353" y="1379322"/>
                    <a:pt x="1479384" y="1298170"/>
                    <a:pt x="1429353" y="1248097"/>
                  </a:cubicBezTo>
                  <a:cubicBezTo>
                    <a:pt x="1429328" y="1248075"/>
                    <a:pt x="1429304" y="1248051"/>
                    <a:pt x="1429283" y="1248026"/>
                  </a:cubicBezTo>
                  <a:lnTo>
                    <a:pt x="1410767" y="1229511"/>
                  </a:lnTo>
                  <a:lnTo>
                    <a:pt x="1222351" y="1041095"/>
                  </a:lnTo>
                  <a:lnTo>
                    <a:pt x="1222351" y="470425"/>
                  </a:lnTo>
                  <a:cubicBezTo>
                    <a:pt x="1222421" y="444477"/>
                    <a:pt x="1212111" y="419578"/>
                    <a:pt x="1193711" y="401279"/>
                  </a:cubicBezTo>
                  <a:lnTo>
                    <a:pt x="992204" y="199770"/>
                  </a:lnTo>
                  <a:cubicBezTo>
                    <a:pt x="973902" y="181371"/>
                    <a:pt x="949003" y="171058"/>
                    <a:pt x="923055" y="171129"/>
                  </a:cubicBezTo>
                  <a:lnTo>
                    <a:pt x="751468" y="171129"/>
                  </a:lnTo>
                  <a:cubicBezTo>
                    <a:pt x="673341" y="63634"/>
                    <a:pt x="548487" y="20"/>
                    <a:pt x="415599" y="0"/>
                  </a:cubicBezTo>
                  <a:cubicBezTo>
                    <a:pt x="186438" y="0"/>
                    <a:pt x="0" y="186437"/>
                    <a:pt x="0" y="415599"/>
                  </a:cubicBezTo>
                  <a:cubicBezTo>
                    <a:pt x="0" y="602237"/>
                    <a:pt x="123670" y="760522"/>
                    <a:pt x="293364" y="812845"/>
                  </a:cubicBezTo>
                  <a:close/>
                  <a:moveTo>
                    <a:pt x="1173457" y="1369033"/>
                  </a:moveTo>
                  <a:cubicBezTo>
                    <a:pt x="1173426" y="1396022"/>
                    <a:pt x="1151552" y="1417896"/>
                    <a:pt x="1124563" y="1417927"/>
                  </a:cubicBezTo>
                  <a:lnTo>
                    <a:pt x="391152" y="1417927"/>
                  </a:lnTo>
                  <a:cubicBezTo>
                    <a:pt x="364163" y="1417896"/>
                    <a:pt x="342289" y="1396022"/>
                    <a:pt x="342258" y="1369033"/>
                  </a:cubicBezTo>
                  <a:lnTo>
                    <a:pt x="342258" y="824717"/>
                  </a:lnTo>
                  <a:cubicBezTo>
                    <a:pt x="446708" y="843385"/>
                    <a:pt x="554342" y="821386"/>
                    <a:pt x="643091" y="763230"/>
                  </a:cubicBezTo>
                  <a:lnTo>
                    <a:pt x="684611" y="804750"/>
                  </a:lnTo>
                  <a:cubicBezTo>
                    <a:pt x="684009" y="811907"/>
                    <a:pt x="686594" y="818963"/>
                    <a:pt x="691676" y="824039"/>
                  </a:cubicBezTo>
                  <a:lnTo>
                    <a:pt x="747730" y="880093"/>
                  </a:lnTo>
                  <a:lnTo>
                    <a:pt x="740570" y="887252"/>
                  </a:lnTo>
                  <a:cubicBezTo>
                    <a:pt x="731024" y="896799"/>
                    <a:pt x="731024" y="912280"/>
                    <a:pt x="740570" y="921827"/>
                  </a:cubicBezTo>
                  <a:lnTo>
                    <a:pt x="747730" y="928987"/>
                  </a:lnTo>
                  <a:lnTo>
                    <a:pt x="684516" y="928987"/>
                  </a:lnTo>
                  <a:lnTo>
                    <a:pt x="684516" y="977881"/>
                  </a:lnTo>
                  <a:lnTo>
                    <a:pt x="796624" y="977881"/>
                  </a:lnTo>
                  <a:lnTo>
                    <a:pt x="894412" y="1075669"/>
                  </a:lnTo>
                  <a:lnTo>
                    <a:pt x="855646" y="1075669"/>
                  </a:lnTo>
                  <a:lnTo>
                    <a:pt x="855646" y="1124563"/>
                  </a:lnTo>
                  <a:lnTo>
                    <a:pt x="943306" y="1124563"/>
                  </a:lnTo>
                  <a:lnTo>
                    <a:pt x="1041095" y="1222351"/>
                  </a:lnTo>
                  <a:lnTo>
                    <a:pt x="953434" y="1222351"/>
                  </a:lnTo>
                  <a:lnTo>
                    <a:pt x="953434" y="1271245"/>
                  </a:lnTo>
                  <a:lnTo>
                    <a:pt x="1089989" y="1271245"/>
                  </a:lnTo>
                  <a:lnTo>
                    <a:pt x="1173457" y="1354713"/>
                  </a:lnTo>
                  <a:close/>
                  <a:moveTo>
                    <a:pt x="715075" y="766066"/>
                  </a:moveTo>
                  <a:lnTo>
                    <a:pt x="682723" y="733713"/>
                  </a:lnTo>
                  <a:cubicBezTo>
                    <a:pt x="701150" y="718211"/>
                    <a:pt x="718211" y="701150"/>
                    <a:pt x="733713" y="682723"/>
                  </a:cubicBezTo>
                  <a:lnTo>
                    <a:pt x="766066" y="715075"/>
                  </a:lnTo>
                  <a:close/>
                  <a:moveTo>
                    <a:pt x="806752" y="743535"/>
                  </a:moveTo>
                  <a:lnTo>
                    <a:pt x="845518" y="782305"/>
                  </a:lnTo>
                  <a:lnTo>
                    <a:pt x="782305" y="845518"/>
                  </a:lnTo>
                  <a:lnTo>
                    <a:pt x="743535" y="806752"/>
                  </a:lnTo>
                  <a:close/>
                  <a:moveTo>
                    <a:pt x="1394705" y="1282601"/>
                  </a:moveTo>
                  <a:cubicBezTo>
                    <a:pt x="1425664" y="1313557"/>
                    <a:pt x="1425664" y="1363749"/>
                    <a:pt x="1394708" y="1394708"/>
                  </a:cubicBezTo>
                  <a:cubicBezTo>
                    <a:pt x="1363749" y="1425667"/>
                    <a:pt x="1313560" y="1425667"/>
                    <a:pt x="1282601" y="1394708"/>
                  </a:cubicBezTo>
                  <a:lnTo>
                    <a:pt x="1281369" y="1393480"/>
                  </a:lnTo>
                  <a:lnTo>
                    <a:pt x="1393480" y="1281372"/>
                  </a:lnTo>
                  <a:close/>
                  <a:moveTo>
                    <a:pt x="1358909" y="1246798"/>
                  </a:moveTo>
                  <a:lnTo>
                    <a:pt x="1246798" y="1358906"/>
                  </a:lnTo>
                  <a:lnTo>
                    <a:pt x="792429" y="904540"/>
                  </a:lnTo>
                  <a:lnTo>
                    <a:pt x="904540" y="792432"/>
                  </a:lnTo>
                  <a:close/>
                  <a:moveTo>
                    <a:pt x="923055" y="220023"/>
                  </a:moveTo>
                  <a:cubicBezTo>
                    <a:pt x="925038" y="220036"/>
                    <a:pt x="927019" y="220168"/>
                    <a:pt x="928987" y="220419"/>
                  </a:cubicBezTo>
                  <a:lnTo>
                    <a:pt x="928987" y="391152"/>
                  </a:lnTo>
                  <a:cubicBezTo>
                    <a:pt x="929033" y="431640"/>
                    <a:pt x="961840" y="464447"/>
                    <a:pt x="1002328" y="464493"/>
                  </a:cubicBezTo>
                  <a:lnTo>
                    <a:pt x="1075669" y="464493"/>
                  </a:lnTo>
                  <a:lnTo>
                    <a:pt x="1075669" y="415599"/>
                  </a:lnTo>
                  <a:lnTo>
                    <a:pt x="1002328" y="415599"/>
                  </a:lnTo>
                  <a:cubicBezTo>
                    <a:pt x="988833" y="415584"/>
                    <a:pt x="977896" y="404647"/>
                    <a:pt x="977881" y="391152"/>
                  </a:cubicBezTo>
                  <a:lnTo>
                    <a:pt x="977881" y="254597"/>
                  </a:lnTo>
                  <a:lnTo>
                    <a:pt x="1159134" y="435851"/>
                  </a:lnTo>
                  <a:cubicBezTo>
                    <a:pt x="1168335" y="445000"/>
                    <a:pt x="1173493" y="457450"/>
                    <a:pt x="1173457" y="470425"/>
                  </a:cubicBezTo>
                  <a:lnTo>
                    <a:pt x="1173457" y="992201"/>
                  </a:lnTo>
                  <a:lnTo>
                    <a:pt x="921827" y="740570"/>
                  </a:lnTo>
                  <a:cubicBezTo>
                    <a:pt x="912280" y="731024"/>
                    <a:pt x="896799" y="731024"/>
                    <a:pt x="887252" y="740570"/>
                  </a:cubicBezTo>
                  <a:lnTo>
                    <a:pt x="880093" y="747730"/>
                  </a:lnTo>
                  <a:lnTo>
                    <a:pt x="865773" y="733411"/>
                  </a:lnTo>
                  <a:lnTo>
                    <a:pt x="977881" y="733411"/>
                  </a:lnTo>
                  <a:lnTo>
                    <a:pt x="977881" y="684516"/>
                  </a:lnTo>
                  <a:lnTo>
                    <a:pt x="806752" y="684516"/>
                  </a:lnTo>
                  <a:lnTo>
                    <a:pt x="806752" y="684516"/>
                  </a:lnTo>
                  <a:cubicBezTo>
                    <a:pt x="806085" y="684516"/>
                    <a:pt x="805416" y="684559"/>
                    <a:pt x="804753" y="684611"/>
                  </a:cubicBezTo>
                  <a:lnTo>
                    <a:pt x="763230" y="643091"/>
                  </a:lnTo>
                  <a:cubicBezTo>
                    <a:pt x="775032" y="625135"/>
                    <a:pt x="785425" y="606292"/>
                    <a:pt x="794311" y="586728"/>
                  </a:cubicBezTo>
                  <a:lnTo>
                    <a:pt x="880093" y="586728"/>
                  </a:lnTo>
                  <a:lnTo>
                    <a:pt x="880093" y="537834"/>
                  </a:lnTo>
                  <a:lnTo>
                    <a:pt x="812845" y="537834"/>
                  </a:lnTo>
                  <a:cubicBezTo>
                    <a:pt x="845381" y="432046"/>
                    <a:pt x="834352" y="317649"/>
                    <a:pt x="782210" y="220023"/>
                  </a:cubicBezTo>
                  <a:close/>
                  <a:moveTo>
                    <a:pt x="415599" y="48894"/>
                  </a:moveTo>
                  <a:cubicBezTo>
                    <a:pt x="618124" y="48894"/>
                    <a:pt x="782305" y="213073"/>
                    <a:pt x="782305" y="415599"/>
                  </a:cubicBezTo>
                  <a:cubicBezTo>
                    <a:pt x="782305" y="618124"/>
                    <a:pt x="618124" y="782305"/>
                    <a:pt x="415599" y="782305"/>
                  </a:cubicBezTo>
                  <a:cubicBezTo>
                    <a:pt x="213073" y="782305"/>
                    <a:pt x="48894" y="618124"/>
                    <a:pt x="48894" y="415599"/>
                  </a:cubicBezTo>
                  <a:cubicBezTo>
                    <a:pt x="49124" y="213169"/>
                    <a:pt x="213169" y="49124"/>
                    <a:pt x="415599" y="48894"/>
                  </a:cubicBezTo>
                  <a:close/>
                </a:path>
              </a:pathLst>
            </a:custGeom>
            <a:solidFill>
              <a:schemeClr val="bg1"/>
            </a:solidFill>
            <a:ln w="3051" cap="flat">
              <a:noFill/>
              <a:prstDash val="solid"/>
              <a:miter/>
            </a:ln>
          </p:spPr>
          <p:txBody>
            <a:bodyPr rtlCol="0" anchor="ctr"/>
            <a:lstStyle/>
            <a:p>
              <a:endParaRPr lang="en-CA"/>
            </a:p>
          </p:txBody>
        </p:sp>
        <p:sp>
          <p:nvSpPr>
            <p:cNvPr id="81" name="Freeform: Shape 80">
              <a:extLst>
                <a:ext uri="{FF2B5EF4-FFF2-40B4-BE49-F238E27FC236}">
                  <a16:creationId xmlns:a16="http://schemas.microsoft.com/office/drawing/2014/main" id="{0B351F69-7F91-29BC-4427-1D91CDAF8792}"/>
                </a:ext>
              </a:extLst>
            </p:cNvPr>
            <p:cNvSpPr/>
            <p:nvPr/>
          </p:nvSpPr>
          <p:spPr>
            <a:xfrm>
              <a:off x="4478652" y="3607056"/>
              <a:ext cx="635622" cy="635622"/>
            </a:xfrm>
            <a:custGeom>
              <a:avLst/>
              <a:gdLst>
                <a:gd name="connsiteX0" fmla="*/ 317811 w 635622"/>
                <a:gd name="connsiteY0" fmla="*/ 635622 h 635622"/>
                <a:gd name="connsiteX1" fmla="*/ 635622 w 635622"/>
                <a:gd name="connsiteY1" fmla="*/ 317811 h 635622"/>
                <a:gd name="connsiteX2" fmla="*/ 317811 w 635622"/>
                <a:gd name="connsiteY2" fmla="*/ 0 h 635622"/>
                <a:gd name="connsiteX3" fmla="*/ 0 w 635622"/>
                <a:gd name="connsiteY3" fmla="*/ 317811 h 635622"/>
                <a:gd name="connsiteX4" fmla="*/ 317811 w 635622"/>
                <a:gd name="connsiteY4" fmla="*/ 635622 h 635622"/>
                <a:gd name="connsiteX5" fmla="*/ 586728 w 635622"/>
                <a:gd name="connsiteY5" fmla="*/ 317811 h 635622"/>
                <a:gd name="connsiteX6" fmla="*/ 585607 w 635622"/>
                <a:gd name="connsiteY6" fmla="*/ 342258 h 635622"/>
                <a:gd name="connsiteX7" fmla="*/ 440046 w 635622"/>
                <a:gd name="connsiteY7" fmla="*/ 342258 h 635622"/>
                <a:gd name="connsiteX8" fmla="*/ 440046 w 635622"/>
                <a:gd name="connsiteY8" fmla="*/ 391152 h 635622"/>
                <a:gd name="connsiteX9" fmla="*/ 576562 w 635622"/>
                <a:gd name="connsiteY9" fmla="*/ 391152 h 635622"/>
                <a:gd name="connsiteX10" fmla="*/ 543090 w 635622"/>
                <a:gd name="connsiteY10" fmla="*/ 464493 h 635622"/>
                <a:gd name="connsiteX11" fmla="*/ 244470 w 635622"/>
                <a:gd name="connsiteY11" fmla="*/ 464493 h 635622"/>
                <a:gd name="connsiteX12" fmla="*/ 244470 w 635622"/>
                <a:gd name="connsiteY12" fmla="*/ 513387 h 635622"/>
                <a:gd name="connsiteX13" fmla="*/ 502181 w 635622"/>
                <a:gd name="connsiteY13" fmla="*/ 513387 h 635622"/>
                <a:gd name="connsiteX14" fmla="*/ 171129 w 635622"/>
                <a:gd name="connsiteY14" fmla="*/ 543090 h 635622"/>
                <a:gd name="connsiteX15" fmla="*/ 171129 w 635622"/>
                <a:gd name="connsiteY15" fmla="*/ 268917 h 635622"/>
                <a:gd name="connsiteX16" fmla="*/ 220023 w 635622"/>
                <a:gd name="connsiteY16" fmla="*/ 220023 h 635622"/>
                <a:gd name="connsiteX17" fmla="*/ 568320 w 635622"/>
                <a:gd name="connsiteY17" fmla="*/ 220023 h 635622"/>
                <a:gd name="connsiteX18" fmla="*/ 586728 w 635622"/>
                <a:gd name="connsiteY18" fmla="*/ 317811 h 635622"/>
                <a:gd name="connsiteX19" fmla="*/ 317811 w 635622"/>
                <a:gd name="connsiteY19" fmla="*/ 48894 h 635622"/>
                <a:gd name="connsiteX20" fmla="*/ 543090 w 635622"/>
                <a:gd name="connsiteY20" fmla="*/ 171129 h 635622"/>
                <a:gd name="connsiteX21" fmla="*/ 220023 w 635622"/>
                <a:gd name="connsiteY21" fmla="*/ 171129 h 635622"/>
                <a:gd name="connsiteX22" fmla="*/ 122235 w 635622"/>
                <a:gd name="connsiteY22" fmla="*/ 268917 h 635622"/>
                <a:gd name="connsiteX23" fmla="*/ 122235 w 635622"/>
                <a:gd name="connsiteY23" fmla="*/ 502181 h 635622"/>
                <a:gd name="connsiteX24" fmla="*/ 133153 w 635622"/>
                <a:gd name="connsiteY24" fmla="*/ 122235 h 635622"/>
                <a:gd name="connsiteX25" fmla="*/ 317811 w 635622"/>
                <a:gd name="connsiteY25" fmla="*/ 48894 h 63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5622" h="635622">
                  <a:moveTo>
                    <a:pt x="317811" y="635622"/>
                  </a:moveTo>
                  <a:cubicBezTo>
                    <a:pt x="493335" y="635622"/>
                    <a:pt x="635622" y="493335"/>
                    <a:pt x="635622" y="317811"/>
                  </a:cubicBezTo>
                  <a:cubicBezTo>
                    <a:pt x="635622" y="142289"/>
                    <a:pt x="493335" y="0"/>
                    <a:pt x="317811" y="0"/>
                  </a:cubicBezTo>
                  <a:cubicBezTo>
                    <a:pt x="142289" y="0"/>
                    <a:pt x="0" y="142289"/>
                    <a:pt x="0" y="317811"/>
                  </a:cubicBezTo>
                  <a:cubicBezTo>
                    <a:pt x="199" y="493252"/>
                    <a:pt x="142371" y="635424"/>
                    <a:pt x="317811" y="635622"/>
                  </a:cubicBezTo>
                  <a:close/>
                  <a:moveTo>
                    <a:pt x="586728" y="317811"/>
                  </a:moveTo>
                  <a:cubicBezTo>
                    <a:pt x="586728" y="326053"/>
                    <a:pt x="586334" y="334203"/>
                    <a:pt x="585607" y="342258"/>
                  </a:cubicBezTo>
                  <a:lnTo>
                    <a:pt x="440046" y="342258"/>
                  </a:lnTo>
                  <a:lnTo>
                    <a:pt x="440046" y="391152"/>
                  </a:lnTo>
                  <a:lnTo>
                    <a:pt x="576562" y="391152"/>
                  </a:lnTo>
                  <a:cubicBezTo>
                    <a:pt x="569169" y="417149"/>
                    <a:pt x="557884" y="441877"/>
                    <a:pt x="543090" y="464493"/>
                  </a:cubicBezTo>
                  <a:lnTo>
                    <a:pt x="244470" y="464493"/>
                  </a:lnTo>
                  <a:lnTo>
                    <a:pt x="244470" y="513387"/>
                  </a:lnTo>
                  <a:lnTo>
                    <a:pt x="502181" y="513387"/>
                  </a:lnTo>
                  <a:cubicBezTo>
                    <a:pt x="411975" y="598652"/>
                    <a:pt x="275072" y="610934"/>
                    <a:pt x="171129" y="543090"/>
                  </a:cubicBezTo>
                  <a:lnTo>
                    <a:pt x="171129" y="268917"/>
                  </a:lnTo>
                  <a:cubicBezTo>
                    <a:pt x="171160" y="241928"/>
                    <a:pt x="193034" y="220054"/>
                    <a:pt x="220023" y="220023"/>
                  </a:cubicBezTo>
                  <a:lnTo>
                    <a:pt x="568320" y="220023"/>
                  </a:lnTo>
                  <a:cubicBezTo>
                    <a:pt x="580516" y="251181"/>
                    <a:pt x="586762" y="284349"/>
                    <a:pt x="586728" y="317811"/>
                  </a:cubicBezTo>
                  <a:close/>
                  <a:moveTo>
                    <a:pt x="317811" y="48894"/>
                  </a:moveTo>
                  <a:cubicBezTo>
                    <a:pt x="408742" y="48929"/>
                    <a:pt x="493494" y="94916"/>
                    <a:pt x="543090" y="171129"/>
                  </a:cubicBezTo>
                  <a:lnTo>
                    <a:pt x="220023" y="171129"/>
                  </a:lnTo>
                  <a:cubicBezTo>
                    <a:pt x="166041" y="171190"/>
                    <a:pt x="122296" y="214935"/>
                    <a:pt x="122235" y="268917"/>
                  </a:cubicBezTo>
                  <a:lnTo>
                    <a:pt x="122235" y="502181"/>
                  </a:lnTo>
                  <a:cubicBezTo>
                    <a:pt x="20331" y="394248"/>
                    <a:pt x="25219" y="224139"/>
                    <a:pt x="133153" y="122235"/>
                  </a:cubicBezTo>
                  <a:cubicBezTo>
                    <a:pt x="183078" y="75099"/>
                    <a:pt x="249149" y="48857"/>
                    <a:pt x="317811" y="48894"/>
                  </a:cubicBezTo>
                  <a:close/>
                </a:path>
              </a:pathLst>
            </a:custGeom>
            <a:solidFill>
              <a:schemeClr val="accent4"/>
            </a:solidFill>
            <a:ln w="3051" cap="flat">
              <a:noFill/>
              <a:prstDash val="solid"/>
              <a:miter/>
            </a:ln>
          </p:spPr>
          <p:txBody>
            <a:bodyPr rtlCol="0" anchor="ctr"/>
            <a:lstStyle/>
            <a:p>
              <a:endParaRPr lang="en-CA"/>
            </a:p>
          </p:txBody>
        </p:sp>
        <p:sp>
          <p:nvSpPr>
            <p:cNvPr id="82" name="Freeform: Shape 81">
              <a:extLst>
                <a:ext uri="{FF2B5EF4-FFF2-40B4-BE49-F238E27FC236}">
                  <a16:creationId xmlns:a16="http://schemas.microsoft.com/office/drawing/2014/main" id="{03A64990-0959-2B70-8767-9AF744B7E584}"/>
                </a:ext>
              </a:extLst>
            </p:cNvPr>
            <p:cNvSpPr/>
            <p:nvPr/>
          </p:nvSpPr>
          <p:spPr>
            <a:xfrm>
              <a:off x="4723122" y="3949314"/>
              <a:ext cx="146682" cy="48894"/>
            </a:xfrm>
            <a:custGeom>
              <a:avLst/>
              <a:gdLst>
                <a:gd name="connsiteX0" fmla="*/ 0 w 146682"/>
                <a:gd name="connsiteY0" fmla="*/ 0 h 48894"/>
                <a:gd name="connsiteX1" fmla="*/ 146682 w 146682"/>
                <a:gd name="connsiteY1" fmla="*/ 0 h 48894"/>
                <a:gd name="connsiteX2" fmla="*/ 146682 w 146682"/>
                <a:gd name="connsiteY2" fmla="*/ 48894 h 48894"/>
                <a:gd name="connsiteX3" fmla="*/ 0 w 146682"/>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46682" h="48894">
                  <a:moveTo>
                    <a:pt x="0" y="0"/>
                  </a:moveTo>
                  <a:lnTo>
                    <a:pt x="146682" y="0"/>
                  </a:lnTo>
                  <a:lnTo>
                    <a:pt x="146682" y="48894"/>
                  </a:lnTo>
                  <a:lnTo>
                    <a:pt x="0" y="48894"/>
                  </a:lnTo>
                  <a:close/>
                </a:path>
              </a:pathLst>
            </a:custGeom>
            <a:solidFill>
              <a:schemeClr val="accent4"/>
            </a:solidFill>
            <a:ln w="3051" cap="flat">
              <a:noFill/>
              <a:prstDash val="solid"/>
              <a:miter/>
            </a:ln>
          </p:spPr>
          <p:txBody>
            <a:bodyPr rtlCol="0" anchor="ctr"/>
            <a:lstStyle/>
            <a:p>
              <a:endParaRPr lang="en-CA"/>
            </a:p>
          </p:txBody>
        </p:sp>
      </p:grpSp>
      <p:grpSp>
        <p:nvGrpSpPr>
          <p:cNvPr id="83" name="Group 82">
            <a:extLst>
              <a:ext uri="{FF2B5EF4-FFF2-40B4-BE49-F238E27FC236}">
                <a16:creationId xmlns:a16="http://schemas.microsoft.com/office/drawing/2014/main" id="{1B28F141-3EB6-7188-93DF-2D56488F5953}"/>
              </a:ext>
            </a:extLst>
          </p:cNvPr>
          <p:cNvGrpSpPr/>
          <p:nvPr/>
        </p:nvGrpSpPr>
        <p:grpSpPr>
          <a:xfrm>
            <a:off x="8115187" y="4173795"/>
            <a:ext cx="647360" cy="647360"/>
            <a:chOff x="3180584" y="2343490"/>
            <a:chExt cx="2701289" cy="2701290"/>
          </a:xfrm>
        </p:grpSpPr>
        <p:sp>
          <p:nvSpPr>
            <p:cNvPr id="84" name="Freeform: Shape 83">
              <a:extLst>
                <a:ext uri="{FF2B5EF4-FFF2-40B4-BE49-F238E27FC236}">
                  <a16:creationId xmlns:a16="http://schemas.microsoft.com/office/drawing/2014/main" id="{0F96F5CF-EBDD-2963-B3B8-04571E3B3364}"/>
                </a:ext>
              </a:extLst>
            </p:cNvPr>
            <p:cNvSpPr/>
            <p:nvPr/>
          </p:nvSpPr>
          <p:spPr>
            <a:xfrm>
              <a:off x="3180584" y="2343490"/>
              <a:ext cx="1350645" cy="2701290"/>
            </a:xfrm>
            <a:custGeom>
              <a:avLst/>
              <a:gdLst>
                <a:gd name="connsiteX0" fmla="*/ 1350645 w 1350645"/>
                <a:gd name="connsiteY0" fmla="*/ 225108 h 2701290"/>
                <a:gd name="connsiteX1" fmla="*/ 1350645 w 1350645"/>
                <a:gd name="connsiteY1" fmla="*/ 0 h 2701290"/>
                <a:gd name="connsiteX2" fmla="*/ 709201 w 1350645"/>
                <a:gd name="connsiteY2" fmla="*/ 535427 h 2701290"/>
                <a:gd name="connsiteX3" fmla="*/ 581399 w 1350645"/>
                <a:gd name="connsiteY3" fmla="*/ 1238091 h 2701290"/>
                <a:gd name="connsiteX4" fmla="*/ 281384 w 1350645"/>
                <a:gd name="connsiteY4" fmla="*/ 1238091 h 2701290"/>
                <a:gd name="connsiteX5" fmla="*/ 281384 w 1350645"/>
                <a:gd name="connsiteY5" fmla="*/ 1463199 h 2701290"/>
                <a:gd name="connsiteX6" fmla="*/ 540483 w 1350645"/>
                <a:gd name="connsiteY6" fmla="*/ 1463199 h 2701290"/>
                <a:gd name="connsiteX7" fmla="*/ 419988 w 1350645"/>
                <a:gd name="connsiteY7" fmla="*/ 2125634 h 2701290"/>
                <a:gd name="connsiteX8" fmla="*/ 0 w 1350645"/>
                <a:gd name="connsiteY8" fmla="*/ 2476183 h 2701290"/>
                <a:gd name="connsiteX9" fmla="*/ 0 w 1350645"/>
                <a:gd name="connsiteY9" fmla="*/ 2701290 h 2701290"/>
                <a:gd name="connsiteX10" fmla="*/ 641441 w 1350645"/>
                <a:gd name="connsiteY10" fmla="*/ 2165865 h 2701290"/>
                <a:gd name="connsiteX11" fmla="*/ 769249 w 1350645"/>
                <a:gd name="connsiteY11" fmla="*/ 1463199 h 2701290"/>
                <a:gd name="connsiteX12" fmla="*/ 1012984 w 1350645"/>
                <a:gd name="connsiteY12" fmla="*/ 1463199 h 2701290"/>
                <a:gd name="connsiteX13" fmla="*/ 1012984 w 1350645"/>
                <a:gd name="connsiteY13" fmla="*/ 1238091 h 2701290"/>
                <a:gd name="connsiteX14" fmla="*/ 810162 w 1350645"/>
                <a:gd name="connsiteY14" fmla="*/ 1238091 h 2701290"/>
                <a:gd name="connsiteX15" fmla="*/ 930658 w 1350645"/>
                <a:gd name="connsiteY15" fmla="*/ 575656 h 2701290"/>
                <a:gd name="connsiteX16" fmla="*/ 1350645 w 1350645"/>
                <a:gd name="connsiteY16" fmla="*/ 225108 h 270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0645" h="2701290">
                  <a:moveTo>
                    <a:pt x="1350645" y="225108"/>
                  </a:moveTo>
                  <a:lnTo>
                    <a:pt x="1350645" y="0"/>
                  </a:lnTo>
                  <a:cubicBezTo>
                    <a:pt x="1035269" y="0"/>
                    <a:pt x="765591" y="225162"/>
                    <a:pt x="709201" y="535427"/>
                  </a:cubicBezTo>
                  <a:lnTo>
                    <a:pt x="581399" y="1238091"/>
                  </a:lnTo>
                  <a:lnTo>
                    <a:pt x="281384" y="1238091"/>
                  </a:lnTo>
                  <a:lnTo>
                    <a:pt x="281384" y="1463199"/>
                  </a:lnTo>
                  <a:lnTo>
                    <a:pt x="540483" y="1463199"/>
                  </a:lnTo>
                  <a:lnTo>
                    <a:pt x="419988" y="2125634"/>
                  </a:lnTo>
                  <a:cubicBezTo>
                    <a:pt x="383084" y="2328786"/>
                    <a:pt x="206477" y="2476183"/>
                    <a:pt x="0" y="2476183"/>
                  </a:cubicBezTo>
                  <a:lnTo>
                    <a:pt x="0" y="2701290"/>
                  </a:lnTo>
                  <a:cubicBezTo>
                    <a:pt x="315376" y="2701290"/>
                    <a:pt x="585054" y="2476126"/>
                    <a:pt x="641441" y="2165865"/>
                  </a:cubicBezTo>
                  <a:lnTo>
                    <a:pt x="769249" y="1463199"/>
                  </a:lnTo>
                  <a:lnTo>
                    <a:pt x="1012984" y="1463199"/>
                  </a:lnTo>
                  <a:lnTo>
                    <a:pt x="1012984" y="1238091"/>
                  </a:lnTo>
                  <a:lnTo>
                    <a:pt x="810162" y="1238091"/>
                  </a:lnTo>
                  <a:lnTo>
                    <a:pt x="930658" y="575656"/>
                  </a:lnTo>
                  <a:cubicBezTo>
                    <a:pt x="967561" y="372504"/>
                    <a:pt x="1144165" y="225108"/>
                    <a:pt x="1350645" y="225108"/>
                  </a:cubicBezTo>
                  <a:close/>
                </a:path>
              </a:pathLst>
            </a:custGeom>
            <a:solidFill>
              <a:schemeClr val="bg1"/>
            </a:solidFill>
            <a:ln w="7020" cap="flat">
              <a:noFill/>
              <a:prstDash val="solid"/>
              <a:miter/>
            </a:ln>
          </p:spPr>
          <p:txBody>
            <a:bodyPr rtlCol="0" anchor="ctr"/>
            <a:lstStyle/>
            <a:p>
              <a:endParaRPr lang="en-CA"/>
            </a:p>
          </p:txBody>
        </p:sp>
        <p:sp>
          <p:nvSpPr>
            <p:cNvPr id="85" name="Freeform: Shape 84">
              <a:extLst>
                <a:ext uri="{FF2B5EF4-FFF2-40B4-BE49-F238E27FC236}">
                  <a16:creationId xmlns:a16="http://schemas.microsoft.com/office/drawing/2014/main" id="{E50A1484-92D6-DDE3-B003-18F9DE307950}"/>
                </a:ext>
              </a:extLst>
            </p:cNvPr>
            <p:cNvSpPr/>
            <p:nvPr/>
          </p:nvSpPr>
          <p:spPr>
            <a:xfrm>
              <a:off x="4362398" y="2951268"/>
              <a:ext cx="371926" cy="1485734"/>
            </a:xfrm>
            <a:custGeom>
              <a:avLst/>
              <a:gdLst>
                <a:gd name="connsiteX0" fmla="*/ 281384 w 371926"/>
                <a:gd name="connsiteY0" fmla="*/ 67544 h 1485734"/>
                <a:gd name="connsiteX1" fmla="*/ 191334 w 371926"/>
                <a:gd name="connsiteY1" fmla="*/ 0 h 1485734"/>
                <a:gd name="connsiteX2" fmla="*/ 0 w 371926"/>
                <a:gd name="connsiteY2" fmla="*/ 742866 h 1485734"/>
                <a:gd name="connsiteX3" fmla="*/ 191334 w 371926"/>
                <a:gd name="connsiteY3" fmla="*/ 1485735 h 1485734"/>
                <a:gd name="connsiteX4" fmla="*/ 371378 w 371926"/>
                <a:gd name="connsiteY4" fmla="*/ 1350642 h 1485734"/>
                <a:gd name="connsiteX5" fmla="*/ 225108 w 371926"/>
                <a:gd name="connsiteY5" fmla="*/ 742866 h 1485734"/>
                <a:gd name="connsiteX6" fmla="*/ 371927 w 371926"/>
                <a:gd name="connsiteY6" fmla="*/ 134344 h 14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926" h="1485734">
                  <a:moveTo>
                    <a:pt x="281384" y="67544"/>
                  </a:moveTo>
                  <a:lnTo>
                    <a:pt x="191334" y="0"/>
                  </a:lnTo>
                  <a:cubicBezTo>
                    <a:pt x="183533" y="10415"/>
                    <a:pt x="0" y="260693"/>
                    <a:pt x="0" y="742866"/>
                  </a:cubicBezTo>
                  <a:cubicBezTo>
                    <a:pt x="0" y="1225039"/>
                    <a:pt x="183533" y="1475317"/>
                    <a:pt x="191334" y="1485735"/>
                  </a:cubicBezTo>
                  <a:lnTo>
                    <a:pt x="371378" y="1350642"/>
                  </a:lnTo>
                  <a:cubicBezTo>
                    <a:pt x="369978" y="1348750"/>
                    <a:pt x="225108" y="1144331"/>
                    <a:pt x="225108" y="742866"/>
                  </a:cubicBezTo>
                  <a:cubicBezTo>
                    <a:pt x="225108" y="341506"/>
                    <a:pt x="370471" y="136433"/>
                    <a:pt x="371927" y="134344"/>
                  </a:cubicBezTo>
                  <a:close/>
                </a:path>
              </a:pathLst>
            </a:custGeom>
            <a:solidFill>
              <a:schemeClr val="bg1"/>
            </a:solidFill>
            <a:ln w="7020" cap="flat">
              <a:noFill/>
              <a:prstDash val="solid"/>
              <a:miter/>
            </a:ln>
          </p:spPr>
          <p:txBody>
            <a:bodyPr rtlCol="0" anchor="ctr"/>
            <a:lstStyle/>
            <a:p>
              <a:endParaRPr lang="en-CA"/>
            </a:p>
          </p:txBody>
        </p:sp>
        <p:sp>
          <p:nvSpPr>
            <p:cNvPr id="86" name="Freeform: Shape 85">
              <a:extLst>
                <a:ext uri="{FF2B5EF4-FFF2-40B4-BE49-F238E27FC236}">
                  <a16:creationId xmlns:a16="http://schemas.microsoft.com/office/drawing/2014/main" id="{2A288F13-7713-9C32-C667-BA6E9B7E3BE3}"/>
                </a:ext>
              </a:extLst>
            </p:cNvPr>
            <p:cNvSpPr/>
            <p:nvPr/>
          </p:nvSpPr>
          <p:spPr>
            <a:xfrm>
              <a:off x="5509947" y="2951268"/>
              <a:ext cx="371926" cy="1485734"/>
            </a:xfrm>
            <a:custGeom>
              <a:avLst/>
              <a:gdLst>
                <a:gd name="connsiteX0" fmla="*/ 492 w 371926"/>
                <a:gd name="connsiteY0" fmla="*/ 135090 h 1485734"/>
                <a:gd name="connsiteX1" fmla="*/ 146819 w 371926"/>
                <a:gd name="connsiteY1" fmla="*/ 742866 h 1485734"/>
                <a:gd name="connsiteX2" fmla="*/ 0 w 371926"/>
                <a:gd name="connsiteY2" fmla="*/ 1351388 h 1485734"/>
                <a:gd name="connsiteX3" fmla="*/ 90542 w 371926"/>
                <a:gd name="connsiteY3" fmla="*/ 1418189 h 1485734"/>
                <a:gd name="connsiteX4" fmla="*/ 180592 w 371926"/>
                <a:gd name="connsiteY4" fmla="*/ 1485735 h 1485734"/>
                <a:gd name="connsiteX5" fmla="*/ 371927 w 371926"/>
                <a:gd name="connsiteY5" fmla="*/ 742866 h 1485734"/>
                <a:gd name="connsiteX6" fmla="*/ 180592 w 371926"/>
                <a:gd name="connsiteY6" fmla="*/ 0 h 14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926" h="1485734">
                  <a:moveTo>
                    <a:pt x="492" y="135090"/>
                  </a:moveTo>
                  <a:cubicBezTo>
                    <a:pt x="1949" y="136982"/>
                    <a:pt x="146819" y="341401"/>
                    <a:pt x="146819" y="742866"/>
                  </a:cubicBezTo>
                  <a:cubicBezTo>
                    <a:pt x="146819" y="1144226"/>
                    <a:pt x="1456" y="1349299"/>
                    <a:pt x="0" y="1351388"/>
                  </a:cubicBezTo>
                  <a:lnTo>
                    <a:pt x="90542" y="1418189"/>
                  </a:lnTo>
                  <a:lnTo>
                    <a:pt x="180592" y="1485735"/>
                  </a:lnTo>
                  <a:cubicBezTo>
                    <a:pt x="188478" y="1475260"/>
                    <a:pt x="371927" y="1225039"/>
                    <a:pt x="371927" y="742866"/>
                  </a:cubicBezTo>
                  <a:cubicBezTo>
                    <a:pt x="371927" y="260693"/>
                    <a:pt x="188394" y="10415"/>
                    <a:pt x="180592" y="0"/>
                  </a:cubicBezTo>
                  <a:close/>
                </a:path>
              </a:pathLst>
            </a:custGeom>
            <a:solidFill>
              <a:schemeClr val="bg1"/>
            </a:solidFill>
            <a:ln w="7020" cap="flat">
              <a:noFill/>
              <a:prstDash val="solid"/>
              <a:miter/>
            </a:ln>
          </p:spPr>
          <p:txBody>
            <a:bodyPr rtlCol="0" anchor="ctr"/>
            <a:lstStyle/>
            <a:p>
              <a:endParaRPr lang="en-CA"/>
            </a:p>
          </p:txBody>
        </p:sp>
        <p:sp>
          <p:nvSpPr>
            <p:cNvPr id="87" name="Freeform: Shape 86">
              <a:extLst>
                <a:ext uri="{FF2B5EF4-FFF2-40B4-BE49-F238E27FC236}">
                  <a16:creationId xmlns:a16="http://schemas.microsoft.com/office/drawing/2014/main" id="{E8AFFE8F-D436-5A2F-7BDD-91DD0337FD41}"/>
                </a:ext>
              </a:extLst>
            </p:cNvPr>
            <p:cNvSpPr/>
            <p:nvPr/>
          </p:nvSpPr>
          <p:spPr>
            <a:xfrm>
              <a:off x="4777876" y="3346526"/>
              <a:ext cx="632242" cy="751493"/>
            </a:xfrm>
            <a:custGeom>
              <a:avLst/>
              <a:gdLst>
                <a:gd name="connsiteX0" fmla="*/ 450215 w 632242"/>
                <a:gd name="connsiteY0" fmla="*/ 0 h 751493"/>
                <a:gd name="connsiteX1" fmla="*/ 316121 w 632242"/>
                <a:gd name="connsiteY1" fmla="*/ 184412 h 751493"/>
                <a:gd name="connsiteX2" fmla="*/ 182028 w 632242"/>
                <a:gd name="connsiteY2" fmla="*/ 0 h 751493"/>
                <a:gd name="connsiteX3" fmla="*/ 0 w 632242"/>
                <a:gd name="connsiteY3" fmla="*/ 132448 h 751493"/>
                <a:gd name="connsiteX4" fmla="*/ 176942 w 632242"/>
                <a:gd name="connsiteY4" fmla="*/ 375747 h 751493"/>
                <a:gd name="connsiteX5" fmla="*/ 0 w 632242"/>
                <a:gd name="connsiteY5" fmla="*/ 619046 h 751493"/>
                <a:gd name="connsiteX6" fmla="*/ 182028 w 632242"/>
                <a:gd name="connsiteY6" fmla="*/ 751493 h 751493"/>
                <a:gd name="connsiteX7" fmla="*/ 316121 w 632242"/>
                <a:gd name="connsiteY7" fmla="*/ 567081 h 751493"/>
                <a:gd name="connsiteX8" fmla="*/ 450215 w 632242"/>
                <a:gd name="connsiteY8" fmla="*/ 751493 h 751493"/>
                <a:gd name="connsiteX9" fmla="*/ 632243 w 632242"/>
                <a:gd name="connsiteY9" fmla="*/ 619046 h 751493"/>
                <a:gd name="connsiteX10" fmla="*/ 455301 w 632242"/>
                <a:gd name="connsiteY10" fmla="*/ 375747 h 751493"/>
                <a:gd name="connsiteX11" fmla="*/ 632243 w 632242"/>
                <a:gd name="connsiteY11" fmla="*/ 132448 h 75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242" h="751493">
                  <a:moveTo>
                    <a:pt x="450215" y="0"/>
                  </a:moveTo>
                  <a:lnTo>
                    <a:pt x="316121" y="184412"/>
                  </a:lnTo>
                  <a:lnTo>
                    <a:pt x="182028" y="0"/>
                  </a:lnTo>
                  <a:lnTo>
                    <a:pt x="0" y="132448"/>
                  </a:lnTo>
                  <a:lnTo>
                    <a:pt x="176942" y="375747"/>
                  </a:lnTo>
                  <a:lnTo>
                    <a:pt x="0" y="619046"/>
                  </a:lnTo>
                  <a:lnTo>
                    <a:pt x="182028" y="751493"/>
                  </a:lnTo>
                  <a:lnTo>
                    <a:pt x="316121" y="567081"/>
                  </a:lnTo>
                  <a:lnTo>
                    <a:pt x="450215" y="751493"/>
                  </a:lnTo>
                  <a:lnTo>
                    <a:pt x="632243" y="619046"/>
                  </a:lnTo>
                  <a:lnTo>
                    <a:pt x="455301" y="375747"/>
                  </a:lnTo>
                  <a:lnTo>
                    <a:pt x="632243" y="132448"/>
                  </a:lnTo>
                  <a:close/>
                </a:path>
              </a:pathLst>
            </a:custGeom>
            <a:solidFill>
              <a:schemeClr val="accent4"/>
            </a:solidFill>
            <a:ln w="7020" cap="flat">
              <a:noFill/>
              <a:prstDash val="solid"/>
              <a:miter/>
            </a:ln>
          </p:spPr>
          <p:txBody>
            <a:bodyPr rtlCol="0" anchor="ctr"/>
            <a:lstStyle/>
            <a:p>
              <a:endParaRPr lang="en-CA"/>
            </a:p>
          </p:txBody>
        </p:sp>
      </p:grpSp>
    </p:spTree>
    <p:extLst>
      <p:ext uri="{BB962C8B-B14F-4D97-AF65-F5344CB8AC3E}">
        <p14:creationId xmlns:p14="http://schemas.microsoft.com/office/powerpoint/2010/main" val="139113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Effect transition="in" filter="fade">
                                      <p:cBhvr>
                                        <p:cTn id="7" dur="1000"/>
                                        <p:tgtEl>
                                          <p:spTgt spid="282">
                                            <p:txEl>
                                              <p:pRg st="0" end="0"/>
                                            </p:txEl>
                                          </p:spTgt>
                                        </p:tgtEl>
                                      </p:cBhvr>
                                    </p:animEffect>
                                    <p:anim calcmode="lin" valueType="num">
                                      <p:cBhvr>
                                        <p:cTn id="8" dur="1000" fill="hold"/>
                                        <p:tgtEl>
                                          <p:spTgt spid="28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8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4">
                                            <p:txEl>
                                              <p:pRg st="0" end="0"/>
                                            </p:txEl>
                                          </p:spTgt>
                                        </p:tgtEl>
                                        <p:attrNameLst>
                                          <p:attrName>style.visibility</p:attrName>
                                        </p:attrNameLst>
                                      </p:cBhvr>
                                      <p:to>
                                        <p:strVal val="visible"/>
                                      </p:to>
                                    </p:set>
                                    <p:animEffect transition="in" filter="fade">
                                      <p:cBhvr>
                                        <p:cTn id="12" dur="1000"/>
                                        <p:tgtEl>
                                          <p:spTgt spid="284">
                                            <p:txEl>
                                              <p:pRg st="0" end="0"/>
                                            </p:txEl>
                                          </p:spTgt>
                                        </p:tgtEl>
                                      </p:cBhvr>
                                    </p:animEffect>
                                    <p:anim calcmode="lin" valueType="num">
                                      <p:cBhvr>
                                        <p:cTn id="13" dur="1000" fill="hold"/>
                                        <p:tgtEl>
                                          <p:spTgt spid="28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8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5">
                                            <p:txEl>
                                              <p:pRg st="0" end="0"/>
                                            </p:txEl>
                                          </p:spTgt>
                                        </p:tgtEl>
                                        <p:attrNameLst>
                                          <p:attrName>style.visibility</p:attrName>
                                        </p:attrNameLst>
                                      </p:cBhvr>
                                      <p:to>
                                        <p:strVal val="visible"/>
                                      </p:to>
                                    </p:set>
                                    <p:animEffect transition="in" filter="fade">
                                      <p:cBhvr>
                                        <p:cTn id="17" dur="1000"/>
                                        <p:tgtEl>
                                          <p:spTgt spid="285">
                                            <p:txEl>
                                              <p:pRg st="0" end="0"/>
                                            </p:txEl>
                                          </p:spTgt>
                                        </p:tgtEl>
                                      </p:cBhvr>
                                    </p:animEffect>
                                    <p:anim calcmode="lin" valueType="num">
                                      <p:cBhvr>
                                        <p:cTn id="18" dur="1000" fill="hold"/>
                                        <p:tgtEl>
                                          <p:spTgt spid="28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8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6">
                                            <p:txEl>
                                              <p:pRg st="0" end="0"/>
                                            </p:txEl>
                                          </p:spTgt>
                                        </p:tgtEl>
                                        <p:attrNameLst>
                                          <p:attrName>style.visibility</p:attrName>
                                        </p:attrNameLst>
                                      </p:cBhvr>
                                      <p:to>
                                        <p:strVal val="visible"/>
                                      </p:to>
                                    </p:set>
                                    <p:animEffect transition="in" filter="fade">
                                      <p:cBhvr>
                                        <p:cTn id="22" dur="1000"/>
                                        <p:tgtEl>
                                          <p:spTgt spid="286">
                                            <p:txEl>
                                              <p:pRg st="0" end="0"/>
                                            </p:txEl>
                                          </p:spTgt>
                                        </p:tgtEl>
                                      </p:cBhvr>
                                    </p:animEffect>
                                    <p:anim calcmode="lin" valueType="num">
                                      <p:cBhvr>
                                        <p:cTn id="23" dur="1000" fill="hold"/>
                                        <p:tgtEl>
                                          <p:spTgt spid="28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86">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87">
                                            <p:txEl>
                                              <p:pRg st="0" end="0"/>
                                            </p:txEl>
                                          </p:spTgt>
                                        </p:tgtEl>
                                        <p:attrNameLst>
                                          <p:attrName>style.visibility</p:attrName>
                                        </p:attrNameLst>
                                      </p:cBhvr>
                                      <p:to>
                                        <p:strVal val="visible"/>
                                      </p:to>
                                    </p:set>
                                    <p:animEffect transition="in" filter="fade">
                                      <p:cBhvr>
                                        <p:cTn id="27" dur="1000"/>
                                        <p:tgtEl>
                                          <p:spTgt spid="287">
                                            <p:txEl>
                                              <p:pRg st="0" end="0"/>
                                            </p:txEl>
                                          </p:spTgt>
                                        </p:tgtEl>
                                      </p:cBhvr>
                                    </p:animEffect>
                                    <p:anim calcmode="lin" valueType="num">
                                      <p:cBhvr>
                                        <p:cTn id="28" dur="1000" fill="hold"/>
                                        <p:tgtEl>
                                          <p:spTgt spid="287">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287">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8">
                                            <p:txEl>
                                              <p:pRg st="0" end="0"/>
                                            </p:txEl>
                                          </p:spTgt>
                                        </p:tgtEl>
                                        <p:attrNameLst>
                                          <p:attrName>style.visibility</p:attrName>
                                        </p:attrNameLst>
                                      </p:cBhvr>
                                      <p:to>
                                        <p:strVal val="visible"/>
                                      </p:to>
                                    </p:set>
                                    <p:animEffect transition="in" filter="fade">
                                      <p:cBhvr>
                                        <p:cTn id="32" dur="1000"/>
                                        <p:tgtEl>
                                          <p:spTgt spid="288">
                                            <p:txEl>
                                              <p:pRg st="0" end="0"/>
                                            </p:txEl>
                                          </p:spTgt>
                                        </p:tgtEl>
                                      </p:cBhvr>
                                    </p:animEffect>
                                    <p:anim calcmode="lin" valueType="num">
                                      <p:cBhvr>
                                        <p:cTn id="33" dur="1000" fill="hold"/>
                                        <p:tgtEl>
                                          <p:spTgt spid="288">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28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p:bldP spid="284" grpId="0" build="p"/>
      <p:bldP spid="285" grpId="0" build="p"/>
      <p:bldP spid="286" grpId="0" build="p"/>
      <p:bldP spid="287" grpId="0" build="p"/>
      <p:bldP spid="28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63ED27-9FE8-495F-BA1A-A70F0F4C6007}"/>
              </a:ext>
            </a:extLst>
          </p:cNvPr>
          <p:cNvSpPr>
            <a:spLocks noGrp="1"/>
          </p:cNvSpPr>
          <p:nvPr>
            <p:ph type="title"/>
          </p:nvPr>
        </p:nvSpPr>
        <p:spPr/>
        <p:txBody>
          <a:bodyPr/>
          <a:lstStyle/>
          <a:p>
            <a:r>
              <a:rPr lang="en-GB"/>
              <a:t>Summary of Logistic Vs Linear Regression</a:t>
            </a:r>
          </a:p>
        </p:txBody>
      </p:sp>
      <p:sp>
        <p:nvSpPr>
          <p:cNvPr id="69" name="Rounded Rectangle 27">
            <a:extLst>
              <a:ext uri="{FF2B5EF4-FFF2-40B4-BE49-F238E27FC236}">
                <a16:creationId xmlns:a16="http://schemas.microsoft.com/office/drawing/2014/main" id="{260867C6-610B-4F6D-8AF3-2C40B00EB3A3}"/>
              </a:ext>
            </a:extLst>
          </p:cNvPr>
          <p:cNvSpPr/>
          <p:nvPr/>
        </p:nvSpPr>
        <p:spPr>
          <a:xfrm>
            <a:off x="6088181" y="1177450"/>
            <a:ext cx="5438971" cy="5011144"/>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TextBox 69">
            <a:extLst>
              <a:ext uri="{FF2B5EF4-FFF2-40B4-BE49-F238E27FC236}">
                <a16:creationId xmlns:a16="http://schemas.microsoft.com/office/drawing/2014/main" id="{F00EA58F-383C-4A7A-9857-074A4F9F9489}"/>
              </a:ext>
            </a:extLst>
          </p:cNvPr>
          <p:cNvSpPr txBox="1"/>
          <p:nvPr/>
        </p:nvSpPr>
        <p:spPr>
          <a:xfrm>
            <a:off x="7172326" y="1284246"/>
            <a:ext cx="3044732" cy="1066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285750" indent="-285750">
              <a:lnSpc>
                <a:spcPct val="120000"/>
              </a:lnSpc>
              <a:spcBef>
                <a:spcPts val="1000"/>
              </a:spcBef>
              <a:buClr>
                <a:schemeClr val="dk1"/>
              </a:buClr>
              <a:buSzPts val="1600"/>
              <a:buChar char="•"/>
              <a:defRPr sz="1800" b="1">
                <a:solidFill>
                  <a:schemeClr val="dk1"/>
                </a:solidFill>
                <a:latin typeface="Open Sans"/>
                <a:ea typeface="Open Sans"/>
                <a:cs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9pPr>
          </a:lstStyle>
          <a:p>
            <a:pPr marL="0" indent="0" algn="ctr">
              <a:buNone/>
            </a:pPr>
            <a:r>
              <a:rPr lang="en-US" sz="1600">
                <a:solidFill>
                  <a:schemeClr val="tx2"/>
                </a:solidFill>
              </a:rPr>
              <a:t>Linear Regression</a:t>
            </a:r>
          </a:p>
        </p:txBody>
      </p:sp>
      <p:sp>
        <p:nvSpPr>
          <p:cNvPr id="184" name="TextBox 183">
            <a:extLst>
              <a:ext uri="{FF2B5EF4-FFF2-40B4-BE49-F238E27FC236}">
                <a16:creationId xmlns:a16="http://schemas.microsoft.com/office/drawing/2014/main" id="{351F36E3-008F-49FF-8272-C2C09B6FC04F}"/>
              </a:ext>
            </a:extLst>
          </p:cNvPr>
          <p:cNvSpPr txBox="1"/>
          <p:nvPr/>
        </p:nvSpPr>
        <p:spPr>
          <a:xfrm>
            <a:off x="7701465" y="2558589"/>
            <a:ext cx="1377538" cy="600164"/>
          </a:xfrm>
          <a:prstGeom prst="rect">
            <a:avLst/>
          </a:prstGeom>
          <a:noFill/>
        </p:spPr>
        <p:txBody>
          <a:bodyPr wrap="square">
            <a:spAutoFit/>
          </a:bodyPr>
          <a:lstStyle/>
          <a:p>
            <a:pPr algn="ctr"/>
            <a:r>
              <a:rPr lang="en-CA" sz="1100">
                <a:solidFill>
                  <a:schemeClr val="accent5"/>
                </a:solidFill>
              </a:rPr>
              <a:t>Linear regression poor fit for classifying data</a:t>
            </a:r>
          </a:p>
        </p:txBody>
      </p:sp>
      <p:sp>
        <p:nvSpPr>
          <p:cNvPr id="189" name="Rounded Rectangle 27">
            <a:extLst>
              <a:ext uri="{FF2B5EF4-FFF2-40B4-BE49-F238E27FC236}">
                <a16:creationId xmlns:a16="http://schemas.microsoft.com/office/drawing/2014/main" id="{22235A1F-8C51-4C4A-BD56-E25AEF801641}"/>
              </a:ext>
            </a:extLst>
          </p:cNvPr>
          <p:cNvSpPr/>
          <p:nvPr/>
        </p:nvSpPr>
        <p:spPr>
          <a:xfrm>
            <a:off x="502099" y="1177450"/>
            <a:ext cx="5403435" cy="5011144"/>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0" name="TextBox 189">
            <a:extLst>
              <a:ext uri="{FF2B5EF4-FFF2-40B4-BE49-F238E27FC236}">
                <a16:creationId xmlns:a16="http://schemas.microsoft.com/office/drawing/2014/main" id="{E012747E-EBA4-4D89-A2BB-6E06DFFC2676}"/>
              </a:ext>
            </a:extLst>
          </p:cNvPr>
          <p:cNvSpPr txBox="1"/>
          <p:nvPr/>
        </p:nvSpPr>
        <p:spPr>
          <a:xfrm>
            <a:off x="1684473" y="1285194"/>
            <a:ext cx="3044732" cy="10660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285750" indent="-285750">
              <a:lnSpc>
                <a:spcPct val="120000"/>
              </a:lnSpc>
              <a:spcBef>
                <a:spcPts val="1000"/>
              </a:spcBef>
              <a:buClr>
                <a:schemeClr val="dk1"/>
              </a:buClr>
              <a:buSzPts val="1600"/>
              <a:buChar char="•"/>
              <a:defRPr sz="1800" b="1">
                <a:solidFill>
                  <a:schemeClr val="dk1"/>
                </a:solidFill>
                <a:latin typeface="Open Sans"/>
                <a:ea typeface="Open Sans"/>
                <a:cs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9pPr>
          </a:lstStyle>
          <a:p>
            <a:pPr marL="0" indent="0" algn="ctr">
              <a:buNone/>
            </a:pPr>
            <a:r>
              <a:rPr lang="en-US" sz="1600">
                <a:solidFill>
                  <a:schemeClr val="tx2"/>
                </a:solidFill>
              </a:rPr>
              <a:t>Logistic Regression</a:t>
            </a:r>
          </a:p>
        </p:txBody>
      </p:sp>
      <p:grpSp>
        <p:nvGrpSpPr>
          <p:cNvPr id="2" name="Group 1">
            <a:extLst>
              <a:ext uri="{FF2B5EF4-FFF2-40B4-BE49-F238E27FC236}">
                <a16:creationId xmlns:a16="http://schemas.microsoft.com/office/drawing/2014/main" id="{61EE3639-D744-4C79-8325-1FE054206003}"/>
              </a:ext>
            </a:extLst>
          </p:cNvPr>
          <p:cNvGrpSpPr/>
          <p:nvPr/>
        </p:nvGrpSpPr>
        <p:grpSpPr>
          <a:xfrm>
            <a:off x="1192587" y="1817279"/>
            <a:ext cx="3939331" cy="2692174"/>
            <a:chOff x="1192587" y="1817279"/>
            <a:chExt cx="3939331" cy="2692174"/>
          </a:xfrm>
        </p:grpSpPr>
        <p:sp>
          <p:nvSpPr>
            <p:cNvPr id="192" name="TextBox 191">
              <a:extLst>
                <a:ext uri="{FF2B5EF4-FFF2-40B4-BE49-F238E27FC236}">
                  <a16:creationId xmlns:a16="http://schemas.microsoft.com/office/drawing/2014/main" id="{435CF402-4C14-491E-A0F8-6DC4A80F3EE6}"/>
                </a:ext>
              </a:extLst>
            </p:cNvPr>
            <p:cNvSpPr txBox="1"/>
            <p:nvPr/>
          </p:nvSpPr>
          <p:spPr>
            <a:xfrm>
              <a:off x="2066668" y="4135316"/>
              <a:ext cx="2692175" cy="276999"/>
            </a:xfrm>
            <a:prstGeom prst="rect">
              <a:avLst/>
            </a:prstGeom>
            <a:noFill/>
          </p:spPr>
          <p:txBody>
            <a:bodyPr wrap="square" rtlCol="0">
              <a:spAutoFit/>
            </a:bodyPr>
            <a:lstStyle/>
            <a:p>
              <a:pPr algn="ctr"/>
              <a:r>
                <a:rPr lang="en-GB" sz="1200">
                  <a:solidFill>
                    <a:srgbClr val="132E57"/>
                  </a:solidFill>
                  <a:latin typeface="Open Sans" panose="020B0606030504020204" pitchFamily="34" charset="0"/>
                  <a:ea typeface="Open Sans" panose="020B0606030504020204" pitchFamily="34" charset="0"/>
                  <a:cs typeface="Open Sans" panose="020B0606030504020204" pitchFamily="34" charset="0"/>
                </a:rPr>
                <a:t>Independent Variable (X)</a:t>
              </a:r>
            </a:p>
          </p:txBody>
        </p:sp>
        <p:sp>
          <p:nvSpPr>
            <p:cNvPr id="193" name="TextBox 192">
              <a:extLst>
                <a:ext uri="{FF2B5EF4-FFF2-40B4-BE49-F238E27FC236}">
                  <a16:creationId xmlns:a16="http://schemas.microsoft.com/office/drawing/2014/main" id="{8DE44B8F-5CB1-49A9-893D-F403E0AF03FF}"/>
                </a:ext>
              </a:extLst>
            </p:cNvPr>
            <p:cNvSpPr txBox="1"/>
            <p:nvPr/>
          </p:nvSpPr>
          <p:spPr>
            <a:xfrm rot="16200000">
              <a:off x="-15000" y="3024866"/>
              <a:ext cx="2692174" cy="276999"/>
            </a:xfrm>
            <a:prstGeom prst="rect">
              <a:avLst/>
            </a:prstGeom>
            <a:noFill/>
          </p:spPr>
          <p:txBody>
            <a:bodyPr wrap="square" rtlCol="0">
              <a:spAutoFit/>
            </a:bodyPr>
            <a:lstStyle/>
            <a:p>
              <a:pPr algn="ctr"/>
              <a:r>
                <a:rPr lang="en-GB" sz="1200">
                  <a:solidFill>
                    <a:srgbClr val="132E57"/>
                  </a:solidFill>
                  <a:latin typeface="Open Sans" panose="020B0606030504020204" pitchFamily="34" charset="0"/>
                  <a:ea typeface="Open Sans" panose="020B0606030504020204" pitchFamily="34" charset="0"/>
                  <a:cs typeface="Open Sans" panose="020B0606030504020204" pitchFamily="34" charset="0"/>
                </a:rPr>
                <a:t>Probability (Y)</a:t>
              </a:r>
            </a:p>
          </p:txBody>
        </p:sp>
        <p:cxnSp>
          <p:nvCxnSpPr>
            <p:cNvPr id="194" name="Straight Connector 193">
              <a:extLst>
                <a:ext uri="{FF2B5EF4-FFF2-40B4-BE49-F238E27FC236}">
                  <a16:creationId xmlns:a16="http://schemas.microsoft.com/office/drawing/2014/main" id="{222642FF-00BB-415C-8366-8F30F00CF881}"/>
                </a:ext>
              </a:extLst>
            </p:cNvPr>
            <p:cNvCxnSpPr>
              <a:cxnSpLocks/>
            </p:cNvCxnSpPr>
            <p:nvPr/>
          </p:nvCxnSpPr>
          <p:spPr>
            <a:xfrm flipH="1">
              <a:off x="1847334" y="2779079"/>
              <a:ext cx="526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FF8C6E4-7C5D-495F-ABD7-D339E638C4A2}"/>
                </a:ext>
              </a:extLst>
            </p:cNvPr>
            <p:cNvCxnSpPr>
              <a:cxnSpLocks/>
            </p:cNvCxnSpPr>
            <p:nvPr/>
          </p:nvCxnSpPr>
          <p:spPr>
            <a:xfrm flipH="1">
              <a:off x="1847866" y="3150048"/>
              <a:ext cx="526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687D7EA-08E8-4F25-871F-5E3411F4C61D}"/>
                </a:ext>
              </a:extLst>
            </p:cNvPr>
            <p:cNvCxnSpPr>
              <a:cxnSpLocks/>
            </p:cNvCxnSpPr>
            <p:nvPr/>
          </p:nvCxnSpPr>
          <p:spPr>
            <a:xfrm flipH="1">
              <a:off x="1851188" y="3523908"/>
              <a:ext cx="526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3D58AD5-C82C-4343-B25F-79A5731550B5}"/>
                </a:ext>
              </a:extLst>
            </p:cNvPr>
            <p:cNvCxnSpPr>
              <a:cxnSpLocks/>
            </p:cNvCxnSpPr>
            <p:nvPr/>
          </p:nvCxnSpPr>
          <p:spPr>
            <a:xfrm flipH="1">
              <a:off x="1812953" y="3893912"/>
              <a:ext cx="526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A16210E-F970-4C2A-93E6-B1AEBB85E859}"/>
                </a:ext>
              </a:extLst>
            </p:cNvPr>
            <p:cNvCxnSpPr>
              <a:cxnSpLocks/>
              <a:stCxn id="203" idx="3"/>
            </p:cNvCxnSpPr>
            <p:nvPr/>
          </p:nvCxnSpPr>
          <p:spPr>
            <a:xfrm>
              <a:off x="1897847" y="2392852"/>
              <a:ext cx="5139" cy="1499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2E33C1EF-32A6-4183-8EFE-4A1362A33714}"/>
                </a:ext>
              </a:extLst>
            </p:cNvPr>
            <p:cNvSpPr txBox="1"/>
            <p:nvPr/>
          </p:nvSpPr>
          <p:spPr>
            <a:xfrm>
              <a:off x="1501262" y="3034352"/>
              <a:ext cx="396585" cy="211717"/>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200" name="TextBox 199">
              <a:extLst>
                <a:ext uri="{FF2B5EF4-FFF2-40B4-BE49-F238E27FC236}">
                  <a16:creationId xmlns:a16="http://schemas.microsoft.com/office/drawing/2014/main" id="{7B68599C-7508-450E-B365-BFB72D2E733A}"/>
                </a:ext>
              </a:extLst>
            </p:cNvPr>
            <p:cNvSpPr txBox="1"/>
            <p:nvPr/>
          </p:nvSpPr>
          <p:spPr>
            <a:xfrm>
              <a:off x="1501262" y="3781712"/>
              <a:ext cx="396585" cy="211717"/>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201" name="TextBox 200">
              <a:extLst>
                <a:ext uri="{FF2B5EF4-FFF2-40B4-BE49-F238E27FC236}">
                  <a16:creationId xmlns:a16="http://schemas.microsoft.com/office/drawing/2014/main" id="{C5D6079C-2C4E-48FB-B2F1-610C01EFB7C1}"/>
                </a:ext>
              </a:extLst>
            </p:cNvPr>
            <p:cNvSpPr txBox="1"/>
            <p:nvPr/>
          </p:nvSpPr>
          <p:spPr>
            <a:xfrm>
              <a:off x="1413420" y="3408033"/>
              <a:ext cx="484427"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0.25</a:t>
              </a:r>
            </a:p>
          </p:txBody>
        </p:sp>
        <p:sp>
          <p:nvSpPr>
            <p:cNvPr id="202" name="TextBox 201">
              <a:extLst>
                <a:ext uri="{FF2B5EF4-FFF2-40B4-BE49-F238E27FC236}">
                  <a16:creationId xmlns:a16="http://schemas.microsoft.com/office/drawing/2014/main" id="{9DCD35C1-D2E6-4414-9821-83CFD2849CA6}"/>
                </a:ext>
              </a:extLst>
            </p:cNvPr>
            <p:cNvSpPr txBox="1"/>
            <p:nvPr/>
          </p:nvSpPr>
          <p:spPr>
            <a:xfrm>
              <a:off x="1383894" y="2660674"/>
              <a:ext cx="513954"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0.75</a:t>
              </a:r>
            </a:p>
          </p:txBody>
        </p:sp>
        <p:sp>
          <p:nvSpPr>
            <p:cNvPr id="203" name="TextBox 202">
              <a:extLst>
                <a:ext uri="{FF2B5EF4-FFF2-40B4-BE49-F238E27FC236}">
                  <a16:creationId xmlns:a16="http://schemas.microsoft.com/office/drawing/2014/main" id="{903FA55C-D4D2-439B-9D7C-15622300D1CA}"/>
                </a:ext>
              </a:extLst>
            </p:cNvPr>
            <p:cNvSpPr txBox="1"/>
            <p:nvPr/>
          </p:nvSpPr>
          <p:spPr>
            <a:xfrm>
              <a:off x="1501262" y="2286993"/>
              <a:ext cx="396585" cy="211717"/>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1</a:t>
              </a:r>
            </a:p>
          </p:txBody>
        </p:sp>
        <p:cxnSp>
          <p:nvCxnSpPr>
            <p:cNvPr id="204" name="Straight Connector 203">
              <a:extLst>
                <a:ext uri="{FF2B5EF4-FFF2-40B4-BE49-F238E27FC236}">
                  <a16:creationId xmlns:a16="http://schemas.microsoft.com/office/drawing/2014/main" id="{18D41557-67AE-4358-ADFC-103CEEC89E12}"/>
                </a:ext>
              </a:extLst>
            </p:cNvPr>
            <p:cNvCxnSpPr>
              <a:cxnSpLocks/>
            </p:cNvCxnSpPr>
            <p:nvPr/>
          </p:nvCxnSpPr>
          <p:spPr>
            <a:xfrm flipH="1">
              <a:off x="1847334" y="2400626"/>
              <a:ext cx="526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05" name="Group 204">
              <a:extLst>
                <a:ext uri="{FF2B5EF4-FFF2-40B4-BE49-F238E27FC236}">
                  <a16:creationId xmlns:a16="http://schemas.microsoft.com/office/drawing/2014/main" id="{9513E522-E329-40DE-9E6C-82C5C57826D7}"/>
                </a:ext>
              </a:extLst>
            </p:cNvPr>
            <p:cNvGrpSpPr/>
            <p:nvPr/>
          </p:nvGrpSpPr>
          <p:grpSpPr>
            <a:xfrm>
              <a:off x="1713133" y="3891985"/>
              <a:ext cx="3418785" cy="251209"/>
              <a:chOff x="7155327" y="5028731"/>
              <a:chExt cx="4272084" cy="310409"/>
            </a:xfrm>
          </p:grpSpPr>
          <p:cxnSp>
            <p:nvCxnSpPr>
              <p:cNvPr id="231" name="Straight Connector 230">
                <a:extLst>
                  <a:ext uri="{FF2B5EF4-FFF2-40B4-BE49-F238E27FC236}">
                    <a16:creationId xmlns:a16="http://schemas.microsoft.com/office/drawing/2014/main" id="{FE6EAA58-3762-4817-8030-8DD71033BC71}"/>
                  </a:ext>
                </a:extLst>
              </p:cNvPr>
              <p:cNvCxnSpPr>
                <a:cxnSpLocks/>
              </p:cNvCxnSpPr>
              <p:nvPr/>
            </p:nvCxnSpPr>
            <p:spPr>
              <a:xfrm flipH="1">
                <a:off x="7335842" y="5031260"/>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7069282-95DA-4B14-B278-CED92380DB63}"/>
                  </a:ext>
                </a:extLst>
              </p:cNvPr>
              <p:cNvCxnSpPr>
                <a:cxnSpLocks/>
              </p:cNvCxnSpPr>
              <p:nvPr/>
            </p:nvCxnSpPr>
            <p:spPr>
              <a:xfrm flipV="1">
                <a:off x="7402517"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5262C7F-7799-4D3F-BC1B-3DAE3BDBED6C}"/>
                  </a:ext>
                </a:extLst>
              </p:cNvPr>
              <p:cNvCxnSpPr>
                <a:cxnSpLocks/>
              </p:cNvCxnSpPr>
              <p:nvPr/>
            </p:nvCxnSpPr>
            <p:spPr>
              <a:xfrm flipH="1">
                <a:off x="7335842" y="5031260"/>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E698EC1-1269-4B7D-91E0-F194945CB292}"/>
                  </a:ext>
                </a:extLst>
              </p:cNvPr>
              <p:cNvCxnSpPr>
                <a:cxnSpLocks/>
              </p:cNvCxnSpPr>
              <p:nvPr/>
            </p:nvCxnSpPr>
            <p:spPr>
              <a:xfrm flipV="1">
                <a:off x="7402517"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C97E341-02E1-4D47-8EF0-C895C1448ACA}"/>
                  </a:ext>
                </a:extLst>
              </p:cNvPr>
              <p:cNvCxnSpPr>
                <a:cxnSpLocks/>
              </p:cNvCxnSpPr>
              <p:nvPr/>
            </p:nvCxnSpPr>
            <p:spPr>
              <a:xfrm flipV="1">
                <a:off x="8164518" y="5033493"/>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02C63E1-F23E-4DAB-8B1A-63A4E95A11F0}"/>
                  </a:ext>
                </a:extLst>
              </p:cNvPr>
              <p:cNvCxnSpPr>
                <a:cxnSpLocks/>
              </p:cNvCxnSpPr>
              <p:nvPr/>
            </p:nvCxnSpPr>
            <p:spPr>
              <a:xfrm flipV="1">
                <a:off x="8907468" y="5031362"/>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0747A0C-024B-4533-B371-EB0AA3919910}"/>
                  </a:ext>
                </a:extLst>
              </p:cNvPr>
              <p:cNvCxnSpPr>
                <a:cxnSpLocks/>
              </p:cNvCxnSpPr>
              <p:nvPr/>
            </p:nvCxnSpPr>
            <p:spPr>
              <a:xfrm flipV="1">
                <a:off x="9660563"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B4A85F2-D1E1-4F73-99D0-EFF814537987}"/>
                  </a:ext>
                </a:extLst>
              </p:cNvPr>
              <p:cNvCxnSpPr>
                <a:cxnSpLocks/>
              </p:cNvCxnSpPr>
              <p:nvPr/>
            </p:nvCxnSpPr>
            <p:spPr>
              <a:xfrm flipV="1">
                <a:off x="10421942"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326EC03-B6AB-45C0-BC9E-8582C16BD8FC}"/>
                  </a:ext>
                </a:extLst>
              </p:cNvPr>
              <p:cNvCxnSpPr>
                <a:cxnSpLocks/>
              </p:cNvCxnSpPr>
              <p:nvPr/>
            </p:nvCxnSpPr>
            <p:spPr>
              <a:xfrm flipV="1">
                <a:off x="11167274"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B93338E-2839-4BEA-A777-71F9A5F5A6B6}"/>
                  </a:ext>
                </a:extLst>
              </p:cNvPr>
              <p:cNvCxnSpPr>
                <a:cxnSpLocks/>
              </p:cNvCxnSpPr>
              <p:nvPr/>
            </p:nvCxnSpPr>
            <p:spPr>
              <a:xfrm flipH="1">
                <a:off x="7402227" y="5029552"/>
                <a:ext cx="376504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CDEFBEAF-079B-44F2-93DB-977833AD8E1B}"/>
                  </a:ext>
                </a:extLst>
              </p:cNvPr>
              <p:cNvSpPr txBox="1"/>
              <p:nvPr/>
            </p:nvSpPr>
            <p:spPr>
              <a:xfrm>
                <a:off x="7155327"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242" name="TextBox 241">
                <a:extLst>
                  <a:ext uri="{FF2B5EF4-FFF2-40B4-BE49-F238E27FC236}">
                    <a16:creationId xmlns:a16="http://schemas.microsoft.com/office/drawing/2014/main" id="{1E74BBAC-1B7B-48E4-9563-849B06D4C53B}"/>
                  </a:ext>
                </a:extLst>
              </p:cNvPr>
              <p:cNvSpPr txBox="1"/>
              <p:nvPr/>
            </p:nvSpPr>
            <p:spPr>
              <a:xfrm>
                <a:off x="7911735"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5</a:t>
                </a:r>
              </a:p>
            </p:txBody>
          </p:sp>
          <p:sp>
            <p:nvSpPr>
              <p:cNvPr id="243" name="TextBox 242">
                <a:extLst>
                  <a:ext uri="{FF2B5EF4-FFF2-40B4-BE49-F238E27FC236}">
                    <a16:creationId xmlns:a16="http://schemas.microsoft.com/office/drawing/2014/main" id="{9D96E180-A4F1-4EE7-B357-C2E037B78892}"/>
                  </a:ext>
                </a:extLst>
              </p:cNvPr>
              <p:cNvSpPr txBox="1"/>
              <p:nvPr/>
            </p:nvSpPr>
            <p:spPr>
              <a:xfrm>
                <a:off x="8668143"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10</a:t>
                </a:r>
              </a:p>
            </p:txBody>
          </p:sp>
          <p:sp>
            <p:nvSpPr>
              <p:cNvPr id="244" name="TextBox 243">
                <a:extLst>
                  <a:ext uri="{FF2B5EF4-FFF2-40B4-BE49-F238E27FC236}">
                    <a16:creationId xmlns:a16="http://schemas.microsoft.com/office/drawing/2014/main" id="{9E3D4735-F233-41CE-A3C7-E8DCC0E7D56E}"/>
                  </a:ext>
                </a:extLst>
              </p:cNvPr>
              <p:cNvSpPr txBox="1"/>
              <p:nvPr/>
            </p:nvSpPr>
            <p:spPr>
              <a:xfrm>
                <a:off x="9424551"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15</a:t>
                </a:r>
              </a:p>
            </p:txBody>
          </p:sp>
          <p:sp>
            <p:nvSpPr>
              <p:cNvPr id="245" name="TextBox 244">
                <a:extLst>
                  <a:ext uri="{FF2B5EF4-FFF2-40B4-BE49-F238E27FC236}">
                    <a16:creationId xmlns:a16="http://schemas.microsoft.com/office/drawing/2014/main" id="{3E7DB191-43D9-4D59-8B65-8CB1B12B84A3}"/>
                  </a:ext>
                </a:extLst>
              </p:cNvPr>
              <p:cNvSpPr txBox="1"/>
              <p:nvPr/>
            </p:nvSpPr>
            <p:spPr>
              <a:xfrm>
                <a:off x="10180959"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20</a:t>
                </a:r>
              </a:p>
            </p:txBody>
          </p:sp>
          <p:sp>
            <p:nvSpPr>
              <p:cNvPr id="246" name="TextBox 245">
                <a:extLst>
                  <a:ext uri="{FF2B5EF4-FFF2-40B4-BE49-F238E27FC236}">
                    <a16:creationId xmlns:a16="http://schemas.microsoft.com/office/drawing/2014/main" id="{16FB9E18-258E-4D04-B018-D8F4698A6348}"/>
                  </a:ext>
                </a:extLst>
              </p:cNvPr>
              <p:cNvSpPr txBox="1"/>
              <p:nvPr/>
            </p:nvSpPr>
            <p:spPr>
              <a:xfrm>
                <a:off x="10937367"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25</a:t>
                </a:r>
              </a:p>
            </p:txBody>
          </p:sp>
        </p:grpSp>
        <p:grpSp>
          <p:nvGrpSpPr>
            <p:cNvPr id="206" name="Group 205">
              <a:extLst>
                <a:ext uri="{FF2B5EF4-FFF2-40B4-BE49-F238E27FC236}">
                  <a16:creationId xmlns:a16="http://schemas.microsoft.com/office/drawing/2014/main" id="{A22BE83D-D47B-4B9B-B388-018A0C832055}"/>
                </a:ext>
              </a:extLst>
            </p:cNvPr>
            <p:cNvGrpSpPr/>
            <p:nvPr/>
          </p:nvGrpSpPr>
          <p:grpSpPr>
            <a:xfrm flipH="1">
              <a:off x="3531150" y="2377368"/>
              <a:ext cx="1456873" cy="87403"/>
              <a:chOff x="9745144" y="2040021"/>
              <a:chExt cx="1800200" cy="108000"/>
            </a:xfrm>
          </p:grpSpPr>
          <p:sp>
            <p:nvSpPr>
              <p:cNvPr id="220" name="Oval 219">
                <a:extLst>
                  <a:ext uri="{FF2B5EF4-FFF2-40B4-BE49-F238E27FC236}">
                    <a16:creationId xmlns:a16="http://schemas.microsoft.com/office/drawing/2014/main" id="{F0614C04-D852-42A2-9261-54771FC229B3}"/>
                  </a:ext>
                </a:extLst>
              </p:cNvPr>
              <p:cNvSpPr/>
              <p:nvPr/>
            </p:nvSpPr>
            <p:spPr>
              <a:xfrm flipH="1">
                <a:off x="989754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21" name="Oval 220">
                <a:extLst>
                  <a:ext uri="{FF2B5EF4-FFF2-40B4-BE49-F238E27FC236}">
                    <a16:creationId xmlns:a16="http://schemas.microsoft.com/office/drawing/2014/main" id="{B5032BD7-5553-485D-B141-6E182698A492}"/>
                  </a:ext>
                </a:extLst>
              </p:cNvPr>
              <p:cNvSpPr/>
              <p:nvPr/>
            </p:nvSpPr>
            <p:spPr>
              <a:xfrm flipH="1">
                <a:off x="974514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22" name="Oval 221">
                <a:extLst>
                  <a:ext uri="{FF2B5EF4-FFF2-40B4-BE49-F238E27FC236}">
                    <a16:creationId xmlns:a16="http://schemas.microsoft.com/office/drawing/2014/main" id="{ED3CF7BC-4F43-474B-AC74-3DEE5813999C}"/>
                  </a:ext>
                </a:extLst>
              </p:cNvPr>
              <p:cNvSpPr/>
              <p:nvPr/>
            </p:nvSpPr>
            <p:spPr>
              <a:xfrm flipH="1">
                <a:off x="1000641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23" name="Oval 222">
                <a:extLst>
                  <a:ext uri="{FF2B5EF4-FFF2-40B4-BE49-F238E27FC236}">
                    <a16:creationId xmlns:a16="http://schemas.microsoft.com/office/drawing/2014/main" id="{99AC661C-D680-4DEC-953D-C1F59BF4FDF3}"/>
                  </a:ext>
                </a:extLst>
              </p:cNvPr>
              <p:cNvSpPr/>
              <p:nvPr/>
            </p:nvSpPr>
            <p:spPr>
              <a:xfrm flipH="1">
                <a:off x="1006919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24" name="Oval 223">
                <a:extLst>
                  <a:ext uri="{FF2B5EF4-FFF2-40B4-BE49-F238E27FC236}">
                    <a16:creationId xmlns:a16="http://schemas.microsoft.com/office/drawing/2014/main" id="{4BE2C5B0-373E-4F0D-A92B-6175EE2E47B6}"/>
                  </a:ext>
                </a:extLst>
              </p:cNvPr>
              <p:cNvSpPr/>
              <p:nvPr/>
            </p:nvSpPr>
            <p:spPr>
              <a:xfrm flipH="1">
                <a:off x="10337940"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25" name="Oval 224">
                <a:extLst>
                  <a:ext uri="{FF2B5EF4-FFF2-40B4-BE49-F238E27FC236}">
                    <a16:creationId xmlns:a16="http://schemas.microsoft.com/office/drawing/2014/main" id="{7BA245A8-AE80-48A4-A2D2-8355DEAA3459}"/>
                  </a:ext>
                </a:extLst>
              </p:cNvPr>
              <p:cNvSpPr/>
              <p:nvPr/>
            </p:nvSpPr>
            <p:spPr>
              <a:xfrm flipH="1">
                <a:off x="1017719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26" name="Oval 225">
                <a:extLst>
                  <a:ext uri="{FF2B5EF4-FFF2-40B4-BE49-F238E27FC236}">
                    <a16:creationId xmlns:a16="http://schemas.microsoft.com/office/drawing/2014/main" id="{DECFA1A7-7BE3-4CEA-BA9B-6235BF8B0AD8}"/>
                  </a:ext>
                </a:extLst>
              </p:cNvPr>
              <p:cNvSpPr/>
              <p:nvPr/>
            </p:nvSpPr>
            <p:spPr>
              <a:xfrm flipH="1">
                <a:off x="11122820"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27" name="Oval 226">
                <a:extLst>
                  <a:ext uri="{FF2B5EF4-FFF2-40B4-BE49-F238E27FC236}">
                    <a16:creationId xmlns:a16="http://schemas.microsoft.com/office/drawing/2014/main" id="{69B6A3DF-494B-4E30-9C5C-C3553201C91F}"/>
                  </a:ext>
                </a:extLst>
              </p:cNvPr>
              <p:cNvSpPr/>
              <p:nvPr/>
            </p:nvSpPr>
            <p:spPr>
              <a:xfrm flipH="1">
                <a:off x="1054032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28" name="Oval 227">
                <a:extLst>
                  <a:ext uri="{FF2B5EF4-FFF2-40B4-BE49-F238E27FC236}">
                    <a16:creationId xmlns:a16="http://schemas.microsoft.com/office/drawing/2014/main" id="{6218ABEE-9C73-406A-870A-CED5C4934E77}"/>
                  </a:ext>
                </a:extLst>
              </p:cNvPr>
              <p:cNvSpPr/>
              <p:nvPr/>
            </p:nvSpPr>
            <p:spPr>
              <a:xfrm flipH="1">
                <a:off x="1067312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29" name="Oval 228">
                <a:extLst>
                  <a:ext uri="{FF2B5EF4-FFF2-40B4-BE49-F238E27FC236}">
                    <a16:creationId xmlns:a16="http://schemas.microsoft.com/office/drawing/2014/main" id="{2EAA0690-F244-4EE9-B778-D2E10EE2BA68}"/>
                  </a:ext>
                </a:extLst>
              </p:cNvPr>
              <p:cNvSpPr/>
              <p:nvPr/>
            </p:nvSpPr>
            <p:spPr>
              <a:xfrm flipH="1">
                <a:off x="1082526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30" name="Oval 229">
                <a:extLst>
                  <a:ext uri="{FF2B5EF4-FFF2-40B4-BE49-F238E27FC236}">
                    <a16:creationId xmlns:a16="http://schemas.microsoft.com/office/drawing/2014/main" id="{1115E4F9-E35A-48E3-9074-FD47AD12DFAE}"/>
                  </a:ext>
                </a:extLst>
              </p:cNvPr>
              <p:cNvSpPr/>
              <p:nvPr/>
            </p:nvSpPr>
            <p:spPr>
              <a:xfrm flipH="1">
                <a:off x="1143734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sp>
          <p:nvSpPr>
            <p:cNvPr id="207" name="Oval 206">
              <a:extLst>
                <a:ext uri="{FF2B5EF4-FFF2-40B4-BE49-F238E27FC236}">
                  <a16:creationId xmlns:a16="http://schemas.microsoft.com/office/drawing/2014/main" id="{B53DAEEE-D90F-4770-AF35-E8FB8D7AE466}"/>
                </a:ext>
              </a:extLst>
            </p:cNvPr>
            <p:cNvSpPr/>
            <p:nvPr/>
          </p:nvSpPr>
          <p:spPr>
            <a:xfrm flipH="1">
              <a:off x="2387413" y="3851653"/>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08" name="Oval 207">
              <a:extLst>
                <a:ext uri="{FF2B5EF4-FFF2-40B4-BE49-F238E27FC236}">
                  <a16:creationId xmlns:a16="http://schemas.microsoft.com/office/drawing/2014/main" id="{4C2DDD24-F60C-4674-B82E-E01823E21F27}"/>
                </a:ext>
              </a:extLst>
            </p:cNvPr>
            <p:cNvSpPr/>
            <p:nvPr/>
          </p:nvSpPr>
          <p:spPr>
            <a:xfrm flipH="1">
              <a:off x="2264078" y="3851653"/>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09" name="Oval 208">
              <a:extLst>
                <a:ext uri="{FF2B5EF4-FFF2-40B4-BE49-F238E27FC236}">
                  <a16:creationId xmlns:a16="http://schemas.microsoft.com/office/drawing/2014/main" id="{ED9CB6E8-CA48-4AED-BC93-2976CAD1325A}"/>
                </a:ext>
              </a:extLst>
            </p:cNvPr>
            <p:cNvSpPr/>
            <p:nvPr/>
          </p:nvSpPr>
          <p:spPr>
            <a:xfrm flipH="1">
              <a:off x="2475518" y="3851653"/>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10" name="Oval 209">
              <a:extLst>
                <a:ext uri="{FF2B5EF4-FFF2-40B4-BE49-F238E27FC236}">
                  <a16:creationId xmlns:a16="http://schemas.microsoft.com/office/drawing/2014/main" id="{EC5E046D-3EDF-436E-B66E-900EDCCE3E0F}"/>
                </a:ext>
              </a:extLst>
            </p:cNvPr>
            <p:cNvSpPr/>
            <p:nvPr/>
          </p:nvSpPr>
          <p:spPr>
            <a:xfrm flipH="1">
              <a:off x="2526325" y="3851653"/>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11" name="Oval 210">
              <a:extLst>
                <a:ext uri="{FF2B5EF4-FFF2-40B4-BE49-F238E27FC236}">
                  <a16:creationId xmlns:a16="http://schemas.microsoft.com/office/drawing/2014/main" id="{15573445-112D-4DC2-AC43-1A33BDD9E6F4}"/>
                </a:ext>
              </a:extLst>
            </p:cNvPr>
            <p:cNvSpPr/>
            <p:nvPr/>
          </p:nvSpPr>
          <p:spPr>
            <a:xfrm flipH="1">
              <a:off x="2743818" y="3851653"/>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12" name="Oval 211">
              <a:extLst>
                <a:ext uri="{FF2B5EF4-FFF2-40B4-BE49-F238E27FC236}">
                  <a16:creationId xmlns:a16="http://schemas.microsoft.com/office/drawing/2014/main" id="{47E05DF5-E4A6-4691-9569-DC84832B21ED}"/>
                </a:ext>
              </a:extLst>
            </p:cNvPr>
            <p:cNvSpPr/>
            <p:nvPr/>
          </p:nvSpPr>
          <p:spPr>
            <a:xfrm flipH="1">
              <a:off x="2613727" y="3851653"/>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13" name="Oval 212">
              <a:extLst>
                <a:ext uri="{FF2B5EF4-FFF2-40B4-BE49-F238E27FC236}">
                  <a16:creationId xmlns:a16="http://schemas.microsoft.com/office/drawing/2014/main" id="{AF085631-D4FC-4CAF-A435-C82D66DE168C}"/>
                </a:ext>
              </a:extLst>
            </p:cNvPr>
            <p:cNvSpPr/>
            <p:nvPr/>
          </p:nvSpPr>
          <p:spPr>
            <a:xfrm flipH="1">
              <a:off x="3379009" y="3851653"/>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14" name="Oval 213">
              <a:extLst>
                <a:ext uri="{FF2B5EF4-FFF2-40B4-BE49-F238E27FC236}">
                  <a16:creationId xmlns:a16="http://schemas.microsoft.com/office/drawing/2014/main" id="{67EC5B68-C7A0-47E6-B5C7-48D3680C2101}"/>
                </a:ext>
              </a:extLst>
            </p:cNvPr>
            <p:cNvSpPr/>
            <p:nvPr/>
          </p:nvSpPr>
          <p:spPr>
            <a:xfrm flipH="1">
              <a:off x="2907603" y="3851653"/>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15" name="Oval 214">
              <a:extLst>
                <a:ext uri="{FF2B5EF4-FFF2-40B4-BE49-F238E27FC236}">
                  <a16:creationId xmlns:a16="http://schemas.microsoft.com/office/drawing/2014/main" id="{5116D3B8-C9B7-4C00-BCD9-0312BDE27855}"/>
                </a:ext>
              </a:extLst>
            </p:cNvPr>
            <p:cNvSpPr/>
            <p:nvPr/>
          </p:nvSpPr>
          <p:spPr>
            <a:xfrm flipH="1">
              <a:off x="3015076" y="3851653"/>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16" name="Oval 215">
              <a:extLst>
                <a:ext uri="{FF2B5EF4-FFF2-40B4-BE49-F238E27FC236}">
                  <a16:creationId xmlns:a16="http://schemas.microsoft.com/office/drawing/2014/main" id="{0866C310-4A8F-407B-91F7-901DA8331012}"/>
                </a:ext>
              </a:extLst>
            </p:cNvPr>
            <p:cNvSpPr/>
            <p:nvPr/>
          </p:nvSpPr>
          <p:spPr>
            <a:xfrm flipH="1">
              <a:off x="3138202" y="3851653"/>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17" name="Oval 216">
              <a:extLst>
                <a:ext uri="{FF2B5EF4-FFF2-40B4-BE49-F238E27FC236}">
                  <a16:creationId xmlns:a16="http://schemas.microsoft.com/office/drawing/2014/main" id="{7572148A-1837-4FD5-BF5F-FF48F091CBC0}"/>
                </a:ext>
              </a:extLst>
            </p:cNvPr>
            <p:cNvSpPr/>
            <p:nvPr/>
          </p:nvSpPr>
          <p:spPr>
            <a:xfrm flipH="1">
              <a:off x="3633548" y="3851653"/>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sp>
        <p:nvSpPr>
          <p:cNvPr id="219" name="TextBox 218">
            <a:extLst>
              <a:ext uri="{FF2B5EF4-FFF2-40B4-BE49-F238E27FC236}">
                <a16:creationId xmlns:a16="http://schemas.microsoft.com/office/drawing/2014/main" id="{BECC0FAA-5C5E-44E0-B61E-B4CE1DE1377A}"/>
              </a:ext>
            </a:extLst>
          </p:cNvPr>
          <p:cNvSpPr txBox="1"/>
          <p:nvPr/>
        </p:nvSpPr>
        <p:spPr>
          <a:xfrm>
            <a:off x="2413709" y="2559724"/>
            <a:ext cx="1377539" cy="430887"/>
          </a:xfrm>
          <a:prstGeom prst="rect">
            <a:avLst/>
          </a:prstGeom>
          <a:noFill/>
        </p:spPr>
        <p:txBody>
          <a:bodyPr wrap="square">
            <a:spAutoFit/>
          </a:bodyPr>
          <a:lstStyle/>
          <a:p>
            <a:pPr algn="ctr"/>
            <a:r>
              <a:rPr lang="en-CA" sz="1100">
                <a:solidFill>
                  <a:schemeClr val="bg2"/>
                </a:solidFill>
              </a:rPr>
              <a:t>Logistic regression provides a better fit</a:t>
            </a:r>
          </a:p>
        </p:txBody>
      </p:sp>
      <p:sp>
        <p:nvSpPr>
          <p:cNvPr id="248" name="Freeform: Shape 247">
            <a:extLst>
              <a:ext uri="{FF2B5EF4-FFF2-40B4-BE49-F238E27FC236}">
                <a16:creationId xmlns:a16="http://schemas.microsoft.com/office/drawing/2014/main" id="{A88C4F61-D320-48CB-9B9B-3FEF61DD7824}"/>
              </a:ext>
            </a:extLst>
          </p:cNvPr>
          <p:cNvSpPr/>
          <p:nvPr/>
        </p:nvSpPr>
        <p:spPr>
          <a:xfrm>
            <a:off x="1930080" y="2442992"/>
            <a:ext cx="2993658" cy="1444575"/>
          </a:xfrm>
          <a:custGeom>
            <a:avLst/>
            <a:gdLst>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57740 h 2257740"/>
              <a:gd name="connsiteX1" fmla="*/ 1809344 w 4494178"/>
              <a:gd name="connsiteY1" fmla="*/ 2072914 h 2257740"/>
              <a:gd name="connsiteX2" fmla="*/ 2830748 w 4494178"/>
              <a:gd name="connsiteY2" fmla="*/ 312208 h 2257740"/>
              <a:gd name="connsiteX3" fmla="*/ 4494178 w 4494178"/>
              <a:gd name="connsiteY3" fmla="*/ 923 h 2257740"/>
              <a:gd name="connsiteX4" fmla="*/ 4494178 w 4494178"/>
              <a:gd name="connsiteY4" fmla="*/ 923 h 2257740"/>
              <a:gd name="connsiteX5" fmla="*/ 4494178 w 4494178"/>
              <a:gd name="connsiteY5" fmla="*/ 923 h 2257740"/>
              <a:gd name="connsiteX0" fmla="*/ 0 w 4494178"/>
              <a:gd name="connsiteY0" fmla="*/ 2260872 h 2280953"/>
              <a:gd name="connsiteX1" fmla="*/ 1628369 w 4494178"/>
              <a:gd name="connsiteY1" fmla="*/ 2252258 h 2280953"/>
              <a:gd name="connsiteX2" fmla="*/ 2830748 w 4494178"/>
              <a:gd name="connsiteY2" fmla="*/ 315340 h 2280953"/>
              <a:gd name="connsiteX3" fmla="*/ 4494178 w 4494178"/>
              <a:gd name="connsiteY3" fmla="*/ 4055 h 2280953"/>
              <a:gd name="connsiteX4" fmla="*/ 4494178 w 4494178"/>
              <a:gd name="connsiteY4" fmla="*/ 4055 h 2280953"/>
              <a:gd name="connsiteX5" fmla="*/ 4494178 w 4494178"/>
              <a:gd name="connsiteY5" fmla="*/ 4055 h 2280953"/>
              <a:gd name="connsiteX0" fmla="*/ 0 w 4494178"/>
              <a:gd name="connsiteY0" fmla="*/ 2260872 h 2260872"/>
              <a:gd name="connsiteX1" fmla="*/ 1628369 w 4494178"/>
              <a:gd name="connsiteY1" fmla="*/ 2252258 h 2260872"/>
              <a:gd name="connsiteX2" fmla="*/ 2830748 w 4494178"/>
              <a:gd name="connsiteY2" fmla="*/ 315340 h 2260872"/>
              <a:gd name="connsiteX3" fmla="*/ 4494178 w 4494178"/>
              <a:gd name="connsiteY3" fmla="*/ 4055 h 2260872"/>
              <a:gd name="connsiteX4" fmla="*/ 4494178 w 4494178"/>
              <a:gd name="connsiteY4" fmla="*/ 4055 h 2260872"/>
              <a:gd name="connsiteX5" fmla="*/ 4494178 w 4494178"/>
              <a:gd name="connsiteY5" fmla="*/ 4055 h 2260872"/>
              <a:gd name="connsiteX0" fmla="*/ 0 w 4494178"/>
              <a:gd name="connsiteY0" fmla="*/ 2259810 h 2259810"/>
              <a:gd name="connsiteX1" fmla="*/ 1556932 w 4494178"/>
              <a:gd name="connsiteY1" fmla="*/ 2203571 h 2259810"/>
              <a:gd name="connsiteX2" fmla="*/ 2830748 w 4494178"/>
              <a:gd name="connsiteY2" fmla="*/ 314278 h 2259810"/>
              <a:gd name="connsiteX3" fmla="*/ 4494178 w 4494178"/>
              <a:gd name="connsiteY3" fmla="*/ 2993 h 2259810"/>
              <a:gd name="connsiteX4" fmla="*/ 4494178 w 4494178"/>
              <a:gd name="connsiteY4" fmla="*/ 2993 h 2259810"/>
              <a:gd name="connsiteX5" fmla="*/ 4494178 w 4494178"/>
              <a:gd name="connsiteY5" fmla="*/ 2993 h 2259810"/>
              <a:gd name="connsiteX0" fmla="*/ 0 w 4494178"/>
              <a:gd name="connsiteY0" fmla="*/ 2259810 h 2259810"/>
              <a:gd name="connsiteX1" fmla="*/ 1556932 w 4494178"/>
              <a:gd name="connsiteY1" fmla="*/ 2203571 h 2259810"/>
              <a:gd name="connsiteX2" fmla="*/ 2830748 w 4494178"/>
              <a:gd name="connsiteY2" fmla="*/ 314278 h 2259810"/>
              <a:gd name="connsiteX3" fmla="*/ 4494178 w 4494178"/>
              <a:gd name="connsiteY3" fmla="*/ 2993 h 2259810"/>
              <a:gd name="connsiteX4" fmla="*/ 4494178 w 4494178"/>
              <a:gd name="connsiteY4" fmla="*/ 2993 h 2259810"/>
              <a:gd name="connsiteX5" fmla="*/ 4494178 w 4494178"/>
              <a:gd name="connsiteY5" fmla="*/ 2993 h 2259810"/>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8586 h 2258586"/>
              <a:gd name="connsiteX1" fmla="*/ 1547407 w 4494178"/>
              <a:gd name="connsiteY1" fmla="*/ 2135672 h 2258586"/>
              <a:gd name="connsiteX2" fmla="*/ 2830748 w 4494178"/>
              <a:gd name="connsiteY2" fmla="*/ 313054 h 2258586"/>
              <a:gd name="connsiteX3" fmla="*/ 4494178 w 4494178"/>
              <a:gd name="connsiteY3" fmla="*/ 1769 h 2258586"/>
              <a:gd name="connsiteX4" fmla="*/ 4494178 w 4494178"/>
              <a:gd name="connsiteY4" fmla="*/ 1769 h 2258586"/>
              <a:gd name="connsiteX5" fmla="*/ 4494178 w 4494178"/>
              <a:gd name="connsiteY5" fmla="*/ 1769 h 2258586"/>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4" fmla="*/ 4494178 w 4494178"/>
              <a:gd name="connsiteY4" fmla="*/ 0 h 2256817"/>
              <a:gd name="connsiteX5" fmla="*/ 4494178 w 4494178"/>
              <a:gd name="connsiteY5" fmla="*/ 0 h 2256817"/>
              <a:gd name="connsiteX0" fmla="*/ 0 w 4541803"/>
              <a:gd name="connsiteY0" fmla="*/ 2256817 h 2256817"/>
              <a:gd name="connsiteX1" fmla="*/ 1547407 w 4541803"/>
              <a:gd name="connsiteY1" fmla="*/ 2133903 h 2256817"/>
              <a:gd name="connsiteX2" fmla="*/ 2721211 w 4541803"/>
              <a:gd name="connsiteY2" fmla="*/ 563697 h 2256817"/>
              <a:gd name="connsiteX3" fmla="*/ 4494178 w 4541803"/>
              <a:gd name="connsiteY3" fmla="*/ 0 h 2256817"/>
              <a:gd name="connsiteX4" fmla="*/ 4494178 w 4541803"/>
              <a:gd name="connsiteY4" fmla="*/ 0 h 2256817"/>
              <a:gd name="connsiteX5" fmla="*/ 4541803 w 4541803"/>
              <a:gd name="connsiteY5" fmla="*/ 609600 h 2256817"/>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4" fmla="*/ 4494178 w 4494178"/>
              <a:gd name="connsiteY4" fmla="*/ 0 h 2256817"/>
              <a:gd name="connsiteX0" fmla="*/ 0 w 4641816"/>
              <a:gd name="connsiteY0" fmla="*/ 2256817 h 2256817"/>
              <a:gd name="connsiteX1" fmla="*/ 1547407 w 4641816"/>
              <a:gd name="connsiteY1" fmla="*/ 2133903 h 2256817"/>
              <a:gd name="connsiteX2" fmla="*/ 2721211 w 4641816"/>
              <a:gd name="connsiteY2" fmla="*/ 563697 h 2256817"/>
              <a:gd name="connsiteX3" fmla="*/ 4494178 w 4641816"/>
              <a:gd name="connsiteY3" fmla="*/ 0 h 2256817"/>
              <a:gd name="connsiteX4" fmla="*/ 4641816 w 4641816"/>
              <a:gd name="connsiteY4" fmla="*/ 323850 h 2256817"/>
              <a:gd name="connsiteX0" fmla="*/ 0 w 4494178"/>
              <a:gd name="connsiteY0" fmla="*/ 2256817 h 2256817"/>
              <a:gd name="connsiteX1" fmla="*/ 1547407 w 4494178"/>
              <a:gd name="connsiteY1" fmla="*/ 2133903 h 2256817"/>
              <a:gd name="connsiteX2" fmla="*/ 2721211 w 4494178"/>
              <a:gd name="connsiteY2" fmla="*/ 563697 h 2256817"/>
              <a:gd name="connsiteX3" fmla="*/ 4494178 w 4494178"/>
              <a:gd name="connsiteY3" fmla="*/ 0 h 2256817"/>
              <a:gd name="connsiteX0" fmla="*/ 0 w 3994116"/>
              <a:gd name="connsiteY0" fmla="*/ 1875322 h 1875322"/>
              <a:gd name="connsiteX1" fmla="*/ 1547407 w 3994116"/>
              <a:gd name="connsiteY1" fmla="*/ 1752408 h 1875322"/>
              <a:gd name="connsiteX2" fmla="*/ 2721211 w 3994116"/>
              <a:gd name="connsiteY2" fmla="*/ 182202 h 1875322"/>
              <a:gd name="connsiteX3" fmla="*/ 3994116 w 3994116"/>
              <a:gd name="connsiteY3" fmla="*/ 32843 h 1875322"/>
              <a:gd name="connsiteX0" fmla="*/ 0 w 3732178"/>
              <a:gd name="connsiteY0" fmla="*/ 1889737 h 1889737"/>
              <a:gd name="connsiteX1" fmla="*/ 1547407 w 3732178"/>
              <a:gd name="connsiteY1" fmla="*/ 1766823 h 1889737"/>
              <a:gd name="connsiteX2" fmla="*/ 2721211 w 3732178"/>
              <a:gd name="connsiteY2" fmla="*/ 196617 h 1889737"/>
              <a:gd name="connsiteX3" fmla="*/ 3732178 w 3732178"/>
              <a:gd name="connsiteY3" fmla="*/ 23446 h 1889737"/>
              <a:gd name="connsiteX0" fmla="*/ 0 w 3732178"/>
              <a:gd name="connsiteY0" fmla="*/ 1866575 h 1866575"/>
              <a:gd name="connsiteX1" fmla="*/ 1547407 w 3732178"/>
              <a:gd name="connsiteY1" fmla="*/ 1743661 h 1866575"/>
              <a:gd name="connsiteX2" fmla="*/ 2659298 w 3732178"/>
              <a:gd name="connsiteY2" fmla="*/ 271086 h 1866575"/>
              <a:gd name="connsiteX3" fmla="*/ 3732178 w 3732178"/>
              <a:gd name="connsiteY3" fmla="*/ 284 h 1866575"/>
              <a:gd name="connsiteX0" fmla="*/ 0 w 3727415"/>
              <a:gd name="connsiteY0" fmla="*/ 1871205 h 1871205"/>
              <a:gd name="connsiteX1" fmla="*/ 1547407 w 3727415"/>
              <a:gd name="connsiteY1" fmla="*/ 1748291 h 1871205"/>
              <a:gd name="connsiteX2" fmla="*/ 2659298 w 3727415"/>
              <a:gd name="connsiteY2" fmla="*/ 275716 h 1871205"/>
              <a:gd name="connsiteX3" fmla="*/ 3727415 w 3727415"/>
              <a:gd name="connsiteY3" fmla="*/ 151 h 1871205"/>
              <a:gd name="connsiteX0" fmla="*/ 0 w 3727415"/>
              <a:gd name="connsiteY0" fmla="*/ 1872890 h 1872890"/>
              <a:gd name="connsiteX1" fmla="*/ 1547407 w 3727415"/>
              <a:gd name="connsiteY1" fmla="*/ 1749976 h 1872890"/>
              <a:gd name="connsiteX2" fmla="*/ 2659298 w 3727415"/>
              <a:gd name="connsiteY2" fmla="*/ 277401 h 1872890"/>
              <a:gd name="connsiteX3" fmla="*/ 3727415 w 3727415"/>
              <a:gd name="connsiteY3" fmla="*/ 1836 h 1872890"/>
              <a:gd name="connsiteX0" fmla="*/ 0 w 3727415"/>
              <a:gd name="connsiteY0" fmla="*/ 1871054 h 1871054"/>
              <a:gd name="connsiteX1" fmla="*/ 1547407 w 3727415"/>
              <a:gd name="connsiteY1" fmla="*/ 1748140 h 1871054"/>
              <a:gd name="connsiteX2" fmla="*/ 2659298 w 3727415"/>
              <a:gd name="connsiteY2" fmla="*/ 275565 h 1871054"/>
              <a:gd name="connsiteX3" fmla="*/ 3727415 w 3727415"/>
              <a:gd name="connsiteY3" fmla="*/ 0 h 1871054"/>
              <a:gd name="connsiteX0" fmla="*/ 0 w 3727415"/>
              <a:gd name="connsiteY0" fmla="*/ 1871054 h 1871054"/>
              <a:gd name="connsiteX1" fmla="*/ 1547407 w 3727415"/>
              <a:gd name="connsiteY1" fmla="*/ 1748140 h 1871054"/>
              <a:gd name="connsiteX2" fmla="*/ 2659298 w 3727415"/>
              <a:gd name="connsiteY2" fmla="*/ 275565 h 1871054"/>
              <a:gd name="connsiteX3" fmla="*/ 3727415 w 3727415"/>
              <a:gd name="connsiteY3" fmla="*/ 0 h 1871054"/>
              <a:gd name="connsiteX0" fmla="*/ 0 w 3603590"/>
              <a:gd name="connsiteY0" fmla="*/ 1534504 h 1782184"/>
              <a:gd name="connsiteX1" fmla="*/ 1423582 w 3603590"/>
              <a:gd name="connsiteY1" fmla="*/ 1748140 h 1782184"/>
              <a:gd name="connsiteX2" fmla="*/ 2535473 w 3603590"/>
              <a:gd name="connsiteY2" fmla="*/ 275565 h 1782184"/>
              <a:gd name="connsiteX3" fmla="*/ 3603590 w 3603590"/>
              <a:gd name="connsiteY3" fmla="*/ 0 h 1782184"/>
              <a:gd name="connsiteX0" fmla="*/ 0 w 3727415"/>
              <a:gd name="connsiteY0" fmla="*/ 1874229 h 1874229"/>
              <a:gd name="connsiteX1" fmla="*/ 1547407 w 3727415"/>
              <a:gd name="connsiteY1" fmla="*/ 1748140 h 1874229"/>
              <a:gd name="connsiteX2" fmla="*/ 2659298 w 3727415"/>
              <a:gd name="connsiteY2" fmla="*/ 275565 h 1874229"/>
              <a:gd name="connsiteX3" fmla="*/ 3727415 w 3727415"/>
              <a:gd name="connsiteY3" fmla="*/ 0 h 1874229"/>
              <a:gd name="connsiteX0" fmla="*/ 0 w 3622640"/>
              <a:gd name="connsiteY0" fmla="*/ 1915504 h 1915504"/>
              <a:gd name="connsiteX1" fmla="*/ 1547407 w 3622640"/>
              <a:gd name="connsiteY1" fmla="*/ 1789415 h 1915504"/>
              <a:gd name="connsiteX2" fmla="*/ 2659298 w 3622640"/>
              <a:gd name="connsiteY2" fmla="*/ 316840 h 1915504"/>
              <a:gd name="connsiteX3" fmla="*/ 3622640 w 3622640"/>
              <a:gd name="connsiteY3" fmla="*/ 0 h 1915504"/>
              <a:gd name="connsiteX0" fmla="*/ 0 w 3711540"/>
              <a:gd name="connsiteY0" fmla="*/ 1868219 h 1868219"/>
              <a:gd name="connsiteX1" fmla="*/ 1547407 w 3711540"/>
              <a:gd name="connsiteY1" fmla="*/ 1742130 h 1868219"/>
              <a:gd name="connsiteX2" fmla="*/ 2659298 w 3711540"/>
              <a:gd name="connsiteY2" fmla="*/ 269555 h 1868219"/>
              <a:gd name="connsiteX3" fmla="*/ 3711540 w 3711540"/>
              <a:gd name="connsiteY3" fmla="*/ 340 h 1868219"/>
              <a:gd name="connsiteX0" fmla="*/ 0 w 3785924"/>
              <a:gd name="connsiteY0" fmla="*/ 1890865 h 1890865"/>
              <a:gd name="connsiteX1" fmla="*/ 1547407 w 3785924"/>
              <a:gd name="connsiteY1" fmla="*/ 1764776 h 1890865"/>
              <a:gd name="connsiteX2" fmla="*/ 2659298 w 3785924"/>
              <a:gd name="connsiteY2" fmla="*/ 292201 h 1890865"/>
              <a:gd name="connsiteX3" fmla="*/ 3711540 w 3785924"/>
              <a:gd name="connsiteY3" fmla="*/ 22986 h 1890865"/>
              <a:gd name="connsiteX4" fmla="*/ 3698808 w 3785924"/>
              <a:gd name="connsiteY4" fmla="*/ 13224 h 1890865"/>
              <a:gd name="connsiteX0" fmla="*/ 0 w 3889676"/>
              <a:gd name="connsiteY0" fmla="*/ 1960191 h 1960191"/>
              <a:gd name="connsiteX1" fmla="*/ 1547407 w 3889676"/>
              <a:gd name="connsiteY1" fmla="*/ 1834102 h 1960191"/>
              <a:gd name="connsiteX2" fmla="*/ 2659298 w 3889676"/>
              <a:gd name="connsiteY2" fmla="*/ 361527 h 1960191"/>
              <a:gd name="connsiteX3" fmla="*/ 3711540 w 3889676"/>
              <a:gd name="connsiteY3" fmla="*/ 92312 h 1960191"/>
              <a:gd name="connsiteX4" fmla="*/ 3889308 w 3889676"/>
              <a:gd name="connsiteY4" fmla="*/ 0 h 1960191"/>
              <a:gd name="connsiteX0" fmla="*/ 0 w 3889581"/>
              <a:gd name="connsiteY0" fmla="*/ 1960191 h 1960191"/>
              <a:gd name="connsiteX1" fmla="*/ 1547407 w 3889581"/>
              <a:gd name="connsiteY1" fmla="*/ 1834102 h 1960191"/>
              <a:gd name="connsiteX2" fmla="*/ 2659298 w 3889581"/>
              <a:gd name="connsiteY2" fmla="*/ 361527 h 1960191"/>
              <a:gd name="connsiteX3" fmla="*/ 3705190 w 3889581"/>
              <a:gd name="connsiteY3" fmla="*/ 92312 h 1960191"/>
              <a:gd name="connsiteX4" fmla="*/ 3889308 w 3889581"/>
              <a:gd name="connsiteY4" fmla="*/ 0 h 1960191"/>
              <a:gd name="connsiteX0" fmla="*/ 0 w 3889581"/>
              <a:gd name="connsiteY0" fmla="*/ 1960191 h 1960191"/>
              <a:gd name="connsiteX1" fmla="*/ 1547407 w 3889581"/>
              <a:gd name="connsiteY1" fmla="*/ 1834102 h 1960191"/>
              <a:gd name="connsiteX2" fmla="*/ 2659298 w 3889581"/>
              <a:gd name="connsiteY2" fmla="*/ 361527 h 1960191"/>
              <a:gd name="connsiteX3" fmla="*/ 3705190 w 3889581"/>
              <a:gd name="connsiteY3" fmla="*/ 92312 h 1960191"/>
              <a:gd name="connsiteX4" fmla="*/ 3889308 w 3889581"/>
              <a:gd name="connsiteY4" fmla="*/ 0 h 1960191"/>
              <a:gd name="connsiteX0" fmla="*/ 0 w 4150393"/>
              <a:gd name="connsiteY0" fmla="*/ 1960191 h 1960191"/>
              <a:gd name="connsiteX1" fmla="*/ 1547407 w 4150393"/>
              <a:gd name="connsiteY1" fmla="*/ 1834102 h 1960191"/>
              <a:gd name="connsiteX2" fmla="*/ 2659298 w 4150393"/>
              <a:gd name="connsiteY2" fmla="*/ 361527 h 1960191"/>
              <a:gd name="connsiteX3" fmla="*/ 3705190 w 4150393"/>
              <a:gd name="connsiteY3" fmla="*/ 92312 h 1960191"/>
              <a:gd name="connsiteX4" fmla="*/ 3889308 w 4150393"/>
              <a:gd name="connsiteY4" fmla="*/ 0 h 1960191"/>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659298 w 3705190"/>
              <a:gd name="connsiteY2" fmla="*/ 269215 h 1867879"/>
              <a:gd name="connsiteX3" fmla="*/ 3705190 w 3705190"/>
              <a:gd name="connsiteY3"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3705190 w 3705190"/>
              <a:gd name="connsiteY3"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2663759 w 3705190"/>
              <a:gd name="connsiteY3" fmla="*/ 399813 h 1867879"/>
              <a:gd name="connsiteX4" fmla="*/ 3705190 w 3705190"/>
              <a:gd name="connsiteY4" fmla="*/ 0 h 1867879"/>
              <a:gd name="connsiteX0" fmla="*/ 0 w 3705190"/>
              <a:gd name="connsiteY0" fmla="*/ 1867879 h 1867879"/>
              <a:gd name="connsiteX1" fmla="*/ 1547407 w 3705190"/>
              <a:gd name="connsiteY1" fmla="*/ 1741790 h 1867879"/>
              <a:gd name="connsiteX2" fmla="*/ 2151298 w 3705190"/>
              <a:gd name="connsiteY2" fmla="*/ 945490 h 1867879"/>
              <a:gd name="connsiteX3" fmla="*/ 2685984 w 3705190"/>
              <a:gd name="connsiteY3" fmla="*/ 161688 h 1867879"/>
              <a:gd name="connsiteX4" fmla="*/ 3705190 w 3705190"/>
              <a:gd name="connsiteY4" fmla="*/ 0 h 1867879"/>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47407 w 3705190"/>
              <a:gd name="connsiteY1" fmla="*/ 174230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 name="connsiteX0" fmla="*/ 0 w 3705190"/>
              <a:gd name="connsiteY0" fmla="*/ 1868390 h 1868390"/>
              <a:gd name="connsiteX1" fmla="*/ 1572807 w 3705190"/>
              <a:gd name="connsiteY1" fmla="*/ 1685151 h 1868390"/>
              <a:gd name="connsiteX2" fmla="*/ 2151298 w 3705190"/>
              <a:gd name="connsiteY2" fmla="*/ 946001 h 1868390"/>
              <a:gd name="connsiteX3" fmla="*/ 2685984 w 3705190"/>
              <a:gd name="connsiteY3" fmla="*/ 162199 h 1868390"/>
              <a:gd name="connsiteX4" fmla="*/ 3705190 w 3705190"/>
              <a:gd name="connsiteY4" fmla="*/ 511 h 1868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190" h="1868390">
                <a:moveTo>
                  <a:pt x="0" y="1868390"/>
                </a:moveTo>
                <a:cubicBezTo>
                  <a:pt x="518977" y="1849644"/>
                  <a:pt x="1296716" y="1813435"/>
                  <a:pt x="1572807" y="1685151"/>
                </a:cubicBezTo>
                <a:cubicBezTo>
                  <a:pt x="2003323" y="1494245"/>
                  <a:pt x="2016569" y="1260151"/>
                  <a:pt x="2151298" y="946001"/>
                </a:cubicBezTo>
                <a:cubicBezTo>
                  <a:pt x="2286027" y="631851"/>
                  <a:pt x="2427002" y="319781"/>
                  <a:pt x="2685984" y="162199"/>
                </a:cubicBezTo>
                <a:cubicBezTo>
                  <a:pt x="2944966" y="4617"/>
                  <a:pt x="3125218" y="-2704"/>
                  <a:pt x="3705190" y="511"/>
                </a:cubicBezTo>
              </a:path>
            </a:pathLst>
          </a:cu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49" name="TextBox 248">
            <a:extLst>
              <a:ext uri="{FF2B5EF4-FFF2-40B4-BE49-F238E27FC236}">
                <a16:creationId xmlns:a16="http://schemas.microsoft.com/office/drawing/2014/main" id="{AC962ECF-1732-4C5D-9E43-7EFBEA055F19}"/>
              </a:ext>
            </a:extLst>
          </p:cNvPr>
          <p:cNvSpPr txBox="1"/>
          <p:nvPr/>
        </p:nvSpPr>
        <p:spPr>
          <a:xfrm>
            <a:off x="6452722" y="4596916"/>
            <a:ext cx="4852758" cy="1323439"/>
          </a:xfrm>
          <a:prstGeom prst="rect">
            <a:avLst/>
          </a:prstGeom>
          <a:noFill/>
        </p:spPr>
        <p:txBody>
          <a:bodyPr wrap="square">
            <a:spAutoFit/>
          </a:bodyPr>
          <a:lstStyle/>
          <a:p>
            <a:pPr lvl="1">
              <a:buFont typeface="Arial,Sans-Serif" panose="020B0604020202020204" pitchFamily="34" charset="0"/>
              <a:buChar char="•"/>
            </a:pPr>
            <a: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t> Probabilities are </a:t>
            </a:r>
            <a:r>
              <a:rPr lang="en-CA" sz="1600" b="1">
                <a:solidFill>
                  <a:schemeClr val="accent5"/>
                </a:solidFill>
                <a:latin typeface="Open Sans" panose="020B0606030504020204" pitchFamily="34" charset="0"/>
                <a:ea typeface="Open Sans" panose="020B0606030504020204" pitchFamily="34" charset="0"/>
                <a:cs typeface="Open Sans" panose="020B0606030504020204" pitchFamily="34" charset="0"/>
              </a:rPr>
              <a:t>not limited to a sensible range</a:t>
            </a:r>
            <a: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t>.</a:t>
            </a:r>
            <a:b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br>
            <a:endPar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endParaRPr>
          </a:p>
          <a:p>
            <a:pPr lvl="1">
              <a:buFont typeface="Arial,Sans-Serif" panose="020B0604020202020204" pitchFamily="34" charset="0"/>
              <a:buChar char="•"/>
            </a:pPr>
            <a: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t> Suited to predicting </a:t>
            </a:r>
            <a:r>
              <a:rPr lang="en-CA" sz="1600" b="1">
                <a:solidFill>
                  <a:schemeClr val="accent5"/>
                </a:solidFill>
                <a:latin typeface="Open Sans" panose="020B0606030504020204" pitchFamily="34" charset="0"/>
                <a:ea typeface="Open Sans" panose="020B0606030504020204" pitchFamily="34" charset="0"/>
                <a:cs typeface="Open Sans" panose="020B0606030504020204" pitchFamily="34" charset="0"/>
              </a:rPr>
              <a:t>number of something</a:t>
            </a:r>
            <a: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t>.</a:t>
            </a:r>
          </a:p>
          <a:p>
            <a:pPr lvl="1">
              <a:buFont typeface="Arial,Sans-Serif" panose="020B0604020202020204" pitchFamily="34" charset="0"/>
              <a:buChar char="•"/>
            </a:pPr>
            <a:endPar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0" name="TextBox 249">
            <a:extLst>
              <a:ext uri="{FF2B5EF4-FFF2-40B4-BE49-F238E27FC236}">
                <a16:creationId xmlns:a16="http://schemas.microsoft.com/office/drawing/2014/main" id="{194BC24E-30BC-47BC-BFFA-E37AE51D197E}"/>
              </a:ext>
            </a:extLst>
          </p:cNvPr>
          <p:cNvSpPr txBox="1"/>
          <p:nvPr/>
        </p:nvSpPr>
        <p:spPr>
          <a:xfrm>
            <a:off x="711822" y="4500090"/>
            <a:ext cx="4852758" cy="1323439"/>
          </a:xfrm>
          <a:prstGeom prst="rect">
            <a:avLst/>
          </a:prstGeom>
          <a:noFill/>
        </p:spPr>
        <p:txBody>
          <a:bodyPr wrap="square">
            <a:spAutoFit/>
          </a:bodyPr>
          <a:lstStyle/>
          <a:p>
            <a:pPr lvl="1">
              <a:buFont typeface="Arial,Sans-Serif" panose="020B0604020202020204" pitchFamily="34" charset="0"/>
              <a:buChar char="•"/>
            </a:pPr>
            <a: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t> Probabilities always sit </a:t>
            </a:r>
            <a:r>
              <a:rPr lang="en-CA" sz="1600" b="1">
                <a:solidFill>
                  <a:schemeClr val="tx2"/>
                </a:solidFill>
                <a:latin typeface="Open Sans" panose="020B0606030504020204" pitchFamily="34" charset="0"/>
                <a:ea typeface="Open Sans" panose="020B0606030504020204" pitchFamily="34" charset="0"/>
                <a:cs typeface="Open Sans" panose="020B0606030504020204" pitchFamily="34" charset="0"/>
              </a:rPr>
              <a:t>between 0 and 1</a:t>
            </a:r>
            <a: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t>.</a:t>
            </a:r>
            <a:b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br>
            <a:endPar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endParaRPr>
          </a:p>
          <a:p>
            <a:pPr lvl="1">
              <a:buFont typeface="Arial,Sans-Serif" panose="020B0604020202020204" pitchFamily="34" charset="0"/>
              <a:buChar char="•"/>
            </a:pPr>
            <a: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t> More suitable for predicting a </a:t>
            </a:r>
            <a:r>
              <a:rPr lang="en-CA" sz="1600" b="1">
                <a:solidFill>
                  <a:schemeClr val="tx2"/>
                </a:solidFill>
                <a:latin typeface="Open Sans" panose="020B0606030504020204" pitchFamily="34" charset="0"/>
                <a:ea typeface="Open Sans" panose="020B0606030504020204" pitchFamily="34" charset="0"/>
                <a:cs typeface="Open Sans" panose="020B0606030504020204" pitchFamily="34" charset="0"/>
              </a:rPr>
              <a:t>binary outcome</a:t>
            </a:r>
            <a: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t>.</a:t>
            </a:r>
          </a:p>
          <a:p>
            <a:pPr lvl="1">
              <a:buFont typeface="Arial,Sans-Serif" panose="020B0604020202020204" pitchFamily="34" charset="0"/>
              <a:buChar char="•"/>
            </a:pPr>
            <a:endPar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endParaRPr>
          </a:p>
          <a:p>
            <a:pPr lvl="1">
              <a:buFont typeface="Arial,Sans-Serif" panose="020B0604020202020204" pitchFamily="34" charset="0"/>
              <a:buChar char="•"/>
            </a:pPr>
            <a: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t> More suitable for </a:t>
            </a:r>
            <a:r>
              <a:rPr lang="en-CA" sz="1600" b="1">
                <a:solidFill>
                  <a:schemeClr val="tx2"/>
                </a:solidFill>
                <a:latin typeface="Open Sans" panose="020B0606030504020204" pitchFamily="34" charset="0"/>
                <a:ea typeface="Open Sans" panose="020B0606030504020204" pitchFamily="34" charset="0"/>
                <a:cs typeface="Open Sans" panose="020B0606030504020204" pitchFamily="34" charset="0"/>
              </a:rPr>
              <a:t>Classification</a:t>
            </a:r>
            <a:r>
              <a:rPr lang="en-CA" sz="1600">
                <a:solidFill>
                  <a:srgbClr val="57595D"/>
                </a:solidFill>
                <a:latin typeface="Open Sans" panose="020B0606030504020204" pitchFamily="34" charset="0"/>
                <a:ea typeface="Open Sans" panose="020B0606030504020204" pitchFamily="34" charset="0"/>
                <a:cs typeface="Open Sans" panose="020B0606030504020204" pitchFamily="34" charset="0"/>
              </a:rPr>
              <a:t>.</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2B4EA0BA-9E31-4990-B1E6-DD3EDA9807CD}"/>
              </a:ext>
            </a:extLst>
          </p:cNvPr>
          <p:cNvGrpSpPr/>
          <p:nvPr/>
        </p:nvGrpSpPr>
        <p:grpSpPr>
          <a:xfrm>
            <a:off x="6499983" y="1817278"/>
            <a:ext cx="3948566" cy="2692174"/>
            <a:chOff x="6499983" y="1817278"/>
            <a:chExt cx="3948566" cy="2692174"/>
          </a:xfrm>
        </p:grpSpPr>
        <p:sp>
          <p:nvSpPr>
            <p:cNvPr id="106" name="TextBox 105">
              <a:extLst>
                <a:ext uri="{FF2B5EF4-FFF2-40B4-BE49-F238E27FC236}">
                  <a16:creationId xmlns:a16="http://schemas.microsoft.com/office/drawing/2014/main" id="{D5024FE0-C811-46DC-BE78-F8F7B717E464}"/>
                </a:ext>
              </a:extLst>
            </p:cNvPr>
            <p:cNvSpPr txBox="1"/>
            <p:nvPr/>
          </p:nvSpPr>
          <p:spPr>
            <a:xfrm>
              <a:off x="7383300" y="4135315"/>
              <a:ext cx="2692174" cy="276999"/>
            </a:xfrm>
            <a:prstGeom prst="rect">
              <a:avLst/>
            </a:prstGeom>
            <a:noFill/>
          </p:spPr>
          <p:txBody>
            <a:bodyPr wrap="square" rtlCol="0">
              <a:spAutoFit/>
            </a:bodyPr>
            <a:lstStyle/>
            <a:p>
              <a:pPr algn="ctr"/>
              <a:r>
                <a:rPr lang="en-GB" sz="1200">
                  <a:solidFill>
                    <a:srgbClr val="132E57"/>
                  </a:solidFill>
                  <a:latin typeface="Open Sans" panose="020B0606030504020204" pitchFamily="34" charset="0"/>
                  <a:ea typeface="Open Sans" panose="020B0606030504020204" pitchFamily="34" charset="0"/>
                  <a:cs typeface="Open Sans" panose="020B0606030504020204" pitchFamily="34" charset="0"/>
                </a:rPr>
                <a:t>Independent Variable (X)</a:t>
              </a:r>
            </a:p>
          </p:txBody>
        </p:sp>
        <p:sp>
          <p:nvSpPr>
            <p:cNvPr id="107" name="TextBox 106">
              <a:extLst>
                <a:ext uri="{FF2B5EF4-FFF2-40B4-BE49-F238E27FC236}">
                  <a16:creationId xmlns:a16="http://schemas.microsoft.com/office/drawing/2014/main" id="{694AF58A-4A42-4482-BD20-448488FC5B6F}"/>
                </a:ext>
              </a:extLst>
            </p:cNvPr>
            <p:cNvSpPr txBox="1"/>
            <p:nvPr/>
          </p:nvSpPr>
          <p:spPr>
            <a:xfrm rot="16200000">
              <a:off x="5292396" y="3024865"/>
              <a:ext cx="2692174" cy="276999"/>
            </a:xfrm>
            <a:prstGeom prst="rect">
              <a:avLst/>
            </a:prstGeom>
            <a:noFill/>
          </p:spPr>
          <p:txBody>
            <a:bodyPr wrap="square" rtlCol="0">
              <a:spAutoFit/>
            </a:bodyPr>
            <a:lstStyle/>
            <a:p>
              <a:pPr algn="ctr"/>
              <a:r>
                <a:rPr lang="en-GB" sz="1200">
                  <a:solidFill>
                    <a:srgbClr val="132E57"/>
                  </a:solidFill>
                  <a:latin typeface="Open Sans" panose="020B0606030504020204" pitchFamily="34" charset="0"/>
                  <a:ea typeface="Open Sans" panose="020B0606030504020204" pitchFamily="34" charset="0"/>
                  <a:cs typeface="Open Sans" panose="020B0606030504020204" pitchFamily="34" charset="0"/>
                </a:rPr>
                <a:t>Probability (Y)</a:t>
              </a:r>
            </a:p>
          </p:txBody>
        </p:sp>
        <p:cxnSp>
          <p:nvCxnSpPr>
            <p:cNvPr id="130" name="Straight Connector 129">
              <a:extLst>
                <a:ext uri="{FF2B5EF4-FFF2-40B4-BE49-F238E27FC236}">
                  <a16:creationId xmlns:a16="http://schemas.microsoft.com/office/drawing/2014/main" id="{7A84880A-A107-4DDA-8A71-60F4623F21E6}"/>
                </a:ext>
              </a:extLst>
            </p:cNvPr>
            <p:cNvCxnSpPr>
              <a:cxnSpLocks/>
            </p:cNvCxnSpPr>
            <p:nvPr/>
          </p:nvCxnSpPr>
          <p:spPr>
            <a:xfrm flipH="1">
              <a:off x="7163966" y="2779078"/>
              <a:ext cx="526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32FCD28-756C-4AD4-8804-541248BB5C36}"/>
                </a:ext>
              </a:extLst>
            </p:cNvPr>
            <p:cNvCxnSpPr>
              <a:cxnSpLocks/>
            </p:cNvCxnSpPr>
            <p:nvPr/>
          </p:nvCxnSpPr>
          <p:spPr>
            <a:xfrm flipH="1">
              <a:off x="7164498" y="3150047"/>
              <a:ext cx="526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BFAC990-0203-4205-A11E-B4877BA1DD8C}"/>
                </a:ext>
              </a:extLst>
            </p:cNvPr>
            <p:cNvCxnSpPr>
              <a:cxnSpLocks/>
            </p:cNvCxnSpPr>
            <p:nvPr/>
          </p:nvCxnSpPr>
          <p:spPr>
            <a:xfrm flipH="1">
              <a:off x="7167820" y="3523907"/>
              <a:ext cx="526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0B02DE7-2DC0-4218-BA0B-AE34C00E3242}"/>
                </a:ext>
              </a:extLst>
            </p:cNvPr>
            <p:cNvCxnSpPr>
              <a:cxnSpLocks/>
            </p:cNvCxnSpPr>
            <p:nvPr/>
          </p:nvCxnSpPr>
          <p:spPr>
            <a:xfrm flipH="1">
              <a:off x="7129585" y="3893911"/>
              <a:ext cx="526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8103140-3666-4931-A8D9-15010E3D9F96}"/>
                </a:ext>
              </a:extLst>
            </p:cNvPr>
            <p:cNvCxnSpPr>
              <a:cxnSpLocks/>
              <a:stCxn id="141" idx="3"/>
            </p:cNvCxnSpPr>
            <p:nvPr/>
          </p:nvCxnSpPr>
          <p:spPr>
            <a:xfrm>
              <a:off x="7214479" y="2392851"/>
              <a:ext cx="5139" cy="1499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6C255CB4-6D95-4DA4-98BB-943546992334}"/>
                </a:ext>
              </a:extLst>
            </p:cNvPr>
            <p:cNvSpPr txBox="1"/>
            <p:nvPr/>
          </p:nvSpPr>
          <p:spPr>
            <a:xfrm>
              <a:off x="6817894" y="3034351"/>
              <a:ext cx="396585" cy="211717"/>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38" name="TextBox 137">
              <a:extLst>
                <a:ext uri="{FF2B5EF4-FFF2-40B4-BE49-F238E27FC236}">
                  <a16:creationId xmlns:a16="http://schemas.microsoft.com/office/drawing/2014/main" id="{A6E387AB-53D9-4181-8D8F-2A712B05957D}"/>
                </a:ext>
              </a:extLst>
            </p:cNvPr>
            <p:cNvSpPr txBox="1"/>
            <p:nvPr/>
          </p:nvSpPr>
          <p:spPr>
            <a:xfrm>
              <a:off x="6817894" y="3781711"/>
              <a:ext cx="396585" cy="211717"/>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139" name="TextBox 138">
              <a:extLst>
                <a:ext uri="{FF2B5EF4-FFF2-40B4-BE49-F238E27FC236}">
                  <a16:creationId xmlns:a16="http://schemas.microsoft.com/office/drawing/2014/main" id="{A0B7C386-BB42-427C-89AE-82ED5A81D7F6}"/>
                </a:ext>
              </a:extLst>
            </p:cNvPr>
            <p:cNvSpPr txBox="1"/>
            <p:nvPr/>
          </p:nvSpPr>
          <p:spPr>
            <a:xfrm>
              <a:off x="6730052" y="3408032"/>
              <a:ext cx="484427"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0.25</a:t>
              </a:r>
            </a:p>
          </p:txBody>
        </p:sp>
        <p:sp>
          <p:nvSpPr>
            <p:cNvPr id="140" name="TextBox 139">
              <a:extLst>
                <a:ext uri="{FF2B5EF4-FFF2-40B4-BE49-F238E27FC236}">
                  <a16:creationId xmlns:a16="http://schemas.microsoft.com/office/drawing/2014/main" id="{CF9A3E4E-7001-4E07-A424-5C50D8C36555}"/>
                </a:ext>
              </a:extLst>
            </p:cNvPr>
            <p:cNvSpPr txBox="1"/>
            <p:nvPr/>
          </p:nvSpPr>
          <p:spPr>
            <a:xfrm>
              <a:off x="6730052" y="2660673"/>
              <a:ext cx="484427" cy="261610"/>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0.75</a:t>
              </a:r>
            </a:p>
          </p:txBody>
        </p:sp>
        <p:sp>
          <p:nvSpPr>
            <p:cNvPr id="141" name="TextBox 140">
              <a:extLst>
                <a:ext uri="{FF2B5EF4-FFF2-40B4-BE49-F238E27FC236}">
                  <a16:creationId xmlns:a16="http://schemas.microsoft.com/office/drawing/2014/main" id="{99BDE2D5-118C-4D4C-96A4-CF6718549527}"/>
                </a:ext>
              </a:extLst>
            </p:cNvPr>
            <p:cNvSpPr txBox="1"/>
            <p:nvPr/>
          </p:nvSpPr>
          <p:spPr>
            <a:xfrm>
              <a:off x="6817894" y="2286992"/>
              <a:ext cx="396585" cy="211717"/>
            </a:xfrm>
            <a:prstGeom prst="rect">
              <a:avLst/>
            </a:prstGeom>
            <a:noFill/>
          </p:spPr>
          <p:txBody>
            <a:bodyPr wrap="square" rtlCol="0">
              <a:spAutoFit/>
            </a:bodyPr>
            <a:lstStyle/>
            <a:p>
              <a:pPr algn="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1</a:t>
              </a:r>
            </a:p>
          </p:txBody>
        </p:sp>
        <p:cxnSp>
          <p:nvCxnSpPr>
            <p:cNvPr id="142" name="Straight Connector 141">
              <a:extLst>
                <a:ext uri="{FF2B5EF4-FFF2-40B4-BE49-F238E27FC236}">
                  <a16:creationId xmlns:a16="http://schemas.microsoft.com/office/drawing/2014/main" id="{E38D2921-8670-4032-92AE-B5F07299697E}"/>
                </a:ext>
              </a:extLst>
            </p:cNvPr>
            <p:cNvCxnSpPr>
              <a:cxnSpLocks/>
            </p:cNvCxnSpPr>
            <p:nvPr/>
          </p:nvCxnSpPr>
          <p:spPr>
            <a:xfrm flipH="1">
              <a:off x="7163966" y="2400625"/>
              <a:ext cx="526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9C83EB53-01FA-43AF-88A8-9329A21F3F0C}"/>
                </a:ext>
              </a:extLst>
            </p:cNvPr>
            <p:cNvGrpSpPr/>
            <p:nvPr/>
          </p:nvGrpSpPr>
          <p:grpSpPr>
            <a:xfrm>
              <a:off x="7029765" y="3891984"/>
              <a:ext cx="3418784" cy="251209"/>
              <a:chOff x="7155327" y="5028731"/>
              <a:chExt cx="4272084" cy="310409"/>
            </a:xfrm>
          </p:grpSpPr>
          <p:cxnSp>
            <p:nvCxnSpPr>
              <p:cNvPr id="144" name="Straight Connector 143">
                <a:extLst>
                  <a:ext uri="{FF2B5EF4-FFF2-40B4-BE49-F238E27FC236}">
                    <a16:creationId xmlns:a16="http://schemas.microsoft.com/office/drawing/2014/main" id="{C0550DCF-7FB5-4761-A14B-10AF5141FCFD}"/>
                  </a:ext>
                </a:extLst>
              </p:cNvPr>
              <p:cNvCxnSpPr>
                <a:cxnSpLocks/>
              </p:cNvCxnSpPr>
              <p:nvPr/>
            </p:nvCxnSpPr>
            <p:spPr>
              <a:xfrm flipH="1">
                <a:off x="7335842" y="5031260"/>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51CDABC-A0A1-4A57-BA8E-DEFE76559506}"/>
                  </a:ext>
                </a:extLst>
              </p:cNvPr>
              <p:cNvCxnSpPr>
                <a:cxnSpLocks/>
              </p:cNvCxnSpPr>
              <p:nvPr/>
            </p:nvCxnSpPr>
            <p:spPr>
              <a:xfrm flipV="1">
                <a:off x="7402517"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90A9E4A-1829-4E06-B7DA-6795C8CA2CCD}"/>
                  </a:ext>
                </a:extLst>
              </p:cNvPr>
              <p:cNvCxnSpPr>
                <a:cxnSpLocks/>
              </p:cNvCxnSpPr>
              <p:nvPr/>
            </p:nvCxnSpPr>
            <p:spPr>
              <a:xfrm flipH="1">
                <a:off x="7335842" y="5031260"/>
                <a:ext cx="65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C2DB1F7-6AC6-4BCF-8DF5-7DC1076FC05C}"/>
                  </a:ext>
                </a:extLst>
              </p:cNvPr>
              <p:cNvCxnSpPr>
                <a:cxnSpLocks/>
              </p:cNvCxnSpPr>
              <p:nvPr/>
            </p:nvCxnSpPr>
            <p:spPr>
              <a:xfrm flipV="1">
                <a:off x="7402517"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E84296B-78EC-4206-8082-C3BB541B956F}"/>
                  </a:ext>
                </a:extLst>
              </p:cNvPr>
              <p:cNvCxnSpPr>
                <a:cxnSpLocks/>
              </p:cNvCxnSpPr>
              <p:nvPr/>
            </p:nvCxnSpPr>
            <p:spPr>
              <a:xfrm flipV="1">
                <a:off x="8164518" y="5033493"/>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9EDAD6C-B060-4FD7-8509-74F7E928C0D5}"/>
                  </a:ext>
                </a:extLst>
              </p:cNvPr>
              <p:cNvCxnSpPr>
                <a:cxnSpLocks/>
              </p:cNvCxnSpPr>
              <p:nvPr/>
            </p:nvCxnSpPr>
            <p:spPr>
              <a:xfrm flipV="1">
                <a:off x="8907468" y="5031362"/>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0375682-80D4-4076-A80F-7C7B61C2E0BB}"/>
                  </a:ext>
                </a:extLst>
              </p:cNvPr>
              <p:cNvCxnSpPr>
                <a:cxnSpLocks/>
              </p:cNvCxnSpPr>
              <p:nvPr/>
            </p:nvCxnSpPr>
            <p:spPr>
              <a:xfrm flipV="1">
                <a:off x="9660563"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E9BF84E-CEC7-497B-8D15-E319659D2A1E}"/>
                  </a:ext>
                </a:extLst>
              </p:cNvPr>
              <p:cNvCxnSpPr>
                <a:cxnSpLocks/>
              </p:cNvCxnSpPr>
              <p:nvPr/>
            </p:nvCxnSpPr>
            <p:spPr>
              <a:xfrm flipV="1">
                <a:off x="10421942"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A457D9F-9AB0-4AA7-AEAA-B1671FEB885E}"/>
                  </a:ext>
                </a:extLst>
              </p:cNvPr>
              <p:cNvCxnSpPr>
                <a:cxnSpLocks/>
              </p:cNvCxnSpPr>
              <p:nvPr/>
            </p:nvCxnSpPr>
            <p:spPr>
              <a:xfrm flipV="1">
                <a:off x="11167274" y="5028731"/>
                <a:ext cx="0" cy="674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AC97C99-3D86-489D-A883-096BAAB67CF0}"/>
                  </a:ext>
                </a:extLst>
              </p:cNvPr>
              <p:cNvCxnSpPr>
                <a:cxnSpLocks/>
              </p:cNvCxnSpPr>
              <p:nvPr/>
            </p:nvCxnSpPr>
            <p:spPr>
              <a:xfrm flipH="1">
                <a:off x="7402227" y="5029552"/>
                <a:ext cx="376504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92F49640-AAAE-477E-9FC2-FACB3E077745}"/>
                  </a:ext>
                </a:extLst>
              </p:cNvPr>
              <p:cNvSpPr txBox="1"/>
              <p:nvPr/>
            </p:nvSpPr>
            <p:spPr>
              <a:xfrm>
                <a:off x="7155327"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155" name="TextBox 154">
                <a:extLst>
                  <a:ext uri="{FF2B5EF4-FFF2-40B4-BE49-F238E27FC236}">
                    <a16:creationId xmlns:a16="http://schemas.microsoft.com/office/drawing/2014/main" id="{3D2CDB5F-D73F-49A3-BAFC-69F582509AD7}"/>
                  </a:ext>
                </a:extLst>
              </p:cNvPr>
              <p:cNvSpPr txBox="1"/>
              <p:nvPr/>
            </p:nvSpPr>
            <p:spPr>
              <a:xfrm>
                <a:off x="7911735"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5</a:t>
                </a:r>
              </a:p>
            </p:txBody>
          </p:sp>
          <p:sp>
            <p:nvSpPr>
              <p:cNvPr id="156" name="TextBox 155">
                <a:extLst>
                  <a:ext uri="{FF2B5EF4-FFF2-40B4-BE49-F238E27FC236}">
                    <a16:creationId xmlns:a16="http://schemas.microsoft.com/office/drawing/2014/main" id="{5B4F4D03-7054-407E-8610-3FE80A92BFEF}"/>
                  </a:ext>
                </a:extLst>
              </p:cNvPr>
              <p:cNvSpPr txBox="1"/>
              <p:nvPr/>
            </p:nvSpPr>
            <p:spPr>
              <a:xfrm>
                <a:off x="8668143"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10</a:t>
                </a:r>
              </a:p>
            </p:txBody>
          </p:sp>
          <p:sp>
            <p:nvSpPr>
              <p:cNvPr id="157" name="TextBox 156">
                <a:extLst>
                  <a:ext uri="{FF2B5EF4-FFF2-40B4-BE49-F238E27FC236}">
                    <a16:creationId xmlns:a16="http://schemas.microsoft.com/office/drawing/2014/main" id="{F3E0FF78-D577-4346-AFF0-8039F1A3981A}"/>
                  </a:ext>
                </a:extLst>
              </p:cNvPr>
              <p:cNvSpPr txBox="1"/>
              <p:nvPr/>
            </p:nvSpPr>
            <p:spPr>
              <a:xfrm>
                <a:off x="9424551"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15</a:t>
                </a:r>
              </a:p>
            </p:txBody>
          </p:sp>
          <p:sp>
            <p:nvSpPr>
              <p:cNvPr id="158" name="TextBox 157">
                <a:extLst>
                  <a:ext uri="{FF2B5EF4-FFF2-40B4-BE49-F238E27FC236}">
                    <a16:creationId xmlns:a16="http://schemas.microsoft.com/office/drawing/2014/main" id="{13FF65D7-B8C2-43D0-A0F7-792A4FD0C800}"/>
                  </a:ext>
                </a:extLst>
              </p:cNvPr>
              <p:cNvSpPr txBox="1"/>
              <p:nvPr/>
            </p:nvSpPr>
            <p:spPr>
              <a:xfrm>
                <a:off x="10180959"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20</a:t>
                </a:r>
              </a:p>
            </p:txBody>
          </p:sp>
          <p:sp>
            <p:nvSpPr>
              <p:cNvPr id="159" name="TextBox 158">
                <a:extLst>
                  <a:ext uri="{FF2B5EF4-FFF2-40B4-BE49-F238E27FC236}">
                    <a16:creationId xmlns:a16="http://schemas.microsoft.com/office/drawing/2014/main" id="{F94D958A-B8CB-4C71-A0CB-033F1EF0AECA}"/>
                  </a:ext>
                </a:extLst>
              </p:cNvPr>
              <p:cNvSpPr txBox="1"/>
              <p:nvPr/>
            </p:nvSpPr>
            <p:spPr>
              <a:xfrm>
                <a:off x="10937367" y="5077530"/>
                <a:ext cx="490044" cy="261610"/>
              </a:xfrm>
              <a:prstGeom prst="rect">
                <a:avLst/>
              </a:prstGeom>
              <a:noFill/>
            </p:spPr>
            <p:txBody>
              <a:bodyPr wrap="square" rtlCol="0">
                <a:spAutoFit/>
              </a:bodyPr>
              <a:lstStyle/>
              <a:p>
                <a:pPr algn="ctr"/>
                <a:r>
                  <a:rPr lang="en-GB" sz="1100">
                    <a:solidFill>
                      <a:srgbClr val="132E57"/>
                    </a:solidFill>
                    <a:latin typeface="Open Sans" panose="020B0606030504020204" pitchFamily="34" charset="0"/>
                    <a:ea typeface="Open Sans" panose="020B0606030504020204" pitchFamily="34" charset="0"/>
                    <a:cs typeface="Open Sans" panose="020B0606030504020204" pitchFamily="34" charset="0"/>
                  </a:rPr>
                  <a:t>25</a:t>
                </a:r>
              </a:p>
            </p:txBody>
          </p:sp>
        </p:grpSp>
        <p:grpSp>
          <p:nvGrpSpPr>
            <p:cNvPr id="160" name="Group 159">
              <a:extLst>
                <a:ext uri="{FF2B5EF4-FFF2-40B4-BE49-F238E27FC236}">
                  <a16:creationId xmlns:a16="http://schemas.microsoft.com/office/drawing/2014/main" id="{2AA108E0-D042-4D69-8776-4B38B6A7B2C4}"/>
                </a:ext>
              </a:extLst>
            </p:cNvPr>
            <p:cNvGrpSpPr/>
            <p:nvPr/>
          </p:nvGrpSpPr>
          <p:grpSpPr>
            <a:xfrm flipH="1">
              <a:off x="8847781" y="2377367"/>
              <a:ext cx="1456873" cy="87403"/>
              <a:chOff x="9745144" y="2040021"/>
              <a:chExt cx="1800200" cy="108000"/>
            </a:xfrm>
          </p:grpSpPr>
          <p:sp>
            <p:nvSpPr>
              <p:cNvPr id="161" name="Oval 160">
                <a:extLst>
                  <a:ext uri="{FF2B5EF4-FFF2-40B4-BE49-F238E27FC236}">
                    <a16:creationId xmlns:a16="http://schemas.microsoft.com/office/drawing/2014/main" id="{976F3A28-1323-4C84-9685-1AC3ED02DF47}"/>
                  </a:ext>
                </a:extLst>
              </p:cNvPr>
              <p:cNvSpPr/>
              <p:nvPr/>
            </p:nvSpPr>
            <p:spPr>
              <a:xfrm flipH="1">
                <a:off x="989754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62" name="Oval 161">
                <a:extLst>
                  <a:ext uri="{FF2B5EF4-FFF2-40B4-BE49-F238E27FC236}">
                    <a16:creationId xmlns:a16="http://schemas.microsoft.com/office/drawing/2014/main" id="{C9834AD3-33CA-4D48-85A7-7C1FDD24B1D3}"/>
                  </a:ext>
                </a:extLst>
              </p:cNvPr>
              <p:cNvSpPr/>
              <p:nvPr/>
            </p:nvSpPr>
            <p:spPr>
              <a:xfrm flipH="1">
                <a:off x="974514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63" name="Oval 162">
                <a:extLst>
                  <a:ext uri="{FF2B5EF4-FFF2-40B4-BE49-F238E27FC236}">
                    <a16:creationId xmlns:a16="http://schemas.microsoft.com/office/drawing/2014/main" id="{A274C83B-99D3-4A5F-8A3A-B18675102EF2}"/>
                  </a:ext>
                </a:extLst>
              </p:cNvPr>
              <p:cNvSpPr/>
              <p:nvPr/>
            </p:nvSpPr>
            <p:spPr>
              <a:xfrm flipH="1">
                <a:off x="1000641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64" name="Oval 163">
                <a:extLst>
                  <a:ext uri="{FF2B5EF4-FFF2-40B4-BE49-F238E27FC236}">
                    <a16:creationId xmlns:a16="http://schemas.microsoft.com/office/drawing/2014/main" id="{E113AFAB-899E-48A2-8B92-42A3C9175CBA}"/>
                  </a:ext>
                </a:extLst>
              </p:cNvPr>
              <p:cNvSpPr/>
              <p:nvPr/>
            </p:nvSpPr>
            <p:spPr>
              <a:xfrm flipH="1">
                <a:off x="1006919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65" name="Oval 164">
                <a:extLst>
                  <a:ext uri="{FF2B5EF4-FFF2-40B4-BE49-F238E27FC236}">
                    <a16:creationId xmlns:a16="http://schemas.microsoft.com/office/drawing/2014/main" id="{9B315253-8FAF-411B-BD72-5AAAD6B0F7F4}"/>
                  </a:ext>
                </a:extLst>
              </p:cNvPr>
              <p:cNvSpPr/>
              <p:nvPr/>
            </p:nvSpPr>
            <p:spPr>
              <a:xfrm flipH="1">
                <a:off x="10337940"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66" name="Oval 165">
                <a:extLst>
                  <a:ext uri="{FF2B5EF4-FFF2-40B4-BE49-F238E27FC236}">
                    <a16:creationId xmlns:a16="http://schemas.microsoft.com/office/drawing/2014/main" id="{D2703677-3D6C-4D8C-B46D-E85434CBDFA2}"/>
                  </a:ext>
                </a:extLst>
              </p:cNvPr>
              <p:cNvSpPr/>
              <p:nvPr/>
            </p:nvSpPr>
            <p:spPr>
              <a:xfrm flipH="1">
                <a:off x="1017719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67" name="Oval 166">
                <a:extLst>
                  <a:ext uri="{FF2B5EF4-FFF2-40B4-BE49-F238E27FC236}">
                    <a16:creationId xmlns:a16="http://schemas.microsoft.com/office/drawing/2014/main" id="{C79C92B2-3DBD-4EF7-92B3-88BEB2575AD1}"/>
                  </a:ext>
                </a:extLst>
              </p:cNvPr>
              <p:cNvSpPr/>
              <p:nvPr/>
            </p:nvSpPr>
            <p:spPr>
              <a:xfrm flipH="1">
                <a:off x="11122820"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68" name="Oval 167">
                <a:extLst>
                  <a:ext uri="{FF2B5EF4-FFF2-40B4-BE49-F238E27FC236}">
                    <a16:creationId xmlns:a16="http://schemas.microsoft.com/office/drawing/2014/main" id="{39AD7388-4C46-442F-BB5C-A7F19C059B1D}"/>
                  </a:ext>
                </a:extLst>
              </p:cNvPr>
              <p:cNvSpPr/>
              <p:nvPr/>
            </p:nvSpPr>
            <p:spPr>
              <a:xfrm flipH="1">
                <a:off x="1054032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69" name="Oval 168">
                <a:extLst>
                  <a:ext uri="{FF2B5EF4-FFF2-40B4-BE49-F238E27FC236}">
                    <a16:creationId xmlns:a16="http://schemas.microsoft.com/office/drawing/2014/main" id="{6D1644B8-F440-4235-914A-42C8CF9A1DAD}"/>
                  </a:ext>
                </a:extLst>
              </p:cNvPr>
              <p:cNvSpPr/>
              <p:nvPr/>
            </p:nvSpPr>
            <p:spPr>
              <a:xfrm flipH="1">
                <a:off x="10673122"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0" name="Oval 169">
                <a:extLst>
                  <a:ext uri="{FF2B5EF4-FFF2-40B4-BE49-F238E27FC236}">
                    <a16:creationId xmlns:a16="http://schemas.microsoft.com/office/drawing/2014/main" id="{BE9DAE10-B714-4516-AD30-EAC1341824BA}"/>
                  </a:ext>
                </a:extLst>
              </p:cNvPr>
              <p:cNvSpPr/>
              <p:nvPr/>
            </p:nvSpPr>
            <p:spPr>
              <a:xfrm flipH="1">
                <a:off x="1082526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1" name="Oval 170">
                <a:extLst>
                  <a:ext uri="{FF2B5EF4-FFF2-40B4-BE49-F238E27FC236}">
                    <a16:creationId xmlns:a16="http://schemas.microsoft.com/office/drawing/2014/main" id="{A98CB760-5F3B-405C-9FFD-622E28BEE8BA}"/>
                  </a:ext>
                </a:extLst>
              </p:cNvPr>
              <p:cNvSpPr/>
              <p:nvPr/>
            </p:nvSpPr>
            <p:spPr>
              <a:xfrm flipH="1">
                <a:off x="11437344" y="2040021"/>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grpSp>
        <p:sp>
          <p:nvSpPr>
            <p:cNvPr id="172" name="Oval 171">
              <a:extLst>
                <a:ext uri="{FF2B5EF4-FFF2-40B4-BE49-F238E27FC236}">
                  <a16:creationId xmlns:a16="http://schemas.microsoft.com/office/drawing/2014/main" id="{B8649F8E-7A35-438D-B41A-FE78B990ACF1}"/>
                </a:ext>
              </a:extLst>
            </p:cNvPr>
            <p:cNvSpPr/>
            <p:nvPr/>
          </p:nvSpPr>
          <p:spPr>
            <a:xfrm flipH="1">
              <a:off x="7704045" y="3851652"/>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3" name="Oval 172">
              <a:extLst>
                <a:ext uri="{FF2B5EF4-FFF2-40B4-BE49-F238E27FC236}">
                  <a16:creationId xmlns:a16="http://schemas.microsoft.com/office/drawing/2014/main" id="{C8AC6D5A-B953-4485-9AC7-7E36EA23C96E}"/>
                </a:ext>
              </a:extLst>
            </p:cNvPr>
            <p:cNvSpPr/>
            <p:nvPr/>
          </p:nvSpPr>
          <p:spPr>
            <a:xfrm flipH="1">
              <a:off x="7580710" y="3851652"/>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4" name="Oval 173">
              <a:extLst>
                <a:ext uri="{FF2B5EF4-FFF2-40B4-BE49-F238E27FC236}">
                  <a16:creationId xmlns:a16="http://schemas.microsoft.com/office/drawing/2014/main" id="{18207350-228E-40CC-BDA9-C993E2CA439B}"/>
                </a:ext>
              </a:extLst>
            </p:cNvPr>
            <p:cNvSpPr/>
            <p:nvPr/>
          </p:nvSpPr>
          <p:spPr>
            <a:xfrm flipH="1">
              <a:off x="7792150" y="3851652"/>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5" name="Oval 174">
              <a:extLst>
                <a:ext uri="{FF2B5EF4-FFF2-40B4-BE49-F238E27FC236}">
                  <a16:creationId xmlns:a16="http://schemas.microsoft.com/office/drawing/2014/main" id="{BA27653E-B97C-483C-A385-ED4C143A9606}"/>
                </a:ext>
              </a:extLst>
            </p:cNvPr>
            <p:cNvSpPr/>
            <p:nvPr/>
          </p:nvSpPr>
          <p:spPr>
            <a:xfrm flipH="1">
              <a:off x="7842957" y="3851652"/>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6" name="Oval 175">
              <a:extLst>
                <a:ext uri="{FF2B5EF4-FFF2-40B4-BE49-F238E27FC236}">
                  <a16:creationId xmlns:a16="http://schemas.microsoft.com/office/drawing/2014/main" id="{68782621-9302-441C-8F4C-2063C5E17C16}"/>
                </a:ext>
              </a:extLst>
            </p:cNvPr>
            <p:cNvSpPr/>
            <p:nvPr/>
          </p:nvSpPr>
          <p:spPr>
            <a:xfrm flipH="1">
              <a:off x="8060450" y="3851652"/>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7" name="Oval 176">
              <a:extLst>
                <a:ext uri="{FF2B5EF4-FFF2-40B4-BE49-F238E27FC236}">
                  <a16:creationId xmlns:a16="http://schemas.microsoft.com/office/drawing/2014/main" id="{3E960FD9-A430-4ED7-82B2-634CB9C3E892}"/>
                </a:ext>
              </a:extLst>
            </p:cNvPr>
            <p:cNvSpPr/>
            <p:nvPr/>
          </p:nvSpPr>
          <p:spPr>
            <a:xfrm flipH="1">
              <a:off x="7930359" y="3851652"/>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8" name="Oval 177">
              <a:extLst>
                <a:ext uri="{FF2B5EF4-FFF2-40B4-BE49-F238E27FC236}">
                  <a16:creationId xmlns:a16="http://schemas.microsoft.com/office/drawing/2014/main" id="{0C3906F1-B18F-421C-8D09-F2AB03087440}"/>
                </a:ext>
              </a:extLst>
            </p:cNvPr>
            <p:cNvSpPr/>
            <p:nvPr/>
          </p:nvSpPr>
          <p:spPr>
            <a:xfrm flipH="1">
              <a:off x="8695641" y="3851652"/>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79" name="Oval 178">
              <a:extLst>
                <a:ext uri="{FF2B5EF4-FFF2-40B4-BE49-F238E27FC236}">
                  <a16:creationId xmlns:a16="http://schemas.microsoft.com/office/drawing/2014/main" id="{82F351A1-D986-4B9D-BF4A-32F95D9645C5}"/>
                </a:ext>
              </a:extLst>
            </p:cNvPr>
            <p:cNvSpPr/>
            <p:nvPr/>
          </p:nvSpPr>
          <p:spPr>
            <a:xfrm flipH="1">
              <a:off x="8224234" y="3851652"/>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0" name="Oval 179">
              <a:extLst>
                <a:ext uri="{FF2B5EF4-FFF2-40B4-BE49-F238E27FC236}">
                  <a16:creationId xmlns:a16="http://schemas.microsoft.com/office/drawing/2014/main" id="{322BEC3B-7F77-430E-8E81-F69FD38C15A7}"/>
                </a:ext>
              </a:extLst>
            </p:cNvPr>
            <p:cNvSpPr/>
            <p:nvPr/>
          </p:nvSpPr>
          <p:spPr>
            <a:xfrm flipH="1">
              <a:off x="8331707" y="3851652"/>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1" name="Oval 180">
              <a:extLst>
                <a:ext uri="{FF2B5EF4-FFF2-40B4-BE49-F238E27FC236}">
                  <a16:creationId xmlns:a16="http://schemas.microsoft.com/office/drawing/2014/main" id="{40BE4877-C47E-463A-8FF7-E2699FFCAE57}"/>
                </a:ext>
              </a:extLst>
            </p:cNvPr>
            <p:cNvSpPr/>
            <p:nvPr/>
          </p:nvSpPr>
          <p:spPr>
            <a:xfrm flipH="1">
              <a:off x="8454833" y="3851652"/>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182" name="Oval 181">
              <a:extLst>
                <a:ext uri="{FF2B5EF4-FFF2-40B4-BE49-F238E27FC236}">
                  <a16:creationId xmlns:a16="http://schemas.microsoft.com/office/drawing/2014/main" id="{BCD76DA6-FD17-45E1-938D-3D35002AC5C1}"/>
                </a:ext>
              </a:extLst>
            </p:cNvPr>
            <p:cNvSpPr/>
            <p:nvPr/>
          </p:nvSpPr>
          <p:spPr>
            <a:xfrm flipH="1">
              <a:off x="8950180" y="3851652"/>
              <a:ext cx="87403" cy="874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cxnSp>
          <p:nvCxnSpPr>
            <p:cNvPr id="183" name="Straight Connector 182">
              <a:extLst>
                <a:ext uri="{FF2B5EF4-FFF2-40B4-BE49-F238E27FC236}">
                  <a16:creationId xmlns:a16="http://schemas.microsoft.com/office/drawing/2014/main" id="{7B3F5646-914F-44B5-A08C-9050EFE50176}"/>
                </a:ext>
              </a:extLst>
            </p:cNvPr>
            <p:cNvCxnSpPr>
              <a:cxnSpLocks/>
              <a:stCxn id="176" idx="6"/>
              <a:endCxn id="165" idx="1"/>
            </p:cNvCxnSpPr>
            <p:nvPr/>
          </p:nvCxnSpPr>
          <p:spPr>
            <a:xfrm flipV="1">
              <a:off x="8060450" y="2390167"/>
              <a:ext cx="1689861" cy="150518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A16362A-FC83-40AB-90F0-8049D2A46143}"/>
                </a:ext>
              </a:extLst>
            </p:cNvPr>
            <p:cNvCxnSpPr>
              <a:cxnSpLocks/>
            </p:cNvCxnSpPr>
            <p:nvPr/>
          </p:nvCxnSpPr>
          <p:spPr>
            <a:xfrm flipV="1">
              <a:off x="9745350" y="1936444"/>
              <a:ext cx="503942" cy="456252"/>
            </a:xfrm>
            <a:prstGeom prst="line">
              <a:avLst/>
            </a:prstGeom>
            <a:ln w="28575">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583B719-E83D-4172-BF43-F6D451E744FC}"/>
                </a:ext>
              </a:extLst>
            </p:cNvPr>
            <p:cNvCxnSpPr>
              <a:cxnSpLocks/>
            </p:cNvCxnSpPr>
            <p:nvPr/>
          </p:nvCxnSpPr>
          <p:spPr>
            <a:xfrm flipV="1">
              <a:off x="7572745" y="3878986"/>
              <a:ext cx="503942" cy="456252"/>
            </a:xfrm>
            <a:prstGeom prst="line">
              <a:avLst/>
            </a:prstGeom>
            <a:ln w="28575">
              <a:solidFill>
                <a:schemeClr val="accent5"/>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3407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anim calcmode="lin" valueType="num">
                                      <p:cBhvr>
                                        <p:cTn id="8" dur="1000" fill="hold"/>
                                        <p:tgtEl>
                                          <p:spTgt spid="189"/>
                                        </p:tgtEl>
                                        <p:attrNameLst>
                                          <p:attrName>ppt_x</p:attrName>
                                        </p:attrNameLst>
                                      </p:cBhvr>
                                      <p:tavLst>
                                        <p:tav tm="0">
                                          <p:val>
                                            <p:strVal val="#ppt_x"/>
                                          </p:val>
                                        </p:tav>
                                        <p:tav tm="100000">
                                          <p:val>
                                            <p:strVal val="#ppt_x"/>
                                          </p:val>
                                        </p:tav>
                                      </p:tavLst>
                                    </p:anim>
                                    <p:anim calcmode="lin" valueType="num">
                                      <p:cBhvr>
                                        <p:cTn id="9" dur="1000" fill="hold"/>
                                        <p:tgtEl>
                                          <p:spTgt spid="1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1000"/>
                                        <p:tgtEl>
                                          <p:spTgt spid="190"/>
                                        </p:tgtEl>
                                      </p:cBhvr>
                                    </p:animEffect>
                                    <p:anim calcmode="lin" valueType="num">
                                      <p:cBhvr>
                                        <p:cTn id="13" dur="1000" fill="hold"/>
                                        <p:tgtEl>
                                          <p:spTgt spid="190"/>
                                        </p:tgtEl>
                                        <p:attrNameLst>
                                          <p:attrName>ppt_x</p:attrName>
                                        </p:attrNameLst>
                                      </p:cBhvr>
                                      <p:tavLst>
                                        <p:tav tm="0">
                                          <p:val>
                                            <p:strVal val="#ppt_x"/>
                                          </p:val>
                                        </p:tav>
                                        <p:tav tm="100000">
                                          <p:val>
                                            <p:strVal val="#ppt_x"/>
                                          </p:val>
                                        </p:tav>
                                      </p:tavLst>
                                    </p:anim>
                                    <p:anim calcmode="lin" valueType="num">
                                      <p:cBhvr>
                                        <p:cTn id="14" dur="1000" fill="hold"/>
                                        <p:tgtEl>
                                          <p:spTgt spid="19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8"/>
                                        </p:tgtEl>
                                        <p:attrNameLst>
                                          <p:attrName>style.visibility</p:attrName>
                                        </p:attrNameLst>
                                      </p:cBhvr>
                                      <p:to>
                                        <p:strVal val="visible"/>
                                      </p:to>
                                    </p:set>
                                    <p:animEffect transition="in" filter="fade">
                                      <p:cBhvr>
                                        <p:cTn id="17" dur="1000"/>
                                        <p:tgtEl>
                                          <p:spTgt spid="248"/>
                                        </p:tgtEl>
                                      </p:cBhvr>
                                    </p:animEffect>
                                    <p:anim calcmode="lin" valueType="num">
                                      <p:cBhvr>
                                        <p:cTn id="18" dur="1000" fill="hold"/>
                                        <p:tgtEl>
                                          <p:spTgt spid="248"/>
                                        </p:tgtEl>
                                        <p:attrNameLst>
                                          <p:attrName>ppt_x</p:attrName>
                                        </p:attrNameLst>
                                      </p:cBhvr>
                                      <p:tavLst>
                                        <p:tav tm="0">
                                          <p:val>
                                            <p:strVal val="#ppt_x"/>
                                          </p:val>
                                        </p:tav>
                                        <p:tav tm="100000">
                                          <p:val>
                                            <p:strVal val="#ppt_x"/>
                                          </p:val>
                                        </p:tav>
                                      </p:tavLst>
                                    </p:anim>
                                    <p:anim calcmode="lin" valueType="num">
                                      <p:cBhvr>
                                        <p:cTn id="19" dur="1000" fill="hold"/>
                                        <p:tgtEl>
                                          <p:spTgt spid="24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50">
                                            <p:txEl>
                                              <p:pRg st="0" end="0"/>
                                            </p:txEl>
                                          </p:spTgt>
                                        </p:tgtEl>
                                        <p:attrNameLst>
                                          <p:attrName>style.visibility</p:attrName>
                                        </p:attrNameLst>
                                      </p:cBhvr>
                                      <p:to>
                                        <p:strVal val="visible"/>
                                      </p:to>
                                    </p:set>
                                    <p:animEffect transition="in" filter="wipe(left)">
                                      <p:cBhvr>
                                        <p:cTn id="29" dur="500"/>
                                        <p:tgtEl>
                                          <p:spTgt spid="25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50">
                                            <p:txEl>
                                              <p:pRg st="1" end="1"/>
                                            </p:txEl>
                                          </p:spTgt>
                                        </p:tgtEl>
                                        <p:attrNameLst>
                                          <p:attrName>style.visibility</p:attrName>
                                        </p:attrNameLst>
                                      </p:cBhvr>
                                      <p:to>
                                        <p:strVal val="visible"/>
                                      </p:to>
                                    </p:set>
                                    <p:animEffect transition="in" filter="wipe(left)">
                                      <p:cBhvr>
                                        <p:cTn id="34" dur="500"/>
                                        <p:tgtEl>
                                          <p:spTgt spid="25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50">
                                            <p:txEl>
                                              <p:pRg st="3" end="3"/>
                                            </p:txEl>
                                          </p:spTgt>
                                        </p:tgtEl>
                                        <p:attrNameLst>
                                          <p:attrName>style.visibility</p:attrName>
                                        </p:attrNameLst>
                                      </p:cBhvr>
                                      <p:to>
                                        <p:strVal val="visible"/>
                                      </p:to>
                                    </p:set>
                                    <p:animEffect transition="in" filter="wipe(left)">
                                      <p:cBhvr>
                                        <p:cTn id="39" dur="500"/>
                                        <p:tgtEl>
                                          <p:spTgt spid="250">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1000"/>
                                        <p:tgtEl>
                                          <p:spTgt spid="69"/>
                                        </p:tgtEl>
                                      </p:cBhvr>
                                    </p:animEffect>
                                    <p:anim calcmode="lin" valueType="num">
                                      <p:cBhvr>
                                        <p:cTn id="45" dur="1000" fill="hold"/>
                                        <p:tgtEl>
                                          <p:spTgt spid="69"/>
                                        </p:tgtEl>
                                        <p:attrNameLst>
                                          <p:attrName>ppt_x</p:attrName>
                                        </p:attrNameLst>
                                      </p:cBhvr>
                                      <p:tavLst>
                                        <p:tav tm="0">
                                          <p:val>
                                            <p:strVal val="#ppt_x"/>
                                          </p:val>
                                        </p:tav>
                                        <p:tav tm="100000">
                                          <p:val>
                                            <p:strVal val="#ppt_x"/>
                                          </p:val>
                                        </p:tav>
                                      </p:tavLst>
                                    </p:anim>
                                    <p:anim calcmode="lin" valueType="num">
                                      <p:cBhvr>
                                        <p:cTn id="46" dur="1000" fill="hold"/>
                                        <p:tgtEl>
                                          <p:spTgt spid="6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1000"/>
                                        <p:tgtEl>
                                          <p:spTgt spid="70"/>
                                        </p:tgtEl>
                                      </p:cBhvr>
                                    </p:animEffect>
                                    <p:anim calcmode="lin" valueType="num">
                                      <p:cBhvr>
                                        <p:cTn id="50" dur="1000" fill="hold"/>
                                        <p:tgtEl>
                                          <p:spTgt spid="70"/>
                                        </p:tgtEl>
                                        <p:attrNameLst>
                                          <p:attrName>ppt_x</p:attrName>
                                        </p:attrNameLst>
                                      </p:cBhvr>
                                      <p:tavLst>
                                        <p:tav tm="0">
                                          <p:val>
                                            <p:strVal val="#ppt_x"/>
                                          </p:val>
                                        </p:tav>
                                        <p:tav tm="100000">
                                          <p:val>
                                            <p:strVal val="#ppt_x"/>
                                          </p:val>
                                        </p:tav>
                                      </p:tavLst>
                                    </p:anim>
                                    <p:anim calcmode="lin" valueType="num">
                                      <p:cBhvr>
                                        <p:cTn id="51" dur="1000" fill="hold"/>
                                        <p:tgtEl>
                                          <p:spTgt spid="7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1000"/>
                                        <p:tgtEl>
                                          <p:spTgt spid="4"/>
                                        </p:tgtEl>
                                      </p:cBhvr>
                                    </p:animEffect>
                                    <p:anim calcmode="lin" valueType="num">
                                      <p:cBhvr>
                                        <p:cTn id="55" dur="1000" fill="hold"/>
                                        <p:tgtEl>
                                          <p:spTgt spid="4"/>
                                        </p:tgtEl>
                                        <p:attrNameLst>
                                          <p:attrName>ppt_x</p:attrName>
                                        </p:attrNameLst>
                                      </p:cBhvr>
                                      <p:tavLst>
                                        <p:tav tm="0">
                                          <p:val>
                                            <p:strVal val="#ppt_x"/>
                                          </p:val>
                                        </p:tav>
                                        <p:tav tm="100000">
                                          <p:val>
                                            <p:strVal val="#ppt_x"/>
                                          </p:val>
                                        </p:tav>
                                      </p:tavLst>
                                    </p:anim>
                                    <p:anim calcmode="lin" valueType="num">
                                      <p:cBhvr>
                                        <p:cTn id="5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49">
                                            <p:txEl>
                                              <p:pRg st="0" end="0"/>
                                            </p:txEl>
                                          </p:spTgt>
                                        </p:tgtEl>
                                        <p:attrNameLst>
                                          <p:attrName>style.visibility</p:attrName>
                                        </p:attrNameLst>
                                      </p:cBhvr>
                                      <p:to>
                                        <p:strVal val="visible"/>
                                      </p:to>
                                    </p:set>
                                    <p:animEffect transition="in" filter="wipe(left)">
                                      <p:cBhvr>
                                        <p:cTn id="61" dur="500"/>
                                        <p:tgtEl>
                                          <p:spTgt spid="249">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49">
                                            <p:txEl>
                                              <p:pRg st="1" end="1"/>
                                            </p:txEl>
                                          </p:spTgt>
                                        </p:tgtEl>
                                        <p:attrNameLst>
                                          <p:attrName>style.visibility</p:attrName>
                                        </p:attrNameLst>
                                      </p:cBhvr>
                                      <p:to>
                                        <p:strVal val="visible"/>
                                      </p:to>
                                    </p:set>
                                    <p:animEffect transition="in" filter="wipe(left)">
                                      <p:cBhvr>
                                        <p:cTn id="66" dur="500"/>
                                        <p:tgtEl>
                                          <p:spTgt spid="249">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84"/>
                                        </p:tgtEl>
                                        <p:attrNameLst>
                                          <p:attrName>style.visibility</p:attrName>
                                        </p:attrNameLst>
                                      </p:cBhvr>
                                      <p:to>
                                        <p:strVal val="visible"/>
                                      </p:to>
                                    </p:set>
                                    <p:animEffect transition="in" filter="wipe(left)">
                                      <p:cBhvr>
                                        <p:cTn id="71" dur="500"/>
                                        <p:tgtEl>
                                          <p:spTgt spid="18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19"/>
                                        </p:tgtEl>
                                        <p:attrNameLst>
                                          <p:attrName>style.visibility</p:attrName>
                                        </p:attrNameLst>
                                      </p:cBhvr>
                                      <p:to>
                                        <p:strVal val="visible"/>
                                      </p:to>
                                    </p:set>
                                    <p:animEffect transition="in" filter="wipe(left)">
                                      <p:cBhvr>
                                        <p:cTn id="76"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184" grpId="0"/>
      <p:bldP spid="189" grpId="0" animBg="1"/>
      <p:bldP spid="190" grpId="0"/>
      <p:bldP spid="219" grpId="0"/>
      <p:bldP spid="248" grpId="0" animBg="1"/>
      <p:bldP spid="249" grpId="0" uiExpand="1" build="p"/>
      <p:bldP spid="25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27;p67">
            <a:extLst>
              <a:ext uri="{FF2B5EF4-FFF2-40B4-BE49-F238E27FC236}">
                <a16:creationId xmlns:a16="http://schemas.microsoft.com/office/drawing/2014/main" id="{40CA24AE-01CC-47E0-8A7F-E9BCB2D48488}"/>
              </a:ext>
            </a:extLst>
          </p:cNvPr>
          <p:cNvSpPr/>
          <p:nvPr/>
        </p:nvSpPr>
        <p:spPr>
          <a:xfrm>
            <a:off x="7267574" y="813428"/>
            <a:ext cx="4516437" cy="5406397"/>
          </a:xfrm>
          <a:prstGeom prst="roundRect">
            <a:avLst>
              <a:gd name="adj" fmla="val 0"/>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 name="Text Placeholder 1">
            <a:extLst>
              <a:ext uri="{FF2B5EF4-FFF2-40B4-BE49-F238E27FC236}">
                <a16:creationId xmlns:a16="http://schemas.microsoft.com/office/drawing/2014/main" id="{81141CF2-7972-42AE-9056-2BD6A6FF51C9}"/>
              </a:ext>
            </a:extLst>
          </p:cNvPr>
          <p:cNvSpPr>
            <a:spLocks noGrp="1"/>
          </p:cNvSpPr>
          <p:nvPr>
            <p:ph type="body" idx="1"/>
          </p:nvPr>
        </p:nvSpPr>
        <p:spPr>
          <a:xfrm>
            <a:off x="407988" y="1052736"/>
            <a:ext cx="6497637" cy="5255989"/>
          </a:xfrm>
        </p:spPr>
        <p:txBody>
          <a:bodyPr>
            <a:normAutofit/>
          </a:bodyPr>
          <a:lstStyle/>
          <a:p>
            <a:pPr marL="571500" indent="-342900">
              <a:buFont typeface="+mj-lt"/>
              <a:buAutoNum type="arabicPeriod"/>
            </a:pPr>
            <a:r>
              <a:rPr lang="en-GB"/>
              <a:t>The dependent variable is binary i.e. fits into </a:t>
            </a:r>
            <a:r>
              <a:rPr lang="en-GB" b="1">
                <a:solidFill>
                  <a:schemeClr val="tx2"/>
                </a:solidFill>
              </a:rPr>
              <a:t>one of two clear-cut categories</a:t>
            </a:r>
          </a:p>
          <a:p>
            <a:pPr marL="571500" indent="-342900">
              <a:buFont typeface="+mj-lt"/>
              <a:buAutoNum type="arabicPeriod"/>
            </a:pPr>
            <a:r>
              <a:rPr lang="en-GB"/>
              <a:t>There should be no, or very little, </a:t>
            </a:r>
            <a:r>
              <a:rPr lang="en-GB" b="1">
                <a:solidFill>
                  <a:schemeClr val="accent1"/>
                </a:solidFill>
              </a:rPr>
              <a:t>multicollinearity</a:t>
            </a:r>
            <a:r>
              <a:rPr lang="en-GB"/>
              <a:t> between the predictor variables— meaning the independent variables should be </a:t>
            </a:r>
            <a:r>
              <a:rPr lang="en-GB" b="1">
                <a:solidFill>
                  <a:schemeClr val="accent1"/>
                </a:solidFill>
              </a:rPr>
              <a:t>independent</a:t>
            </a:r>
            <a:r>
              <a:rPr lang="en-GB">
                <a:solidFill>
                  <a:schemeClr val="accent1"/>
                </a:solidFill>
              </a:rPr>
              <a:t> </a:t>
            </a:r>
            <a:r>
              <a:rPr lang="en-GB" b="1">
                <a:solidFill>
                  <a:schemeClr val="accent1"/>
                </a:solidFill>
              </a:rPr>
              <a:t>of each other</a:t>
            </a:r>
          </a:p>
          <a:p>
            <a:pPr marL="541338" indent="-276225">
              <a:buFont typeface="+mj-lt"/>
              <a:buAutoNum type="arabicPeriod"/>
            </a:pPr>
            <a:r>
              <a:rPr lang="en-GB">
                <a:latin typeface="Open Sans" panose="020B0606030504020204" pitchFamily="34" charset="0"/>
                <a:ea typeface="Open Sans" panose="020B0606030504020204" pitchFamily="34" charset="0"/>
                <a:cs typeface="Open Sans" panose="020B0606030504020204" pitchFamily="34" charset="0"/>
              </a:rPr>
              <a:t>Logistic regression requires </a:t>
            </a:r>
            <a:r>
              <a:rPr lang="en-GB" b="1">
                <a:solidFill>
                  <a:schemeClr val="tx2"/>
                </a:solidFill>
                <a:latin typeface="Open Sans" panose="020B0606030504020204" pitchFamily="34" charset="0"/>
                <a:ea typeface="Open Sans" panose="020B0606030504020204" pitchFamily="34" charset="0"/>
                <a:cs typeface="Open Sans" panose="020B0606030504020204" pitchFamily="34" charset="0"/>
              </a:rPr>
              <a:t>large sample sizes</a:t>
            </a:r>
            <a:r>
              <a:rPr lang="en-GB">
                <a:latin typeface="Open Sans" panose="020B0606030504020204" pitchFamily="34" charset="0"/>
                <a:ea typeface="Open Sans" panose="020B0606030504020204" pitchFamily="34" charset="0"/>
                <a:cs typeface="Open Sans" panose="020B0606030504020204" pitchFamily="34" charset="0"/>
              </a:rPr>
              <a:t>—the larger the sample size, the more reliable the results</a:t>
            </a:r>
            <a:endParaRPr lang="en-GB"/>
          </a:p>
          <a:p>
            <a:pPr marL="541338" indent="-312738">
              <a:buFont typeface="+mj-lt"/>
              <a:buAutoNum type="arabicPeriod"/>
            </a:pPr>
            <a:r>
              <a:rPr lang="en-GB">
                <a:latin typeface="Open Sans" panose="020B0606030504020204" pitchFamily="34" charset="0"/>
                <a:ea typeface="Open Sans" panose="020B0606030504020204" pitchFamily="34" charset="0"/>
                <a:cs typeface="Open Sans" panose="020B0606030504020204" pitchFamily="34" charset="0"/>
              </a:rPr>
              <a:t>The independent variables should be </a:t>
            </a:r>
            <a:r>
              <a:rPr lang="en-GB" b="1">
                <a:solidFill>
                  <a:schemeClr val="tx2"/>
                </a:solidFill>
                <a:latin typeface="Open Sans" panose="020B0606030504020204" pitchFamily="34" charset="0"/>
                <a:ea typeface="Open Sans" panose="020B0606030504020204" pitchFamily="34" charset="0"/>
                <a:cs typeface="Open Sans" panose="020B0606030504020204" pitchFamily="34" charset="0"/>
              </a:rPr>
              <a:t>linearly related to the log odds</a:t>
            </a:r>
          </a:p>
        </p:txBody>
      </p:sp>
      <p:sp>
        <p:nvSpPr>
          <p:cNvPr id="3" name="Title 2">
            <a:extLst>
              <a:ext uri="{FF2B5EF4-FFF2-40B4-BE49-F238E27FC236}">
                <a16:creationId xmlns:a16="http://schemas.microsoft.com/office/drawing/2014/main" id="{8BE29F15-441E-47AA-B50E-6DFA157B4EA2}"/>
              </a:ext>
            </a:extLst>
          </p:cNvPr>
          <p:cNvSpPr>
            <a:spLocks noGrp="1"/>
          </p:cNvSpPr>
          <p:nvPr>
            <p:ph type="title"/>
          </p:nvPr>
        </p:nvSpPr>
        <p:spPr/>
        <p:txBody>
          <a:bodyPr/>
          <a:lstStyle/>
          <a:p>
            <a:r>
              <a:rPr lang="en-GB"/>
              <a:t>Logistic regression assumptions</a:t>
            </a:r>
          </a:p>
        </p:txBody>
      </p:sp>
      <p:grpSp>
        <p:nvGrpSpPr>
          <p:cNvPr id="17" name="Group 16">
            <a:extLst>
              <a:ext uri="{FF2B5EF4-FFF2-40B4-BE49-F238E27FC236}">
                <a16:creationId xmlns:a16="http://schemas.microsoft.com/office/drawing/2014/main" id="{4381743F-CF9C-4BDE-B69B-91DBBF7C9ADB}"/>
              </a:ext>
            </a:extLst>
          </p:cNvPr>
          <p:cNvGrpSpPr/>
          <p:nvPr/>
        </p:nvGrpSpPr>
        <p:grpSpPr>
          <a:xfrm>
            <a:off x="8308860" y="2744966"/>
            <a:ext cx="2786047" cy="1696330"/>
            <a:chOff x="7686675" y="883506"/>
            <a:chExt cx="3616698" cy="2945544"/>
          </a:xfrm>
        </p:grpSpPr>
        <p:sp>
          <p:nvSpPr>
            <p:cNvPr id="11" name="Freeform: Shape 10">
              <a:extLst>
                <a:ext uri="{FF2B5EF4-FFF2-40B4-BE49-F238E27FC236}">
                  <a16:creationId xmlns:a16="http://schemas.microsoft.com/office/drawing/2014/main" id="{6FC9DF91-FDAA-4E34-89DF-083B1D6F0369}"/>
                </a:ext>
              </a:extLst>
            </p:cNvPr>
            <p:cNvSpPr/>
            <p:nvPr/>
          </p:nvSpPr>
          <p:spPr>
            <a:xfrm>
              <a:off x="8770618" y="883506"/>
              <a:ext cx="1448811" cy="106809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US" sz="1600" kern="1200" err="1">
                  <a:latin typeface="Open Sans" panose="020B0606030504020204" pitchFamily="34" charset="0"/>
                  <a:ea typeface="Open Sans" panose="020B0606030504020204" pitchFamily="34" charset="0"/>
                  <a:cs typeface="Open Sans" panose="020B0606030504020204" pitchFamily="34" charset="0"/>
                </a:rPr>
                <a:t>Tumour</a:t>
              </a:r>
              <a:r>
                <a:rPr lang="en-US" sz="1600" kern="1200">
                  <a:latin typeface="Open Sans" panose="020B0606030504020204" pitchFamily="34" charset="0"/>
                  <a:ea typeface="Open Sans" panose="020B0606030504020204" pitchFamily="34" charset="0"/>
                  <a:cs typeface="Open Sans" panose="020B0606030504020204" pitchFamily="34" charset="0"/>
                </a:rPr>
                <a:t> Density</a:t>
              </a:r>
              <a:endParaRPr lang="en-CA" sz="1600" kern="1200">
                <a:latin typeface="Open Sans" panose="020B0606030504020204" pitchFamily="34" charset="0"/>
                <a:ea typeface="Open Sans" panose="020B0606030504020204" pitchFamily="34" charset="0"/>
                <a:cs typeface="Open Sans" panose="020B0606030504020204" pitchFamily="34" charset="0"/>
              </a:endParaRPr>
            </a:p>
          </p:txBody>
        </p:sp>
        <p:sp>
          <p:nvSpPr>
            <p:cNvPr id="12" name="Freeform: Shape 11">
              <a:extLst>
                <a:ext uri="{FF2B5EF4-FFF2-40B4-BE49-F238E27FC236}">
                  <a16:creationId xmlns:a16="http://schemas.microsoft.com/office/drawing/2014/main" id="{F2E9A69D-3C80-4087-8213-42ACD2345880}"/>
                </a:ext>
              </a:extLst>
            </p:cNvPr>
            <p:cNvSpPr/>
            <p:nvPr/>
          </p:nvSpPr>
          <p:spPr>
            <a:xfrm rot="3600000">
              <a:off x="9714011" y="2359979"/>
              <a:ext cx="838794" cy="253542"/>
            </a:xfrm>
            <a:custGeom>
              <a:avLst/>
              <a:gdLst>
                <a:gd name="connsiteX0" fmla="*/ 0 w 684180"/>
                <a:gd name="connsiteY0" fmla="*/ 114858 h 229715"/>
                <a:gd name="connsiteX1" fmla="*/ 114858 w 684180"/>
                <a:gd name="connsiteY1" fmla="*/ 0 h 229715"/>
                <a:gd name="connsiteX2" fmla="*/ 114858 w 684180"/>
                <a:gd name="connsiteY2" fmla="*/ 57429 h 229715"/>
                <a:gd name="connsiteX3" fmla="*/ 684180 w 684180"/>
                <a:gd name="connsiteY3" fmla="*/ 57429 h 229715"/>
                <a:gd name="connsiteX4" fmla="*/ 684180 w 684180"/>
                <a:gd name="connsiteY4" fmla="*/ 172286 h 229715"/>
                <a:gd name="connsiteX5" fmla="*/ 114858 w 684180"/>
                <a:gd name="connsiteY5" fmla="*/ 172286 h 229715"/>
                <a:gd name="connsiteX6" fmla="*/ 114858 w 684180"/>
                <a:gd name="connsiteY6" fmla="*/ 229715 h 229715"/>
                <a:gd name="connsiteX7" fmla="*/ 0 w 684180"/>
                <a:gd name="connsiteY7" fmla="*/ 114858 h 22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180" h="229715">
                  <a:moveTo>
                    <a:pt x="0" y="114858"/>
                  </a:moveTo>
                  <a:lnTo>
                    <a:pt x="114858" y="0"/>
                  </a:lnTo>
                  <a:lnTo>
                    <a:pt x="114858" y="57429"/>
                  </a:lnTo>
                  <a:lnTo>
                    <a:pt x="684180" y="57429"/>
                  </a:lnTo>
                  <a:lnTo>
                    <a:pt x="684180" y="172286"/>
                  </a:lnTo>
                  <a:lnTo>
                    <a:pt x="114858" y="172286"/>
                  </a:lnTo>
                  <a:lnTo>
                    <a:pt x="114858" y="229715"/>
                  </a:lnTo>
                  <a:lnTo>
                    <a:pt x="0" y="11485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68915" tIns="45942" rIns="68913" bIns="4594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444500">
                <a:lnSpc>
                  <a:spcPct val="90000"/>
                </a:lnSpc>
                <a:spcBef>
                  <a:spcPct val="0"/>
                </a:spcBef>
                <a:spcAft>
                  <a:spcPct val="35000"/>
                </a:spcAft>
                <a:buNone/>
              </a:pPr>
              <a:endParaRPr lang="en-CA" sz="1000" kern="1200"/>
            </a:p>
          </p:txBody>
        </p:sp>
        <p:sp>
          <p:nvSpPr>
            <p:cNvPr id="13" name="Freeform: Shape 12">
              <a:extLst>
                <a:ext uri="{FF2B5EF4-FFF2-40B4-BE49-F238E27FC236}">
                  <a16:creationId xmlns:a16="http://schemas.microsoft.com/office/drawing/2014/main" id="{AC5F93AB-F5B6-4AFA-A5F9-49211B668A34}"/>
                </a:ext>
              </a:extLst>
            </p:cNvPr>
            <p:cNvSpPr/>
            <p:nvPr/>
          </p:nvSpPr>
          <p:spPr>
            <a:xfrm>
              <a:off x="9854562" y="3024401"/>
              <a:ext cx="1448811" cy="80464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US" sz="1600" kern="1200">
                  <a:latin typeface="Open Sans" panose="020B0606030504020204" pitchFamily="34" charset="0"/>
                  <a:ea typeface="Open Sans" panose="020B0606030504020204" pitchFamily="34" charset="0"/>
                  <a:cs typeface="Open Sans" panose="020B0606030504020204" pitchFamily="34" charset="0"/>
                </a:rPr>
                <a:t>Mass</a:t>
              </a:r>
              <a:endParaRPr lang="en-CA" sz="1600" kern="1200">
                <a:latin typeface="Open Sans" panose="020B0606030504020204" pitchFamily="34" charset="0"/>
                <a:ea typeface="Open Sans" panose="020B0606030504020204" pitchFamily="34" charset="0"/>
                <a:cs typeface="Open Sans" panose="020B0606030504020204" pitchFamily="34" charset="0"/>
              </a:endParaRPr>
            </a:p>
          </p:txBody>
        </p:sp>
        <p:sp>
          <p:nvSpPr>
            <p:cNvPr id="14" name="Freeform: Shape 13">
              <a:extLst>
                <a:ext uri="{FF2B5EF4-FFF2-40B4-BE49-F238E27FC236}">
                  <a16:creationId xmlns:a16="http://schemas.microsoft.com/office/drawing/2014/main" id="{6E51C195-D9CA-41EF-95BF-4AC01EEC5218}"/>
                </a:ext>
              </a:extLst>
            </p:cNvPr>
            <p:cNvSpPr/>
            <p:nvPr/>
          </p:nvSpPr>
          <p:spPr>
            <a:xfrm>
              <a:off x="9130995" y="3237707"/>
              <a:ext cx="755145" cy="281628"/>
            </a:xfrm>
            <a:custGeom>
              <a:avLst/>
              <a:gdLst>
                <a:gd name="connsiteX0" fmla="*/ 0 w 684180"/>
                <a:gd name="connsiteY0" fmla="*/ 114858 h 229715"/>
                <a:gd name="connsiteX1" fmla="*/ 114858 w 684180"/>
                <a:gd name="connsiteY1" fmla="*/ 0 h 229715"/>
                <a:gd name="connsiteX2" fmla="*/ 114858 w 684180"/>
                <a:gd name="connsiteY2" fmla="*/ 45943 h 229715"/>
                <a:gd name="connsiteX3" fmla="*/ 569323 w 684180"/>
                <a:gd name="connsiteY3" fmla="*/ 45943 h 229715"/>
                <a:gd name="connsiteX4" fmla="*/ 569323 w 684180"/>
                <a:gd name="connsiteY4" fmla="*/ 0 h 229715"/>
                <a:gd name="connsiteX5" fmla="*/ 684180 w 684180"/>
                <a:gd name="connsiteY5" fmla="*/ 114858 h 229715"/>
                <a:gd name="connsiteX6" fmla="*/ 569323 w 684180"/>
                <a:gd name="connsiteY6" fmla="*/ 229715 h 229715"/>
                <a:gd name="connsiteX7" fmla="*/ 569323 w 684180"/>
                <a:gd name="connsiteY7" fmla="*/ 183772 h 229715"/>
                <a:gd name="connsiteX8" fmla="*/ 114858 w 684180"/>
                <a:gd name="connsiteY8" fmla="*/ 183772 h 229715"/>
                <a:gd name="connsiteX9" fmla="*/ 114858 w 684180"/>
                <a:gd name="connsiteY9" fmla="*/ 229715 h 229715"/>
                <a:gd name="connsiteX10" fmla="*/ 0 w 684180"/>
                <a:gd name="connsiteY10" fmla="*/ 114858 h 22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180" h="229715">
                  <a:moveTo>
                    <a:pt x="684180" y="114857"/>
                  </a:moveTo>
                  <a:lnTo>
                    <a:pt x="569322" y="229714"/>
                  </a:lnTo>
                  <a:lnTo>
                    <a:pt x="569322" y="183771"/>
                  </a:lnTo>
                  <a:lnTo>
                    <a:pt x="114857" y="183771"/>
                  </a:lnTo>
                  <a:lnTo>
                    <a:pt x="114857" y="229714"/>
                  </a:lnTo>
                  <a:lnTo>
                    <a:pt x="0" y="114857"/>
                  </a:lnTo>
                  <a:lnTo>
                    <a:pt x="114857" y="1"/>
                  </a:lnTo>
                  <a:lnTo>
                    <a:pt x="114857" y="45944"/>
                  </a:lnTo>
                  <a:lnTo>
                    <a:pt x="569322" y="45944"/>
                  </a:lnTo>
                  <a:lnTo>
                    <a:pt x="569322" y="1"/>
                  </a:lnTo>
                  <a:lnTo>
                    <a:pt x="684180" y="11485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68914" tIns="45944" rIns="68915" bIns="4594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444500">
                <a:lnSpc>
                  <a:spcPct val="90000"/>
                </a:lnSpc>
                <a:spcBef>
                  <a:spcPct val="0"/>
                </a:spcBef>
                <a:spcAft>
                  <a:spcPct val="35000"/>
                </a:spcAft>
                <a:buNone/>
              </a:pPr>
              <a:endParaRPr lang="en-CA" sz="1000" kern="1200"/>
            </a:p>
          </p:txBody>
        </p:sp>
        <p:sp>
          <p:nvSpPr>
            <p:cNvPr id="15" name="Freeform: Shape 14">
              <a:extLst>
                <a:ext uri="{FF2B5EF4-FFF2-40B4-BE49-F238E27FC236}">
                  <a16:creationId xmlns:a16="http://schemas.microsoft.com/office/drawing/2014/main" id="{12AAF272-3A70-4B3C-A2AA-A227D6BD5742}"/>
                </a:ext>
              </a:extLst>
            </p:cNvPr>
            <p:cNvSpPr/>
            <p:nvPr/>
          </p:nvSpPr>
          <p:spPr>
            <a:xfrm>
              <a:off x="7686675" y="3024401"/>
              <a:ext cx="1448811" cy="80464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US" sz="1600" kern="1200">
                  <a:latin typeface="Open Sans" panose="020B0606030504020204" pitchFamily="34" charset="0"/>
                  <a:ea typeface="Open Sans" panose="020B0606030504020204" pitchFamily="34" charset="0"/>
                  <a:cs typeface="Open Sans" panose="020B0606030504020204" pitchFamily="34" charset="0"/>
                </a:rPr>
                <a:t>Size</a:t>
              </a:r>
              <a:endParaRPr lang="en-CA" sz="1600" kern="1200">
                <a:latin typeface="Open Sans" panose="020B0606030504020204" pitchFamily="34" charset="0"/>
                <a:ea typeface="Open Sans" panose="020B0606030504020204" pitchFamily="34" charset="0"/>
                <a:cs typeface="Open Sans" panose="020B0606030504020204" pitchFamily="34" charset="0"/>
              </a:endParaRPr>
            </a:p>
          </p:txBody>
        </p:sp>
        <p:sp>
          <p:nvSpPr>
            <p:cNvPr id="16" name="Freeform: Shape 15">
              <a:extLst>
                <a:ext uri="{FF2B5EF4-FFF2-40B4-BE49-F238E27FC236}">
                  <a16:creationId xmlns:a16="http://schemas.microsoft.com/office/drawing/2014/main" id="{D41DB992-0272-4955-A776-B5B0815DD5D6}"/>
                </a:ext>
              </a:extLst>
            </p:cNvPr>
            <p:cNvSpPr/>
            <p:nvPr/>
          </p:nvSpPr>
          <p:spPr>
            <a:xfrm rot="18000000">
              <a:off x="8552762" y="2348066"/>
              <a:ext cx="838794" cy="253542"/>
            </a:xfrm>
            <a:custGeom>
              <a:avLst/>
              <a:gdLst>
                <a:gd name="connsiteX0" fmla="*/ 0 w 684180"/>
                <a:gd name="connsiteY0" fmla="*/ 57429 h 229715"/>
                <a:gd name="connsiteX1" fmla="*/ 569323 w 684180"/>
                <a:gd name="connsiteY1" fmla="*/ 57429 h 229715"/>
                <a:gd name="connsiteX2" fmla="*/ 569323 w 684180"/>
                <a:gd name="connsiteY2" fmla="*/ 0 h 229715"/>
                <a:gd name="connsiteX3" fmla="*/ 684180 w 684180"/>
                <a:gd name="connsiteY3" fmla="*/ 114858 h 229715"/>
                <a:gd name="connsiteX4" fmla="*/ 569323 w 684180"/>
                <a:gd name="connsiteY4" fmla="*/ 229715 h 229715"/>
                <a:gd name="connsiteX5" fmla="*/ 569323 w 684180"/>
                <a:gd name="connsiteY5" fmla="*/ 172286 h 229715"/>
                <a:gd name="connsiteX6" fmla="*/ 0 w 684180"/>
                <a:gd name="connsiteY6" fmla="*/ 172286 h 229715"/>
                <a:gd name="connsiteX7" fmla="*/ 0 w 684180"/>
                <a:gd name="connsiteY7" fmla="*/ 57429 h 22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180" h="229715">
                  <a:moveTo>
                    <a:pt x="0" y="57429"/>
                  </a:moveTo>
                  <a:lnTo>
                    <a:pt x="569323" y="57429"/>
                  </a:lnTo>
                  <a:lnTo>
                    <a:pt x="569323" y="0"/>
                  </a:lnTo>
                  <a:lnTo>
                    <a:pt x="684180" y="114858"/>
                  </a:lnTo>
                  <a:lnTo>
                    <a:pt x="569323" y="229715"/>
                  </a:lnTo>
                  <a:lnTo>
                    <a:pt x="569323" y="172286"/>
                  </a:lnTo>
                  <a:lnTo>
                    <a:pt x="0" y="172286"/>
                  </a:lnTo>
                  <a:lnTo>
                    <a:pt x="0" y="5742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68914" tIns="45943" rIns="68914" bIns="45942"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444500">
                <a:lnSpc>
                  <a:spcPct val="90000"/>
                </a:lnSpc>
                <a:spcBef>
                  <a:spcPct val="0"/>
                </a:spcBef>
                <a:spcAft>
                  <a:spcPct val="35000"/>
                </a:spcAft>
                <a:buNone/>
              </a:pPr>
              <a:endParaRPr lang="en-CA" sz="1000" kern="1200"/>
            </a:p>
          </p:txBody>
        </p:sp>
      </p:grpSp>
      <p:sp>
        <p:nvSpPr>
          <p:cNvPr id="4" name="TextBox 3">
            <a:extLst>
              <a:ext uri="{FF2B5EF4-FFF2-40B4-BE49-F238E27FC236}">
                <a16:creationId xmlns:a16="http://schemas.microsoft.com/office/drawing/2014/main" id="{1E12D0BA-8D30-4BE4-BC33-DE3F5AC572E2}"/>
              </a:ext>
            </a:extLst>
          </p:cNvPr>
          <p:cNvSpPr txBox="1"/>
          <p:nvPr/>
        </p:nvSpPr>
        <p:spPr>
          <a:xfrm>
            <a:off x="7610475" y="4725335"/>
            <a:ext cx="3924300" cy="523220"/>
          </a:xfrm>
          <a:prstGeom prst="rect">
            <a:avLst/>
          </a:prstGeom>
          <a:noFill/>
        </p:spPr>
        <p:txBody>
          <a:bodyPr wrap="square" lIns="91440" tIns="45720" rIns="91440" bIns="45720" rtlCol="0" anchor="t">
            <a:spAutoFit/>
          </a:bodyPr>
          <a:lstStyle/>
          <a:p>
            <a:pPr algn="ct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Multicollinearity would happen because </a:t>
            </a:r>
            <a:r>
              <a:rPr lang="en-GB" b="1">
                <a:solidFill>
                  <a:schemeClr val="accent1"/>
                </a:solidFill>
                <a:latin typeface="Open Sans" panose="020B0606030504020204" pitchFamily="34" charset="0"/>
                <a:ea typeface="Open Sans" panose="020B0606030504020204" pitchFamily="34" charset="0"/>
                <a:cs typeface="Open Sans" panose="020B0606030504020204" pitchFamily="34" charset="0"/>
              </a:rPr>
              <a:t>size and mass</a:t>
            </a: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 hold </a:t>
            </a:r>
            <a:r>
              <a:rPr lang="en-GB" b="1">
                <a:solidFill>
                  <a:schemeClr val="accent1"/>
                </a:solidFill>
                <a:latin typeface="Open Sans" panose="020B0606030504020204" pitchFamily="34" charset="0"/>
                <a:ea typeface="Open Sans" panose="020B0606030504020204" pitchFamily="34" charset="0"/>
                <a:cs typeface="Open Sans" panose="020B0606030504020204" pitchFamily="34" charset="0"/>
              </a:rPr>
              <a:t>similar information</a:t>
            </a: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0" name="TextBox 19">
            <a:extLst>
              <a:ext uri="{FF2B5EF4-FFF2-40B4-BE49-F238E27FC236}">
                <a16:creationId xmlns:a16="http://schemas.microsoft.com/office/drawing/2014/main" id="{757D391B-A7A6-4B62-A556-6EEE46835CAA}"/>
              </a:ext>
            </a:extLst>
          </p:cNvPr>
          <p:cNvSpPr txBox="1"/>
          <p:nvPr/>
        </p:nvSpPr>
        <p:spPr>
          <a:xfrm>
            <a:off x="7419975" y="1722263"/>
            <a:ext cx="4114800" cy="738664"/>
          </a:xfrm>
          <a:prstGeom prst="rect">
            <a:avLst/>
          </a:prstGeom>
          <a:noFill/>
        </p:spPr>
        <p:txBody>
          <a:bodyPr wrap="square">
            <a:spAutoFit/>
          </a:bodyPr>
          <a:lstStyle/>
          <a:p>
            <a:pPr marL="85725" lvl="1" algn="ct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With</a:t>
            </a:r>
            <a:r>
              <a:rPr lang="en-GB"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GB" b="1" i="0" u="none" strike="noStrike">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multicollinear</a:t>
            </a:r>
            <a:r>
              <a:rPr lang="en-GB"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 variables, the algorithm would be </a:t>
            </a:r>
            <a:r>
              <a:rPr lang="en-GB" b="1" i="0" u="none" strike="noStrike">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unable to separate their effects</a:t>
            </a:r>
            <a:r>
              <a:rPr lang="en-US" b="0"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 likely causing errors</a:t>
            </a:r>
          </a:p>
        </p:txBody>
      </p:sp>
    </p:spTree>
    <p:extLst>
      <p:ext uri="{BB962C8B-B14F-4D97-AF65-F5344CB8AC3E}">
        <p14:creationId xmlns:p14="http://schemas.microsoft.com/office/powerpoint/2010/main" val="383393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wipe(left)">
                                      <p:cBhvr>
                                        <p:cTn id="34" dur="500"/>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animEffect transition="in" filter="wipe(left)">
                                      <p:cBhvr>
                                        <p:cTn id="3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C4B41F-15EF-400C-9FD2-F3DABB41D97F}"/>
              </a:ext>
            </a:extLst>
          </p:cNvPr>
          <p:cNvSpPr>
            <a:spLocks noGrp="1"/>
          </p:cNvSpPr>
          <p:nvPr>
            <p:ph type="body" idx="1"/>
          </p:nvPr>
        </p:nvSpPr>
        <p:spPr>
          <a:xfrm>
            <a:off x="407989" y="2929406"/>
            <a:ext cx="6491176" cy="1344825"/>
          </a:xfrm>
        </p:spPr>
        <p:txBody>
          <a:bodyPr>
            <a:noAutofit/>
          </a:bodyPr>
          <a:lstStyle/>
          <a:p>
            <a:pPr marL="514350" indent="-285750">
              <a:buFont typeface="Arial" panose="020B0604020202020204" pitchFamily="34" charset="0"/>
              <a:buChar char="•"/>
            </a:pPr>
            <a:r>
              <a:rPr lang="en-GB" b="1">
                <a:solidFill>
                  <a:schemeClr val="accent1"/>
                </a:solidFill>
                <a:latin typeface="Open Sans" panose="020B0606030504020204" pitchFamily="34" charset="0"/>
                <a:ea typeface="Open Sans" panose="020B0606030504020204" pitchFamily="34" charset="0"/>
                <a:cs typeface="Open Sans" panose="020B0606030504020204" pitchFamily="34" charset="0"/>
              </a:rPr>
              <a:t>Odds</a:t>
            </a:r>
            <a:r>
              <a:rPr lang="en-GB">
                <a:latin typeface="Open Sans" panose="020B0606030504020204" pitchFamily="34" charset="0"/>
                <a:ea typeface="Open Sans" panose="020B0606030504020204" pitchFamily="34" charset="0"/>
                <a:cs typeface="Open Sans" panose="020B0606030504020204" pitchFamily="34" charset="0"/>
              </a:rPr>
              <a:t> are the chance of something </a:t>
            </a:r>
            <a:br>
              <a:rPr lang="en-GB">
                <a:latin typeface="Open Sans" panose="020B0606030504020204" pitchFamily="34" charset="0"/>
                <a:ea typeface="Open Sans" panose="020B0606030504020204" pitchFamily="34" charset="0"/>
                <a:cs typeface="Open Sans" panose="020B0606030504020204" pitchFamily="34" charset="0"/>
              </a:rPr>
            </a:br>
            <a:r>
              <a:rPr lang="en-GB">
                <a:latin typeface="Open Sans" panose="020B0606030504020204" pitchFamily="34" charset="0"/>
                <a:ea typeface="Open Sans" panose="020B0606030504020204" pitchFamily="34" charset="0"/>
                <a:cs typeface="Open Sans" panose="020B0606030504020204" pitchFamily="34" charset="0"/>
              </a:rPr>
              <a:t>happening, </a:t>
            </a:r>
            <a:r>
              <a:rPr lang="en-GB" b="1">
                <a:solidFill>
                  <a:schemeClr val="accent1"/>
                </a:solidFill>
                <a:latin typeface="Open Sans" panose="020B0606030504020204" pitchFamily="34" charset="0"/>
                <a:ea typeface="Open Sans" panose="020B0606030504020204" pitchFamily="34" charset="0"/>
                <a:cs typeface="Open Sans" panose="020B0606030504020204" pitchFamily="34" charset="0"/>
              </a:rPr>
              <a:t>relative to other outcomes</a:t>
            </a:r>
            <a:r>
              <a:rPr lang="en-GB">
                <a:latin typeface="Open Sans" panose="020B0606030504020204" pitchFamily="34" charset="0"/>
                <a:ea typeface="Open Sans" panose="020B0606030504020204" pitchFamily="34" charset="0"/>
                <a:cs typeface="Open Sans" panose="020B0606030504020204" pitchFamily="34" charset="0"/>
              </a:rPr>
              <a:t>.</a:t>
            </a:r>
          </a:p>
        </p:txBody>
      </p:sp>
      <p:sp>
        <p:nvSpPr>
          <p:cNvPr id="3" name="Title 2">
            <a:extLst>
              <a:ext uri="{FF2B5EF4-FFF2-40B4-BE49-F238E27FC236}">
                <a16:creationId xmlns:a16="http://schemas.microsoft.com/office/drawing/2014/main" id="{2D865BBF-4DD2-439B-9110-37AA4D83C9C4}"/>
              </a:ext>
            </a:extLst>
          </p:cNvPr>
          <p:cNvSpPr>
            <a:spLocks noGrp="1"/>
          </p:cNvSpPr>
          <p:nvPr>
            <p:ph type="title"/>
          </p:nvPr>
        </p:nvSpPr>
        <p:spPr/>
        <p:txBody>
          <a:bodyPr/>
          <a:lstStyle/>
          <a:p>
            <a:r>
              <a:rPr lang="en-GB"/>
              <a:t>Probability, Odds and Log Odds</a:t>
            </a:r>
            <a:endParaRPr lang="en-US"/>
          </a:p>
        </p:txBody>
      </p:sp>
      <p:sp>
        <p:nvSpPr>
          <p:cNvPr id="7" name="Google Shape;127;p67">
            <a:extLst>
              <a:ext uri="{FF2B5EF4-FFF2-40B4-BE49-F238E27FC236}">
                <a16:creationId xmlns:a16="http://schemas.microsoft.com/office/drawing/2014/main" id="{9DB47331-0D9B-44B1-8076-9BC6C5F9AA3F}"/>
              </a:ext>
            </a:extLst>
          </p:cNvPr>
          <p:cNvSpPr/>
          <p:nvPr/>
        </p:nvSpPr>
        <p:spPr>
          <a:xfrm>
            <a:off x="7267574" y="813427"/>
            <a:ext cx="4516437" cy="5479217"/>
          </a:xfrm>
          <a:prstGeom prst="roundRect">
            <a:avLst>
              <a:gd name="adj" fmla="val 0"/>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6" name="Text Placeholder 1">
            <a:extLst>
              <a:ext uri="{FF2B5EF4-FFF2-40B4-BE49-F238E27FC236}">
                <a16:creationId xmlns:a16="http://schemas.microsoft.com/office/drawing/2014/main" id="{4AE88777-EF10-4479-BDC3-22A35E9909AE}"/>
              </a:ext>
            </a:extLst>
          </p:cNvPr>
          <p:cNvSpPr txBox="1">
            <a:spLocks/>
          </p:cNvSpPr>
          <p:nvPr/>
        </p:nvSpPr>
        <p:spPr>
          <a:xfrm>
            <a:off x="407989" y="1461571"/>
            <a:ext cx="5741215" cy="95394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514350" indent="-285750">
              <a:buFont typeface="Arial" panose="020B0604020202020204" pitchFamily="34" charset="0"/>
              <a:buChar char="•"/>
            </a:pPr>
            <a:r>
              <a:rPr lang="en-GB" b="1">
                <a:solidFill>
                  <a:schemeClr val="bg2"/>
                </a:solidFill>
                <a:latin typeface="Open Sans" panose="020B0606030504020204" pitchFamily="34" charset="0"/>
                <a:ea typeface="Open Sans" panose="020B0606030504020204" pitchFamily="34" charset="0"/>
                <a:cs typeface="Open Sans" panose="020B0606030504020204" pitchFamily="34" charset="0"/>
              </a:rPr>
              <a:t>Probabilities</a:t>
            </a:r>
            <a:r>
              <a:rPr lang="en-GB">
                <a:latin typeface="Open Sans" panose="020B0606030504020204" pitchFamily="34" charset="0"/>
                <a:ea typeface="Open Sans" panose="020B0606030504020204" pitchFamily="34" charset="0"/>
                <a:cs typeface="Open Sans" panose="020B0606030504020204" pitchFamily="34" charset="0"/>
              </a:rPr>
              <a:t> are the </a:t>
            </a:r>
            <a:r>
              <a:rPr lang="en-GB" b="1">
                <a:solidFill>
                  <a:schemeClr val="bg2"/>
                </a:solidFill>
                <a:latin typeface="Open Sans" panose="020B0606030504020204" pitchFamily="34" charset="0"/>
                <a:ea typeface="Open Sans" panose="020B0606030504020204" pitchFamily="34" charset="0"/>
                <a:cs typeface="Open Sans" panose="020B0606030504020204" pitchFamily="34" charset="0"/>
              </a:rPr>
              <a:t>chance </a:t>
            </a: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of something happening, </a:t>
            </a:r>
            <a:r>
              <a:rPr lang="en-GB" b="1">
                <a:solidFill>
                  <a:schemeClr val="bg2"/>
                </a:solidFill>
                <a:latin typeface="Open Sans" panose="020B0606030504020204" pitchFamily="34" charset="0"/>
                <a:ea typeface="Open Sans" panose="020B0606030504020204" pitchFamily="34" charset="0"/>
                <a:cs typeface="Open Sans" panose="020B0606030504020204" pitchFamily="34" charset="0"/>
              </a:rPr>
              <a:t>relative to all outcomes.</a:t>
            </a:r>
          </a:p>
        </p:txBody>
      </p:sp>
      <p:sp>
        <p:nvSpPr>
          <p:cNvPr id="17" name="Text Placeholder 1">
            <a:extLst>
              <a:ext uri="{FF2B5EF4-FFF2-40B4-BE49-F238E27FC236}">
                <a16:creationId xmlns:a16="http://schemas.microsoft.com/office/drawing/2014/main" id="{1329922B-7CF9-4C24-B5AF-CEFC55703065}"/>
              </a:ext>
            </a:extLst>
          </p:cNvPr>
          <p:cNvSpPr txBox="1">
            <a:spLocks/>
          </p:cNvSpPr>
          <p:nvPr/>
        </p:nvSpPr>
        <p:spPr>
          <a:xfrm>
            <a:off x="407989" y="4558233"/>
            <a:ext cx="5793306" cy="10487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514350" indent="-285750">
              <a:buFont typeface="Arial" panose="020B0604020202020204" pitchFamily="34" charset="0"/>
              <a:buChar char="•"/>
            </a:pPr>
            <a:r>
              <a:rPr lang="en-GB" b="1">
                <a:solidFill>
                  <a:schemeClr val="accent4"/>
                </a:solidFill>
                <a:latin typeface="Open Sans" panose="020B0606030504020204" pitchFamily="34" charset="0"/>
                <a:ea typeface="Open Sans" panose="020B0606030504020204" pitchFamily="34" charset="0"/>
                <a:cs typeface="Open Sans" panose="020B0606030504020204" pitchFamily="34" charset="0"/>
              </a:rPr>
              <a:t>Log Odds </a:t>
            </a: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are simply the </a:t>
            </a:r>
            <a:r>
              <a:rPr lang="en-GB" b="1">
                <a:solidFill>
                  <a:schemeClr val="accent4"/>
                </a:solidFill>
                <a:latin typeface="Open Sans" panose="020B0606030504020204" pitchFamily="34" charset="0"/>
                <a:ea typeface="Open Sans" panose="020B0606030504020204" pitchFamily="34" charset="0"/>
                <a:cs typeface="Open Sans" panose="020B0606030504020204" pitchFamily="34" charset="0"/>
              </a:rPr>
              <a:t>log of the odds.</a:t>
            </a:r>
          </a:p>
          <a:p>
            <a:pPr marL="514350" indent="-285750">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Log odds are </a:t>
            </a:r>
            <a:r>
              <a:rPr lang="en-GB" b="1">
                <a:solidFill>
                  <a:schemeClr val="accent4"/>
                </a:solidFill>
                <a:latin typeface="Open Sans" panose="020B0606030504020204" pitchFamily="34" charset="0"/>
                <a:ea typeface="Open Sans" panose="020B0606030504020204" pitchFamily="34" charset="0"/>
                <a:cs typeface="Open Sans" panose="020B0606030504020204" pitchFamily="34" charset="0"/>
              </a:rPr>
              <a:t>easier for statistical models </a:t>
            </a: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to work with.</a:t>
            </a:r>
          </a:p>
        </p:txBody>
      </p:sp>
      <p:grpSp>
        <p:nvGrpSpPr>
          <p:cNvPr id="29" name="Group 28">
            <a:extLst>
              <a:ext uri="{FF2B5EF4-FFF2-40B4-BE49-F238E27FC236}">
                <a16:creationId xmlns:a16="http://schemas.microsoft.com/office/drawing/2014/main" id="{5ED661C8-9F15-45C4-93D1-87352009F5CE}"/>
              </a:ext>
            </a:extLst>
          </p:cNvPr>
          <p:cNvGrpSpPr/>
          <p:nvPr/>
        </p:nvGrpSpPr>
        <p:grpSpPr>
          <a:xfrm>
            <a:off x="7706697" y="1266600"/>
            <a:ext cx="3604989" cy="1057619"/>
            <a:chOff x="7706697" y="1266600"/>
            <a:chExt cx="3604989" cy="1057619"/>
          </a:xfrm>
        </p:grpSpPr>
        <p:sp>
          <p:nvSpPr>
            <p:cNvPr id="10" name="Freeform: Shape 9">
              <a:extLst>
                <a:ext uri="{FF2B5EF4-FFF2-40B4-BE49-F238E27FC236}">
                  <a16:creationId xmlns:a16="http://schemas.microsoft.com/office/drawing/2014/main" id="{9C1F5187-E0DE-4E1E-AFF8-11AC170666F6}"/>
                </a:ext>
              </a:extLst>
            </p:cNvPr>
            <p:cNvSpPr/>
            <p:nvPr/>
          </p:nvSpPr>
          <p:spPr>
            <a:xfrm>
              <a:off x="10025806" y="1266600"/>
              <a:ext cx="1116061" cy="65124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1"/>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US" sz="1600" kern="1200">
                  <a:solidFill>
                    <a:schemeClr val="bg2"/>
                  </a:solidFill>
                  <a:latin typeface="Open Sans" panose="020B0606030504020204" pitchFamily="34" charset="0"/>
                  <a:ea typeface="Open Sans" panose="020B0606030504020204" pitchFamily="34" charset="0"/>
                  <a:cs typeface="Open Sans" panose="020B0606030504020204" pitchFamily="34" charset="0"/>
                </a:rPr>
                <a:t>Lose</a:t>
              </a:r>
              <a:br>
                <a:rPr lang="en-US" sz="1600" kern="120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en-US" sz="1600" kern="1200">
                  <a:solidFill>
                    <a:schemeClr val="bg2"/>
                  </a:solidFill>
                  <a:latin typeface="Open Sans" panose="020B0606030504020204" pitchFamily="34" charset="0"/>
                  <a:ea typeface="Open Sans" panose="020B0606030504020204" pitchFamily="34" charset="0"/>
                  <a:cs typeface="Open Sans" panose="020B0606030504020204" pitchFamily="34" charset="0"/>
                </a:rPr>
                <a:t>p = 40%</a:t>
              </a:r>
              <a:endParaRPr lang="en-CA" sz="1600" kern="120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Freeform: Shape 10">
              <a:extLst>
                <a:ext uri="{FF2B5EF4-FFF2-40B4-BE49-F238E27FC236}">
                  <a16:creationId xmlns:a16="http://schemas.microsoft.com/office/drawing/2014/main" id="{D5F7534C-9BE8-4651-BCAB-FB359C1E4711}"/>
                </a:ext>
              </a:extLst>
            </p:cNvPr>
            <p:cNvSpPr/>
            <p:nvPr/>
          </p:nvSpPr>
          <p:spPr>
            <a:xfrm>
              <a:off x="8205617" y="1285716"/>
              <a:ext cx="1116061" cy="65124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US" sz="1600" kern="1200">
                  <a:latin typeface="Open Sans" panose="020B0606030504020204" pitchFamily="34" charset="0"/>
                  <a:ea typeface="Open Sans" panose="020B0606030504020204" pitchFamily="34" charset="0"/>
                  <a:cs typeface="Open Sans" panose="020B0606030504020204" pitchFamily="34" charset="0"/>
                </a:rPr>
                <a:t>Win</a:t>
              </a:r>
              <a:br>
                <a:rPr lang="en-US" sz="1600" kern="1200">
                  <a:latin typeface="Open Sans" panose="020B0606030504020204" pitchFamily="34" charset="0"/>
                  <a:ea typeface="Open Sans" panose="020B0606030504020204" pitchFamily="34" charset="0"/>
                  <a:cs typeface="Open Sans" panose="020B0606030504020204" pitchFamily="34" charset="0"/>
                </a:rPr>
              </a:br>
              <a:r>
                <a:rPr lang="en-US" sz="1600" kern="1200">
                  <a:latin typeface="Open Sans" panose="020B0606030504020204" pitchFamily="34" charset="0"/>
                  <a:ea typeface="Open Sans" panose="020B0606030504020204" pitchFamily="34" charset="0"/>
                  <a:cs typeface="Open Sans" panose="020B0606030504020204" pitchFamily="34" charset="0"/>
                </a:rPr>
                <a:t>p = 60%</a:t>
              </a:r>
              <a:endParaRPr lang="en-CA" sz="1600" kern="1200">
                <a:latin typeface="Open Sans" panose="020B0606030504020204" pitchFamily="34" charset="0"/>
                <a:ea typeface="Open Sans" panose="020B0606030504020204" pitchFamily="34" charset="0"/>
                <a:cs typeface="Open Sans" panose="020B0606030504020204" pitchFamily="34" charset="0"/>
              </a:endParaRPr>
            </a:p>
          </p:txBody>
        </p:sp>
        <p:sp>
          <p:nvSpPr>
            <p:cNvPr id="19" name="Freeform: Shape 18">
              <a:extLst>
                <a:ext uri="{FF2B5EF4-FFF2-40B4-BE49-F238E27FC236}">
                  <a16:creationId xmlns:a16="http://schemas.microsoft.com/office/drawing/2014/main" id="{BB836C9A-4110-45BD-B93F-D30DA290B085}"/>
                </a:ext>
              </a:extLst>
            </p:cNvPr>
            <p:cNvSpPr/>
            <p:nvPr/>
          </p:nvSpPr>
          <p:spPr>
            <a:xfrm>
              <a:off x="7706697" y="2059003"/>
              <a:ext cx="286930" cy="24709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CA" sz="1600" kern="1200">
                  <a:latin typeface="Open Sans" panose="020B0606030504020204" pitchFamily="34" charset="0"/>
                  <a:ea typeface="Open Sans" panose="020B0606030504020204" pitchFamily="34" charset="0"/>
                  <a:cs typeface="Open Sans" panose="020B0606030504020204" pitchFamily="34" charset="0"/>
                </a:rPr>
                <a:t>W</a:t>
              </a:r>
            </a:p>
          </p:txBody>
        </p:sp>
        <p:sp>
          <p:nvSpPr>
            <p:cNvPr id="20" name="Freeform: Shape 19">
              <a:extLst>
                <a:ext uri="{FF2B5EF4-FFF2-40B4-BE49-F238E27FC236}">
                  <a16:creationId xmlns:a16="http://schemas.microsoft.com/office/drawing/2014/main" id="{38A6BAF7-D5B0-422E-BA00-BE192A8419B8}"/>
                </a:ext>
              </a:extLst>
            </p:cNvPr>
            <p:cNvSpPr/>
            <p:nvPr/>
          </p:nvSpPr>
          <p:spPr>
            <a:xfrm>
              <a:off x="8075106" y="2059003"/>
              <a:ext cx="286930" cy="24709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CA" sz="1600" kern="1200">
                  <a:latin typeface="Open Sans" panose="020B0606030504020204" pitchFamily="34" charset="0"/>
                  <a:ea typeface="Open Sans" panose="020B0606030504020204" pitchFamily="34" charset="0"/>
                  <a:cs typeface="Open Sans" panose="020B0606030504020204" pitchFamily="34" charset="0"/>
                </a:rPr>
                <a:t>W</a:t>
              </a:r>
            </a:p>
          </p:txBody>
        </p:sp>
        <p:sp>
          <p:nvSpPr>
            <p:cNvPr id="21" name="Freeform: Shape 20">
              <a:extLst>
                <a:ext uri="{FF2B5EF4-FFF2-40B4-BE49-F238E27FC236}">
                  <a16:creationId xmlns:a16="http://schemas.microsoft.com/office/drawing/2014/main" id="{0888F325-5AC7-4F85-8506-C2A46F50FE95}"/>
                </a:ext>
              </a:extLst>
            </p:cNvPr>
            <p:cNvSpPr/>
            <p:nvPr/>
          </p:nvSpPr>
          <p:spPr>
            <a:xfrm>
              <a:off x="8443515" y="2066033"/>
              <a:ext cx="286930" cy="24709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CA" sz="1600" kern="1200">
                  <a:latin typeface="Open Sans" panose="020B0606030504020204" pitchFamily="34" charset="0"/>
                  <a:ea typeface="Open Sans" panose="020B0606030504020204" pitchFamily="34" charset="0"/>
                  <a:cs typeface="Open Sans" panose="020B0606030504020204" pitchFamily="34" charset="0"/>
                </a:rPr>
                <a:t>W</a:t>
              </a:r>
            </a:p>
          </p:txBody>
        </p:sp>
        <p:sp>
          <p:nvSpPr>
            <p:cNvPr id="22" name="Freeform: Shape 21">
              <a:extLst>
                <a:ext uri="{FF2B5EF4-FFF2-40B4-BE49-F238E27FC236}">
                  <a16:creationId xmlns:a16="http://schemas.microsoft.com/office/drawing/2014/main" id="{6FCDC480-D905-4926-BF74-98FFDB977EBE}"/>
                </a:ext>
              </a:extLst>
            </p:cNvPr>
            <p:cNvSpPr/>
            <p:nvPr/>
          </p:nvSpPr>
          <p:spPr>
            <a:xfrm>
              <a:off x="8809804" y="2075865"/>
              <a:ext cx="286930" cy="24709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CA" sz="1600" kern="1200">
                  <a:latin typeface="Open Sans" panose="020B0606030504020204" pitchFamily="34" charset="0"/>
                  <a:ea typeface="Open Sans" panose="020B0606030504020204" pitchFamily="34" charset="0"/>
                  <a:cs typeface="Open Sans" panose="020B0606030504020204" pitchFamily="34" charset="0"/>
                </a:rPr>
                <a:t>W</a:t>
              </a:r>
            </a:p>
          </p:txBody>
        </p:sp>
        <p:sp>
          <p:nvSpPr>
            <p:cNvPr id="23" name="Freeform: Shape 22">
              <a:extLst>
                <a:ext uri="{FF2B5EF4-FFF2-40B4-BE49-F238E27FC236}">
                  <a16:creationId xmlns:a16="http://schemas.microsoft.com/office/drawing/2014/main" id="{36E49B30-3DE2-4F97-82F4-274E8040DD28}"/>
                </a:ext>
              </a:extLst>
            </p:cNvPr>
            <p:cNvSpPr/>
            <p:nvPr/>
          </p:nvSpPr>
          <p:spPr>
            <a:xfrm>
              <a:off x="9178213" y="2071771"/>
              <a:ext cx="286930" cy="24709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CA" sz="1600" kern="1200">
                  <a:latin typeface="Open Sans" panose="020B0606030504020204" pitchFamily="34" charset="0"/>
                  <a:ea typeface="Open Sans" panose="020B0606030504020204" pitchFamily="34" charset="0"/>
                  <a:cs typeface="Open Sans" panose="020B0606030504020204" pitchFamily="34" charset="0"/>
                </a:rPr>
                <a:t>W</a:t>
              </a:r>
            </a:p>
          </p:txBody>
        </p:sp>
        <p:sp>
          <p:nvSpPr>
            <p:cNvPr id="24" name="Freeform: Shape 23">
              <a:extLst>
                <a:ext uri="{FF2B5EF4-FFF2-40B4-BE49-F238E27FC236}">
                  <a16:creationId xmlns:a16="http://schemas.microsoft.com/office/drawing/2014/main" id="{ECAD2B04-BD7A-445B-A62A-0487232EEFE3}"/>
                </a:ext>
              </a:extLst>
            </p:cNvPr>
            <p:cNvSpPr/>
            <p:nvPr/>
          </p:nvSpPr>
          <p:spPr>
            <a:xfrm>
              <a:off x="9546622" y="2077120"/>
              <a:ext cx="286930" cy="24709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CA" sz="1600" kern="1200">
                  <a:latin typeface="Open Sans" panose="020B0606030504020204" pitchFamily="34" charset="0"/>
                  <a:ea typeface="Open Sans" panose="020B0606030504020204" pitchFamily="34" charset="0"/>
                  <a:cs typeface="Open Sans" panose="020B0606030504020204" pitchFamily="34" charset="0"/>
                </a:rPr>
                <a:t>W</a:t>
              </a:r>
            </a:p>
          </p:txBody>
        </p:sp>
        <p:sp>
          <p:nvSpPr>
            <p:cNvPr id="25" name="Freeform: Shape 24">
              <a:extLst>
                <a:ext uri="{FF2B5EF4-FFF2-40B4-BE49-F238E27FC236}">
                  <a16:creationId xmlns:a16="http://schemas.microsoft.com/office/drawing/2014/main" id="{B9783140-C012-4688-BFAA-57BC0C946431}"/>
                </a:ext>
              </a:extLst>
            </p:cNvPr>
            <p:cNvSpPr/>
            <p:nvPr/>
          </p:nvSpPr>
          <p:spPr>
            <a:xfrm>
              <a:off x="9917280" y="2076199"/>
              <a:ext cx="286930" cy="24709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1"/>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CA" sz="1600" kern="1200">
                  <a:solidFill>
                    <a:schemeClr val="bg2"/>
                  </a:solidFill>
                  <a:latin typeface="Open Sans" panose="020B0606030504020204" pitchFamily="34" charset="0"/>
                  <a:ea typeface="Open Sans" panose="020B0606030504020204" pitchFamily="34" charset="0"/>
                  <a:cs typeface="Open Sans" panose="020B0606030504020204" pitchFamily="34" charset="0"/>
                </a:rPr>
                <a:t>L</a:t>
              </a:r>
            </a:p>
          </p:txBody>
        </p:sp>
        <p:sp>
          <p:nvSpPr>
            <p:cNvPr id="26" name="Freeform: Shape 25">
              <a:extLst>
                <a:ext uri="{FF2B5EF4-FFF2-40B4-BE49-F238E27FC236}">
                  <a16:creationId xmlns:a16="http://schemas.microsoft.com/office/drawing/2014/main" id="{91C1D983-A81F-4585-8EB7-E30CA12CBF3E}"/>
                </a:ext>
              </a:extLst>
            </p:cNvPr>
            <p:cNvSpPr/>
            <p:nvPr/>
          </p:nvSpPr>
          <p:spPr>
            <a:xfrm>
              <a:off x="10296907" y="2068584"/>
              <a:ext cx="286930" cy="24709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1"/>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CA" sz="1600" kern="1200">
                  <a:solidFill>
                    <a:schemeClr val="bg2"/>
                  </a:solidFill>
                  <a:latin typeface="Open Sans" panose="020B0606030504020204" pitchFamily="34" charset="0"/>
                  <a:ea typeface="Open Sans" panose="020B0606030504020204" pitchFamily="34" charset="0"/>
                  <a:cs typeface="Open Sans" panose="020B0606030504020204" pitchFamily="34" charset="0"/>
                </a:rPr>
                <a:t>L</a:t>
              </a:r>
            </a:p>
          </p:txBody>
        </p:sp>
        <p:sp>
          <p:nvSpPr>
            <p:cNvPr id="27" name="Freeform: Shape 26">
              <a:extLst>
                <a:ext uri="{FF2B5EF4-FFF2-40B4-BE49-F238E27FC236}">
                  <a16:creationId xmlns:a16="http://schemas.microsoft.com/office/drawing/2014/main" id="{4E2D2B63-0F06-45B3-ADF0-B51E8C438BEC}"/>
                </a:ext>
              </a:extLst>
            </p:cNvPr>
            <p:cNvSpPr/>
            <p:nvPr/>
          </p:nvSpPr>
          <p:spPr>
            <a:xfrm>
              <a:off x="10656347" y="2075864"/>
              <a:ext cx="286930" cy="24709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1"/>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CA" sz="1600" kern="1200">
                  <a:solidFill>
                    <a:schemeClr val="bg2"/>
                  </a:solidFill>
                  <a:latin typeface="Open Sans" panose="020B0606030504020204" pitchFamily="34" charset="0"/>
                  <a:ea typeface="Open Sans" panose="020B0606030504020204" pitchFamily="34" charset="0"/>
                  <a:cs typeface="Open Sans" panose="020B0606030504020204" pitchFamily="34" charset="0"/>
                </a:rPr>
                <a:t>L</a:t>
              </a:r>
            </a:p>
          </p:txBody>
        </p:sp>
        <p:sp>
          <p:nvSpPr>
            <p:cNvPr id="28" name="Freeform: Shape 27">
              <a:extLst>
                <a:ext uri="{FF2B5EF4-FFF2-40B4-BE49-F238E27FC236}">
                  <a16:creationId xmlns:a16="http://schemas.microsoft.com/office/drawing/2014/main" id="{BE14B96C-1D1F-4463-9735-62CF7A41B8C2}"/>
                </a:ext>
              </a:extLst>
            </p:cNvPr>
            <p:cNvSpPr/>
            <p:nvPr/>
          </p:nvSpPr>
          <p:spPr>
            <a:xfrm>
              <a:off x="11024756" y="2067287"/>
              <a:ext cx="286930" cy="247099"/>
            </a:xfrm>
            <a:custGeom>
              <a:avLst/>
              <a:gdLst>
                <a:gd name="connsiteX0" fmla="*/ 0 w 1312659"/>
                <a:gd name="connsiteY0" fmla="*/ 65633 h 656329"/>
                <a:gd name="connsiteX1" fmla="*/ 65633 w 1312659"/>
                <a:gd name="connsiteY1" fmla="*/ 0 h 656329"/>
                <a:gd name="connsiteX2" fmla="*/ 1247026 w 1312659"/>
                <a:gd name="connsiteY2" fmla="*/ 0 h 656329"/>
                <a:gd name="connsiteX3" fmla="*/ 1312659 w 1312659"/>
                <a:gd name="connsiteY3" fmla="*/ 65633 h 656329"/>
                <a:gd name="connsiteX4" fmla="*/ 1312659 w 1312659"/>
                <a:gd name="connsiteY4" fmla="*/ 590696 h 656329"/>
                <a:gd name="connsiteX5" fmla="*/ 1247026 w 1312659"/>
                <a:gd name="connsiteY5" fmla="*/ 656329 h 656329"/>
                <a:gd name="connsiteX6" fmla="*/ 65633 w 1312659"/>
                <a:gd name="connsiteY6" fmla="*/ 656329 h 656329"/>
                <a:gd name="connsiteX7" fmla="*/ 0 w 1312659"/>
                <a:gd name="connsiteY7" fmla="*/ 590696 h 656329"/>
                <a:gd name="connsiteX8" fmla="*/ 0 w 1312659"/>
                <a:gd name="connsiteY8" fmla="*/ 65633 h 65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59" h="656329">
                  <a:moveTo>
                    <a:pt x="0" y="65633"/>
                  </a:moveTo>
                  <a:cubicBezTo>
                    <a:pt x="0" y="29385"/>
                    <a:pt x="29385" y="0"/>
                    <a:pt x="65633" y="0"/>
                  </a:cubicBezTo>
                  <a:lnTo>
                    <a:pt x="1247026" y="0"/>
                  </a:lnTo>
                  <a:cubicBezTo>
                    <a:pt x="1283274" y="0"/>
                    <a:pt x="1312659" y="29385"/>
                    <a:pt x="1312659" y="65633"/>
                  </a:cubicBezTo>
                  <a:lnTo>
                    <a:pt x="1312659" y="590696"/>
                  </a:lnTo>
                  <a:cubicBezTo>
                    <a:pt x="1312659" y="626944"/>
                    <a:pt x="1283274" y="656329"/>
                    <a:pt x="1247026" y="656329"/>
                  </a:cubicBezTo>
                  <a:lnTo>
                    <a:pt x="65633" y="656329"/>
                  </a:lnTo>
                  <a:cubicBezTo>
                    <a:pt x="29385" y="656329"/>
                    <a:pt x="0" y="626944"/>
                    <a:pt x="0" y="590696"/>
                  </a:cubicBezTo>
                  <a:lnTo>
                    <a:pt x="0" y="65633"/>
                  </a:lnTo>
                  <a:close/>
                </a:path>
              </a:pathLst>
            </a:custGeom>
            <a:solidFill>
              <a:schemeClr val="bg1"/>
            </a:solidFill>
            <a:ln>
              <a:solidFill>
                <a:schemeClr val="bg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183" tIns="80183" rIns="80183" bIns="80183"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lvl="0" indent="0" algn="ctr" defTabSz="711200">
                <a:lnSpc>
                  <a:spcPct val="90000"/>
                </a:lnSpc>
                <a:spcBef>
                  <a:spcPct val="0"/>
                </a:spcBef>
                <a:spcAft>
                  <a:spcPct val="35000"/>
                </a:spcAft>
                <a:buNone/>
              </a:pPr>
              <a:r>
                <a:rPr lang="en-CA" sz="1600" kern="1200">
                  <a:solidFill>
                    <a:schemeClr val="bg2"/>
                  </a:solidFill>
                  <a:latin typeface="Open Sans" panose="020B0606030504020204" pitchFamily="34" charset="0"/>
                  <a:ea typeface="Open Sans" panose="020B0606030504020204" pitchFamily="34" charset="0"/>
                  <a:cs typeface="Open Sans" panose="020B0606030504020204" pitchFamily="34" charset="0"/>
                </a:rPr>
                <a:t>L</a:t>
              </a:r>
            </a:p>
          </p:txBody>
        </p:sp>
      </p:grpSp>
      <p:sp>
        <p:nvSpPr>
          <p:cNvPr id="9" name="TextBox 8">
            <a:extLst>
              <a:ext uri="{FF2B5EF4-FFF2-40B4-BE49-F238E27FC236}">
                <a16:creationId xmlns:a16="http://schemas.microsoft.com/office/drawing/2014/main" id="{D357EFD6-A575-4E5F-B1E6-69C21D171D51}"/>
              </a:ext>
            </a:extLst>
          </p:cNvPr>
          <p:cNvSpPr txBox="1"/>
          <p:nvPr/>
        </p:nvSpPr>
        <p:spPr>
          <a:xfrm>
            <a:off x="7129517" y="3158088"/>
            <a:ext cx="1534654" cy="584775"/>
          </a:xfrm>
          <a:prstGeom prst="rect">
            <a:avLst/>
          </a:prstGeom>
          <a:noFill/>
        </p:spPr>
        <p:txBody>
          <a:bodyPr wrap="square">
            <a:spAutoFit/>
          </a:bodyPr>
          <a:lstStyle/>
          <a:p>
            <a:pPr marL="228600"/>
            <a:r>
              <a:rPr lang="en-GB"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Odds Of </a:t>
            </a:r>
            <a:r>
              <a:rPr lang="en-CA"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Winning</a:t>
            </a:r>
            <a:endParaRPr lang="en-GB" sz="16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7" name="Group 46">
            <a:extLst>
              <a:ext uri="{FF2B5EF4-FFF2-40B4-BE49-F238E27FC236}">
                <a16:creationId xmlns:a16="http://schemas.microsoft.com/office/drawing/2014/main" id="{013A1EC4-C1AD-4E53-9E28-6EBF209C2265}"/>
              </a:ext>
            </a:extLst>
          </p:cNvPr>
          <p:cNvGrpSpPr/>
          <p:nvPr/>
        </p:nvGrpSpPr>
        <p:grpSpPr>
          <a:xfrm>
            <a:off x="10212344" y="3072705"/>
            <a:ext cx="1617685" cy="680699"/>
            <a:chOff x="10166326" y="3851198"/>
            <a:chExt cx="1617685" cy="680699"/>
          </a:xfrm>
        </p:grpSpPr>
        <p:sp>
          <p:nvSpPr>
            <p:cNvPr id="13" name="TextBox 12">
              <a:extLst>
                <a:ext uri="{FF2B5EF4-FFF2-40B4-BE49-F238E27FC236}">
                  <a16:creationId xmlns:a16="http://schemas.microsoft.com/office/drawing/2014/main" id="{E5ADCE06-2060-4A2A-8BC1-7063EE6FF206}"/>
                </a:ext>
              </a:extLst>
            </p:cNvPr>
            <p:cNvSpPr txBox="1"/>
            <p:nvPr/>
          </p:nvSpPr>
          <p:spPr>
            <a:xfrm>
              <a:off x="10166326" y="4035244"/>
              <a:ext cx="398809" cy="338554"/>
            </a:xfrm>
            <a:prstGeom prst="rect">
              <a:avLst/>
            </a:prstGeom>
            <a:noFill/>
          </p:spPr>
          <p:txBody>
            <a:bodyPr wrap="square">
              <a:spAutoFit/>
            </a:bodyPr>
            <a:lstStyle/>
            <a:p>
              <a:pPr marL="228600"/>
              <a:r>
                <a:rPr lang="en-GB"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FEBE7F-8DE3-44BF-9362-55E94FA00A9E}"/>
                    </a:ext>
                  </a:extLst>
                </p:cNvPr>
                <p:cNvSpPr txBox="1"/>
                <p:nvPr/>
              </p:nvSpPr>
              <p:spPr>
                <a:xfrm>
                  <a:off x="10317888" y="3851198"/>
                  <a:ext cx="1466123" cy="680699"/>
                </a:xfrm>
                <a:prstGeom prst="rect">
                  <a:avLst/>
                </a:prstGeom>
                <a:noFill/>
              </p:spPr>
              <p:txBody>
                <a:bodyPr wrap="square">
                  <a:spAutoFit/>
                </a:bodyPr>
                <a:lstStyle/>
                <a:p>
                  <a:pPr marL="228600"/>
                  <a:r>
                    <a:rPr lang="en-GB">
                      <a:solidFill>
                        <a:schemeClr val="accent1"/>
                      </a:solidFill>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f>
                        <m:fPr>
                          <m:ctrlPr>
                            <a:rPr lang="en-GB" sz="2400" i="1" smtClean="0">
                              <a:solidFill>
                                <a:schemeClr val="accent1"/>
                              </a:solidFill>
                              <a:latin typeface="Cambria Math" panose="02040503050406030204" pitchFamily="18" charset="0"/>
                            </a:rPr>
                          </m:ctrlPr>
                        </m:fPr>
                        <m:num>
                          <m:r>
                            <a:rPr lang="en-CA" sz="2400" b="1" i="1" smtClean="0">
                              <a:solidFill>
                                <a:schemeClr val="accent1"/>
                              </a:solidFill>
                              <a:latin typeface="Cambria Math" panose="02040503050406030204" pitchFamily="18" charset="0"/>
                            </a:rPr>
                            <m:t>𝒑</m:t>
                          </m:r>
                          <m:r>
                            <a:rPr lang="en-CA" sz="2400" b="1" i="1" smtClean="0">
                              <a:solidFill>
                                <a:schemeClr val="accent1"/>
                              </a:solidFill>
                              <a:latin typeface="Cambria Math" panose="02040503050406030204" pitchFamily="18" charset="0"/>
                            </a:rPr>
                            <m:t> (</m:t>
                          </m:r>
                          <m:r>
                            <a:rPr lang="en-CA" sz="2400" b="1" i="1" smtClean="0">
                              <a:solidFill>
                                <a:schemeClr val="accent1"/>
                              </a:solidFill>
                              <a:latin typeface="Cambria Math" panose="02040503050406030204" pitchFamily="18" charset="0"/>
                            </a:rPr>
                            <m:t>𝑾</m:t>
                          </m:r>
                          <m:r>
                            <a:rPr lang="en-CA" sz="2400" b="1" i="1" smtClean="0">
                              <a:solidFill>
                                <a:schemeClr val="accent1"/>
                              </a:solidFill>
                              <a:latin typeface="Cambria Math" panose="02040503050406030204" pitchFamily="18" charset="0"/>
                            </a:rPr>
                            <m:t>)</m:t>
                          </m:r>
                        </m:num>
                        <m:den>
                          <m:r>
                            <a:rPr lang="en-CA" sz="2400" b="1" i="1" smtClean="0">
                              <a:solidFill>
                                <a:schemeClr val="accent1"/>
                              </a:solidFill>
                              <a:latin typeface="Cambria Math" panose="02040503050406030204" pitchFamily="18" charset="0"/>
                            </a:rPr>
                            <m:t>𝟏</m:t>
                          </m:r>
                          <m:r>
                            <a:rPr lang="en-CA" sz="2400" b="1" i="1" smtClean="0">
                              <a:solidFill>
                                <a:schemeClr val="accent1"/>
                              </a:solidFill>
                              <a:latin typeface="Cambria Math" panose="02040503050406030204" pitchFamily="18" charset="0"/>
                            </a:rPr>
                            <m:t> −</m:t>
                          </m:r>
                          <m:r>
                            <a:rPr lang="en-CA" sz="2400" b="1" i="1" smtClean="0">
                              <a:solidFill>
                                <a:schemeClr val="accent1"/>
                              </a:solidFill>
                              <a:latin typeface="Cambria Math" panose="02040503050406030204" pitchFamily="18" charset="0"/>
                            </a:rPr>
                            <m:t>𝒑</m:t>
                          </m:r>
                          <m:r>
                            <a:rPr lang="en-CA" sz="2400" b="1" i="1" smtClean="0">
                              <a:solidFill>
                                <a:schemeClr val="accent1"/>
                              </a:solidFill>
                              <a:latin typeface="Cambria Math" panose="02040503050406030204" pitchFamily="18" charset="0"/>
                            </a:rPr>
                            <m:t>(</m:t>
                          </m:r>
                          <m:r>
                            <a:rPr lang="en-CA" sz="2400" b="1" i="1" smtClean="0">
                              <a:solidFill>
                                <a:schemeClr val="accent1"/>
                              </a:solidFill>
                              <a:latin typeface="Cambria Math" panose="02040503050406030204" pitchFamily="18" charset="0"/>
                            </a:rPr>
                            <m:t>𝑾</m:t>
                          </m:r>
                          <m:r>
                            <a:rPr lang="en-CA" sz="2400" b="1" i="1" smtClean="0">
                              <a:solidFill>
                                <a:schemeClr val="accent1"/>
                              </a:solidFill>
                              <a:latin typeface="Cambria Math" panose="02040503050406030204" pitchFamily="18" charset="0"/>
                            </a:rPr>
                            <m:t>)</m:t>
                          </m:r>
                        </m:den>
                      </m:f>
                    </m:oMath>
                  </a14:m>
                  <a:endParaRPr lang="en-GB"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6" name="TextBox 35">
                  <a:extLst>
                    <a:ext uri="{FF2B5EF4-FFF2-40B4-BE49-F238E27FC236}">
                      <a16:creationId xmlns:a16="http://schemas.microsoft.com/office/drawing/2014/main" id="{88FEBE7F-8DE3-44BF-9362-55E94FA00A9E}"/>
                    </a:ext>
                  </a:extLst>
                </p:cNvPr>
                <p:cNvSpPr txBox="1">
                  <a:spLocks noRot="1" noChangeAspect="1" noMove="1" noResize="1" noEditPoints="1" noAdjustHandles="1" noChangeArrowheads="1" noChangeShapeType="1" noTextEdit="1"/>
                </p:cNvSpPr>
                <p:nvPr/>
              </p:nvSpPr>
              <p:spPr>
                <a:xfrm>
                  <a:off x="10317888" y="3851198"/>
                  <a:ext cx="1466123" cy="680699"/>
                </a:xfrm>
                <a:prstGeom prst="rect">
                  <a:avLst/>
                </a:prstGeom>
                <a:blipFill>
                  <a:blip r:embed="rId2"/>
                  <a:stretch>
                    <a:fillRect/>
                  </a:stretch>
                </a:blipFill>
              </p:spPr>
              <p:txBody>
                <a:bodyPr/>
                <a:lstStyle/>
                <a:p>
                  <a:r>
                    <a:rPr lang="en-US">
                      <a:noFill/>
                    </a:rPr>
                    <a:t> </a:t>
                  </a:r>
                </a:p>
              </p:txBody>
            </p:sp>
          </mc:Fallback>
        </mc:AlternateContent>
      </p:grpSp>
      <p:grpSp>
        <p:nvGrpSpPr>
          <p:cNvPr id="40" name="Group 39">
            <a:extLst>
              <a:ext uri="{FF2B5EF4-FFF2-40B4-BE49-F238E27FC236}">
                <a16:creationId xmlns:a16="http://schemas.microsoft.com/office/drawing/2014/main" id="{99613558-C62D-44D0-9F3F-37F6853D8D12}"/>
              </a:ext>
            </a:extLst>
          </p:cNvPr>
          <p:cNvGrpSpPr/>
          <p:nvPr/>
        </p:nvGrpSpPr>
        <p:grpSpPr>
          <a:xfrm>
            <a:off x="8075106" y="3076983"/>
            <a:ext cx="1246572" cy="680699"/>
            <a:chOff x="9650759" y="2943153"/>
            <a:chExt cx="1246572" cy="68069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5D5122C-C1DB-4E36-BE47-F2FF967A4D76}"/>
                    </a:ext>
                  </a:extLst>
                </p:cNvPr>
                <p:cNvSpPr txBox="1"/>
                <p:nvPr/>
              </p:nvSpPr>
              <p:spPr>
                <a:xfrm>
                  <a:off x="9819238" y="2943153"/>
                  <a:ext cx="1078093" cy="680699"/>
                </a:xfrm>
                <a:prstGeom prst="rect">
                  <a:avLst/>
                </a:prstGeom>
                <a:noFill/>
              </p:spPr>
              <p:txBody>
                <a:bodyPr wrap="square">
                  <a:spAutoFit/>
                </a:bodyPr>
                <a:lstStyle/>
                <a:p>
                  <a:pPr marL="228600"/>
                  <a:r>
                    <a:rPr lang="en-GB">
                      <a:solidFill>
                        <a:schemeClr val="accent1"/>
                      </a:solidFill>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f>
                        <m:fPr>
                          <m:ctrlPr>
                            <a:rPr lang="en-GB" sz="2400" i="1" smtClean="0">
                              <a:solidFill>
                                <a:schemeClr val="accent1"/>
                              </a:solidFill>
                              <a:latin typeface="Cambria Math" panose="02040503050406030204" pitchFamily="18" charset="0"/>
                            </a:rPr>
                          </m:ctrlPr>
                        </m:fPr>
                        <m:num>
                          <m:r>
                            <a:rPr lang="en-CA" sz="2400" b="1" i="1" smtClean="0">
                              <a:solidFill>
                                <a:schemeClr val="accent1"/>
                              </a:solidFill>
                              <a:latin typeface="Cambria Math" panose="02040503050406030204" pitchFamily="18" charset="0"/>
                            </a:rPr>
                            <m:t>𝒑</m:t>
                          </m:r>
                          <m:r>
                            <a:rPr lang="en-CA" sz="2400" b="1" i="1" smtClean="0">
                              <a:solidFill>
                                <a:schemeClr val="accent1"/>
                              </a:solidFill>
                              <a:latin typeface="Cambria Math" panose="02040503050406030204" pitchFamily="18" charset="0"/>
                            </a:rPr>
                            <m:t> (</m:t>
                          </m:r>
                          <m:r>
                            <a:rPr lang="en-CA" sz="2400" b="1" i="1" smtClean="0">
                              <a:solidFill>
                                <a:schemeClr val="accent1"/>
                              </a:solidFill>
                              <a:latin typeface="Cambria Math" panose="02040503050406030204" pitchFamily="18" charset="0"/>
                            </a:rPr>
                            <m:t>𝑾</m:t>
                          </m:r>
                          <m:r>
                            <a:rPr lang="en-CA" sz="2400" b="1" i="1" smtClean="0">
                              <a:solidFill>
                                <a:schemeClr val="accent1"/>
                              </a:solidFill>
                              <a:latin typeface="Cambria Math" panose="02040503050406030204" pitchFamily="18" charset="0"/>
                            </a:rPr>
                            <m:t>)</m:t>
                          </m:r>
                        </m:num>
                        <m:den>
                          <m:r>
                            <a:rPr lang="en-CA" sz="2400" b="1" i="1" smtClean="0">
                              <a:solidFill>
                                <a:schemeClr val="accent1"/>
                              </a:solidFill>
                              <a:latin typeface="Cambria Math" panose="02040503050406030204" pitchFamily="18" charset="0"/>
                            </a:rPr>
                            <m:t>𝒑</m:t>
                          </m:r>
                          <m:r>
                            <a:rPr lang="en-CA" sz="2400" b="1" i="1" smtClean="0">
                              <a:solidFill>
                                <a:schemeClr val="accent1"/>
                              </a:solidFill>
                              <a:latin typeface="Cambria Math" panose="02040503050406030204" pitchFamily="18" charset="0"/>
                            </a:rPr>
                            <m:t>(</m:t>
                          </m:r>
                          <m:r>
                            <a:rPr lang="en-CA" sz="2400" b="1" i="1" smtClean="0">
                              <a:solidFill>
                                <a:schemeClr val="accent1"/>
                              </a:solidFill>
                              <a:latin typeface="Cambria Math" panose="02040503050406030204" pitchFamily="18" charset="0"/>
                            </a:rPr>
                            <m:t>𝑳</m:t>
                          </m:r>
                          <m:r>
                            <a:rPr lang="en-CA" sz="2400" b="1" i="1" smtClean="0">
                              <a:solidFill>
                                <a:schemeClr val="accent1"/>
                              </a:solidFill>
                              <a:latin typeface="Cambria Math" panose="02040503050406030204" pitchFamily="18" charset="0"/>
                            </a:rPr>
                            <m:t>)</m:t>
                          </m:r>
                        </m:den>
                      </m:f>
                    </m:oMath>
                  </a14:m>
                  <a:endParaRPr lang="en-GB"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1" name="TextBox 40">
                  <a:extLst>
                    <a:ext uri="{FF2B5EF4-FFF2-40B4-BE49-F238E27FC236}">
                      <a16:creationId xmlns:a16="http://schemas.microsoft.com/office/drawing/2014/main" id="{85D5122C-C1DB-4E36-BE47-F2FF967A4D76}"/>
                    </a:ext>
                  </a:extLst>
                </p:cNvPr>
                <p:cNvSpPr txBox="1">
                  <a:spLocks noRot="1" noChangeAspect="1" noMove="1" noResize="1" noEditPoints="1" noAdjustHandles="1" noChangeArrowheads="1" noChangeShapeType="1" noTextEdit="1"/>
                </p:cNvSpPr>
                <p:nvPr/>
              </p:nvSpPr>
              <p:spPr>
                <a:xfrm>
                  <a:off x="9819238" y="2943153"/>
                  <a:ext cx="1078093" cy="680699"/>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14C61C9-4944-47AC-A2BD-8D6D661BE0FD}"/>
                </a:ext>
              </a:extLst>
            </p:cNvPr>
            <p:cNvSpPr txBox="1"/>
            <p:nvPr/>
          </p:nvSpPr>
          <p:spPr>
            <a:xfrm>
              <a:off x="9650759" y="3148508"/>
              <a:ext cx="491473" cy="338554"/>
            </a:xfrm>
            <a:prstGeom prst="rect">
              <a:avLst/>
            </a:prstGeom>
            <a:noFill/>
          </p:spPr>
          <p:txBody>
            <a:bodyPr wrap="square">
              <a:spAutoFit/>
            </a:bodyPr>
            <a:lstStyle/>
            <a:p>
              <a:pPr marL="228600"/>
              <a:r>
                <a:rPr lang="en-GB"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45" name="TextBox 44">
            <a:extLst>
              <a:ext uri="{FF2B5EF4-FFF2-40B4-BE49-F238E27FC236}">
                <a16:creationId xmlns:a16="http://schemas.microsoft.com/office/drawing/2014/main" id="{8F7F0C5E-B3AA-449F-AF94-D07C2B156817}"/>
              </a:ext>
            </a:extLst>
          </p:cNvPr>
          <p:cNvSpPr txBox="1"/>
          <p:nvPr/>
        </p:nvSpPr>
        <p:spPr>
          <a:xfrm>
            <a:off x="9652547" y="3248844"/>
            <a:ext cx="1094763" cy="328423"/>
          </a:xfrm>
          <a:prstGeom prst="rect">
            <a:avLst/>
          </a:prstGeom>
          <a:noFill/>
        </p:spPr>
        <p:txBody>
          <a:bodyPr wrap="square">
            <a:spAutoFit/>
          </a:bodyPr>
          <a:lstStyle/>
          <a:p>
            <a:pPr marL="228600"/>
            <a:r>
              <a:rPr lang="en-GB"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 1.5</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CF90100-2A8B-4361-A3A7-C84A6953E004}"/>
                  </a:ext>
                </a:extLst>
              </p:cNvPr>
              <p:cNvSpPr txBox="1"/>
              <p:nvPr/>
            </p:nvSpPr>
            <p:spPr>
              <a:xfrm>
                <a:off x="9003813" y="3024101"/>
                <a:ext cx="1183146" cy="691305"/>
              </a:xfrm>
              <a:prstGeom prst="rect">
                <a:avLst/>
              </a:prstGeom>
              <a:noFill/>
            </p:spPr>
            <p:txBody>
              <a:bodyPr wrap="square">
                <a:spAutoFit/>
              </a:bodyPr>
              <a:lstStyle/>
              <a:p>
                <a:pPr marL="228600"/>
                <a:r>
                  <a:rPr lang="en-GB" sz="160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f>
                      <m:fPr>
                        <m:ctrlPr>
                          <a:rPr lang="en-GB" sz="2800" i="1" smtClean="0">
                            <a:solidFill>
                              <a:schemeClr val="accent1"/>
                            </a:solidFill>
                            <a:latin typeface="Cambria Math" panose="02040503050406030204" pitchFamily="18" charset="0"/>
                          </a:rPr>
                        </m:ctrlPr>
                      </m:fPr>
                      <m:num>
                        <m:r>
                          <a:rPr lang="en-CA" sz="2800" b="1" i="1" smtClean="0">
                            <a:solidFill>
                              <a:schemeClr val="accent1"/>
                            </a:solidFill>
                            <a:latin typeface="Cambria Math" panose="02040503050406030204" pitchFamily="18" charset="0"/>
                          </a:rPr>
                          <m:t>𝟎</m:t>
                        </m:r>
                        <m:r>
                          <a:rPr lang="en-CA" sz="2800" b="1" i="1" smtClean="0">
                            <a:solidFill>
                              <a:schemeClr val="accent1"/>
                            </a:solidFill>
                            <a:latin typeface="Cambria Math" panose="02040503050406030204" pitchFamily="18" charset="0"/>
                          </a:rPr>
                          <m:t>.</m:t>
                        </m:r>
                        <m:r>
                          <a:rPr lang="en-CA" sz="2800" b="1" i="1" smtClean="0">
                            <a:solidFill>
                              <a:schemeClr val="accent1"/>
                            </a:solidFill>
                            <a:latin typeface="Cambria Math" panose="02040503050406030204" pitchFamily="18" charset="0"/>
                          </a:rPr>
                          <m:t>𝟔</m:t>
                        </m:r>
                      </m:num>
                      <m:den>
                        <m:r>
                          <a:rPr lang="en-CA" sz="2800" b="1" i="1" smtClean="0">
                            <a:solidFill>
                              <a:schemeClr val="accent1"/>
                            </a:solidFill>
                            <a:latin typeface="Cambria Math" panose="02040503050406030204" pitchFamily="18" charset="0"/>
                          </a:rPr>
                          <m:t>𝟎</m:t>
                        </m:r>
                        <m:r>
                          <a:rPr lang="en-CA" sz="2800" b="1" i="1" smtClean="0">
                            <a:solidFill>
                              <a:schemeClr val="accent1"/>
                            </a:solidFill>
                            <a:latin typeface="Cambria Math" panose="02040503050406030204" pitchFamily="18" charset="0"/>
                          </a:rPr>
                          <m:t>.</m:t>
                        </m:r>
                        <m:r>
                          <a:rPr lang="en-CA" sz="2800" b="1" i="1" smtClean="0">
                            <a:solidFill>
                              <a:schemeClr val="accent1"/>
                            </a:solidFill>
                            <a:latin typeface="Cambria Math" panose="02040503050406030204" pitchFamily="18" charset="0"/>
                          </a:rPr>
                          <m:t>𝟒</m:t>
                        </m:r>
                      </m:den>
                    </m:f>
                  </m:oMath>
                </a14:m>
                <a:endParaRPr lang="en-GB" sz="16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6" name="TextBox 45">
                <a:extLst>
                  <a:ext uri="{FF2B5EF4-FFF2-40B4-BE49-F238E27FC236}">
                    <a16:creationId xmlns:a16="http://schemas.microsoft.com/office/drawing/2014/main" id="{9CF90100-2A8B-4361-A3A7-C84A6953E004}"/>
                  </a:ext>
                </a:extLst>
              </p:cNvPr>
              <p:cNvSpPr txBox="1">
                <a:spLocks noRot="1" noChangeAspect="1" noMove="1" noResize="1" noEditPoints="1" noAdjustHandles="1" noChangeArrowheads="1" noChangeShapeType="1" noTextEdit="1"/>
              </p:cNvSpPr>
              <p:nvPr/>
            </p:nvSpPr>
            <p:spPr>
              <a:xfrm>
                <a:off x="9003813" y="3024101"/>
                <a:ext cx="1183146" cy="691305"/>
              </a:xfrm>
              <a:prstGeom prst="rect">
                <a:avLst/>
              </a:prstGeom>
              <a:blipFill>
                <a:blip r:embed="rId4"/>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21F7CAC2-5237-416B-B0D7-D5B3256CA316}"/>
              </a:ext>
            </a:extLst>
          </p:cNvPr>
          <p:cNvGrpSpPr/>
          <p:nvPr/>
        </p:nvGrpSpPr>
        <p:grpSpPr>
          <a:xfrm>
            <a:off x="7037222" y="4428326"/>
            <a:ext cx="4530660" cy="714683"/>
            <a:chOff x="7037222" y="4422748"/>
            <a:chExt cx="4530660" cy="714683"/>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058B1B-23AC-4DA8-B4F2-6148A10D4B76}"/>
                    </a:ext>
                  </a:extLst>
                </p:cNvPr>
                <p:cNvSpPr txBox="1"/>
                <p:nvPr/>
              </p:nvSpPr>
              <p:spPr>
                <a:xfrm>
                  <a:off x="8320842" y="4422748"/>
                  <a:ext cx="3247040" cy="714683"/>
                </a:xfrm>
                <a:prstGeom prst="rect">
                  <a:avLst/>
                </a:prstGeom>
                <a:noFill/>
              </p:spPr>
              <p:txBody>
                <a:bodyPr wrap="square">
                  <a:spAutoFit/>
                </a:bodyPr>
                <a:lstStyle/>
                <a:p>
                  <a:pPr marL="228600"/>
                  <a:r>
                    <a:rPr lang="en-GB" sz="1600">
                      <a:solidFill>
                        <a:schemeClr val="accent4"/>
                      </a:solidFill>
                      <a:latin typeface="Open Sans" panose="020B0606030504020204" pitchFamily="34" charset="0"/>
                      <a:ea typeface="Open Sans" panose="020B0606030504020204" pitchFamily="34" charset="0"/>
                      <a:cs typeface="Open Sans" panose="020B0606030504020204" pitchFamily="34" charset="0"/>
                    </a:rPr>
                    <a:t>= </a:t>
                  </a:r>
                  <a:r>
                    <a:rPr lang="en-GB" sz="1600" b="1">
                      <a:solidFill>
                        <a:schemeClr val="accent4"/>
                      </a:solidFill>
                      <a:latin typeface="Open Sans" panose="020B0606030504020204" pitchFamily="34" charset="0"/>
                      <a:ea typeface="Open Sans" panose="020B0606030504020204" pitchFamily="34" charset="0"/>
                      <a:cs typeface="Open Sans" panose="020B0606030504020204" pitchFamily="34" charset="0"/>
                    </a:rPr>
                    <a:t>ln ( </a:t>
                  </a:r>
                  <a14:m>
                    <m:oMath xmlns:m="http://schemas.openxmlformats.org/officeDocument/2006/math">
                      <m:f>
                        <m:fPr>
                          <m:ctrlPr>
                            <a:rPr lang="en-GB" sz="2800" i="1" smtClean="0">
                              <a:solidFill>
                                <a:schemeClr val="accent4"/>
                              </a:solidFill>
                              <a:latin typeface="Cambria Math" panose="02040503050406030204" pitchFamily="18" charset="0"/>
                            </a:rPr>
                          </m:ctrlPr>
                        </m:fPr>
                        <m:num>
                          <m:r>
                            <a:rPr lang="en-CA" sz="2800" b="1" i="1" smtClean="0">
                              <a:solidFill>
                                <a:schemeClr val="accent4"/>
                              </a:solidFill>
                              <a:latin typeface="Cambria Math" panose="02040503050406030204" pitchFamily="18" charset="0"/>
                            </a:rPr>
                            <m:t>𝟔𝟎</m:t>
                          </m:r>
                        </m:num>
                        <m:den>
                          <m:r>
                            <a:rPr lang="en-CA" sz="2800" b="1" i="1" smtClean="0">
                              <a:solidFill>
                                <a:schemeClr val="accent4"/>
                              </a:solidFill>
                              <a:latin typeface="Cambria Math" panose="02040503050406030204" pitchFamily="18" charset="0"/>
                            </a:rPr>
                            <m:t>𝟒𝟎</m:t>
                          </m:r>
                        </m:den>
                      </m:f>
                    </m:oMath>
                  </a14:m>
                  <a:r>
                    <a:rPr lang="en-GB" sz="1600" b="1">
                      <a:solidFill>
                        <a:schemeClr val="accent4"/>
                      </a:solidFill>
                      <a:latin typeface="Open Sans" panose="020B0606030504020204" pitchFamily="34" charset="0"/>
                      <a:ea typeface="Open Sans" panose="020B0606030504020204" pitchFamily="34" charset="0"/>
                      <a:cs typeface="Open Sans" panose="020B0606030504020204" pitchFamily="34" charset="0"/>
                    </a:rPr>
                    <a:t> ) </a:t>
                  </a:r>
                  <a:r>
                    <a:rPr lang="en-GB" sz="1600">
                      <a:solidFill>
                        <a:schemeClr val="accent4"/>
                      </a:solidFill>
                      <a:latin typeface="Open Sans" panose="020B0606030504020204" pitchFamily="34" charset="0"/>
                      <a:ea typeface="Open Sans" panose="020B0606030504020204" pitchFamily="34" charset="0"/>
                      <a:cs typeface="Open Sans" panose="020B0606030504020204" pitchFamily="34" charset="0"/>
                    </a:rPr>
                    <a:t> = </a:t>
                  </a:r>
                  <a:r>
                    <a:rPr lang="en-GB" sz="1600" b="1">
                      <a:solidFill>
                        <a:schemeClr val="accent4"/>
                      </a:solidFill>
                      <a:latin typeface="Open Sans" panose="020B0606030504020204" pitchFamily="34" charset="0"/>
                      <a:ea typeface="Open Sans" panose="020B0606030504020204" pitchFamily="34" charset="0"/>
                      <a:cs typeface="Open Sans" panose="020B0606030504020204" pitchFamily="34" charset="0"/>
                    </a:rPr>
                    <a:t>ln ( </a:t>
                  </a:r>
                  <a14:m>
                    <m:oMath xmlns:m="http://schemas.openxmlformats.org/officeDocument/2006/math">
                      <m:r>
                        <a:rPr lang="en-CA" sz="2000" b="1" i="1" smtClean="0">
                          <a:solidFill>
                            <a:schemeClr val="accent4"/>
                          </a:solidFill>
                          <a:latin typeface="Cambria Math" panose="02040503050406030204" pitchFamily="18" charset="0"/>
                        </a:rPr>
                        <m:t>𝟏</m:t>
                      </m:r>
                      <m:r>
                        <a:rPr lang="en-CA" sz="2000" b="1" i="1" smtClean="0">
                          <a:solidFill>
                            <a:schemeClr val="accent4"/>
                          </a:solidFill>
                          <a:latin typeface="Cambria Math" panose="02040503050406030204" pitchFamily="18" charset="0"/>
                        </a:rPr>
                        <m:t>.</m:t>
                      </m:r>
                      <m:r>
                        <a:rPr lang="en-CA" sz="2000" b="1" i="1" smtClean="0">
                          <a:solidFill>
                            <a:schemeClr val="accent4"/>
                          </a:solidFill>
                          <a:latin typeface="Cambria Math" panose="02040503050406030204" pitchFamily="18" charset="0"/>
                        </a:rPr>
                        <m:t>𝟓</m:t>
                      </m:r>
                    </m:oMath>
                  </a14:m>
                  <a:r>
                    <a:rPr lang="en-GB" sz="1600" b="1">
                      <a:solidFill>
                        <a:schemeClr val="accent4"/>
                      </a:solidFill>
                      <a:latin typeface="Open Sans" panose="020B0606030504020204" pitchFamily="34" charset="0"/>
                      <a:ea typeface="Open Sans" panose="020B0606030504020204" pitchFamily="34" charset="0"/>
                      <a:cs typeface="Open Sans" panose="020B0606030504020204" pitchFamily="34" charset="0"/>
                    </a:rPr>
                    <a:t>) </a:t>
                  </a:r>
                </a:p>
              </p:txBody>
            </p:sp>
          </mc:Choice>
          <mc:Fallback xmlns="">
            <p:sp>
              <p:nvSpPr>
                <p:cNvPr id="18" name="TextBox 17">
                  <a:extLst>
                    <a:ext uri="{FF2B5EF4-FFF2-40B4-BE49-F238E27FC236}">
                      <a16:creationId xmlns:a16="http://schemas.microsoft.com/office/drawing/2014/main" id="{06058B1B-23AC-4DA8-B4F2-6148A10D4B76}"/>
                    </a:ext>
                  </a:extLst>
                </p:cNvPr>
                <p:cNvSpPr txBox="1">
                  <a:spLocks noRot="1" noChangeAspect="1" noMove="1" noResize="1" noEditPoints="1" noAdjustHandles="1" noChangeArrowheads="1" noChangeShapeType="1" noTextEdit="1"/>
                </p:cNvSpPr>
                <p:nvPr/>
              </p:nvSpPr>
              <p:spPr>
                <a:xfrm>
                  <a:off x="8320842" y="4422748"/>
                  <a:ext cx="3247040" cy="714683"/>
                </a:xfrm>
                <a:prstGeom prst="rect">
                  <a:avLst/>
                </a:prstGeom>
                <a:blipFill>
                  <a:blip r:embed="rId5"/>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3343E3A-A705-4FAD-8412-895FBA30D4F4}"/>
                </a:ext>
              </a:extLst>
            </p:cNvPr>
            <p:cNvSpPr txBox="1"/>
            <p:nvPr/>
          </p:nvSpPr>
          <p:spPr>
            <a:xfrm>
              <a:off x="7037222" y="4552656"/>
              <a:ext cx="1599869" cy="584775"/>
            </a:xfrm>
            <a:prstGeom prst="rect">
              <a:avLst/>
            </a:prstGeom>
            <a:noFill/>
          </p:spPr>
          <p:txBody>
            <a:bodyPr wrap="square">
              <a:spAutoFit/>
            </a:bodyPr>
            <a:lstStyle/>
            <a:p>
              <a:pPr marL="228600" algn="ctr"/>
              <a:r>
                <a:rPr lang="en-GB" sz="1600" b="1">
                  <a:solidFill>
                    <a:schemeClr val="accent4"/>
                  </a:solidFill>
                  <a:latin typeface="Open Sans" panose="020B0606030504020204" pitchFamily="34" charset="0"/>
                  <a:ea typeface="Open Sans" panose="020B0606030504020204" pitchFamily="34" charset="0"/>
                  <a:cs typeface="Open Sans" panose="020B0606030504020204" pitchFamily="34" charset="0"/>
                </a:rPr>
                <a:t>Log Odds Of </a:t>
              </a:r>
              <a:r>
                <a:rPr lang="en-CA" sz="1600" b="1">
                  <a:solidFill>
                    <a:schemeClr val="accent4"/>
                  </a:solidFill>
                  <a:latin typeface="Open Sans" panose="020B0606030504020204" pitchFamily="34" charset="0"/>
                  <a:ea typeface="Open Sans" panose="020B0606030504020204" pitchFamily="34" charset="0"/>
                  <a:cs typeface="Open Sans" panose="020B0606030504020204" pitchFamily="34" charset="0"/>
                </a:rPr>
                <a:t>Winning</a:t>
              </a:r>
              <a:endParaRPr lang="en-GB" sz="1600" b="1">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30787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wipe(left)">
                                      <p:cBhvr>
                                        <p:cTn id="19" dur="500"/>
                                        <p:tgtEl>
                                          <p:spTgt spid="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left)">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Effect transition="in" filter="wipe(left)">
                                      <p:cBhvr>
                                        <p:cTn id="49" dur="500"/>
                                        <p:tgtEl>
                                          <p:spTgt spid="17">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7">
                                            <p:txEl>
                                              <p:pRg st="1" end="1"/>
                                            </p:txEl>
                                          </p:spTgt>
                                        </p:tgtEl>
                                        <p:attrNameLst>
                                          <p:attrName>style.visibility</p:attrName>
                                        </p:attrNameLst>
                                      </p:cBhvr>
                                      <p:to>
                                        <p:strVal val="visible"/>
                                      </p:to>
                                    </p:set>
                                    <p:animEffect transition="in" filter="wipe(left)">
                                      <p:cBhvr>
                                        <p:cTn id="54" dur="500"/>
                                        <p:tgtEl>
                                          <p:spTgt spid="17">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left)">
                                      <p:cBhvr>
                                        <p:cTn id="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6" grpId="0" uiExpand="1" build="p"/>
      <p:bldP spid="17" grpId="0" uiExpand="1" build="p"/>
      <p:bldP spid="9" grpId="0"/>
      <p:bldP spid="45" grpId="0"/>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C4B41F-15EF-400C-9FD2-F3DABB41D97F}"/>
              </a:ext>
            </a:extLst>
          </p:cNvPr>
          <p:cNvSpPr>
            <a:spLocks noGrp="1"/>
          </p:cNvSpPr>
          <p:nvPr>
            <p:ph type="body" idx="1"/>
          </p:nvPr>
        </p:nvSpPr>
        <p:spPr>
          <a:xfrm>
            <a:off x="407987" y="2334897"/>
            <a:ext cx="11376025" cy="590550"/>
          </a:xfrm>
        </p:spPr>
        <p:txBody>
          <a:bodyPr>
            <a:noAutofit/>
          </a:bodyPr>
          <a:lstStyle/>
          <a:p>
            <a:pPr marL="228600" indent="0"/>
            <a:r>
              <a:rPr lang="en-GB" dirty="0">
                <a:latin typeface="Open Sans" panose="020B0606030504020204" pitchFamily="34" charset="0"/>
                <a:ea typeface="Open Sans" panose="020B0606030504020204" pitchFamily="34" charset="0"/>
                <a:cs typeface="Open Sans" panose="020B0606030504020204" pitchFamily="34" charset="0"/>
              </a:rPr>
              <a:t>Rearranging our logistic regression equation we can reach the following:</a:t>
            </a:r>
          </a:p>
        </p:txBody>
      </p:sp>
      <p:sp>
        <p:nvSpPr>
          <p:cNvPr id="3" name="Title 2">
            <a:extLst>
              <a:ext uri="{FF2B5EF4-FFF2-40B4-BE49-F238E27FC236}">
                <a16:creationId xmlns:a16="http://schemas.microsoft.com/office/drawing/2014/main" id="{2D865BBF-4DD2-439B-9110-37AA4D83C9C4}"/>
              </a:ext>
            </a:extLst>
          </p:cNvPr>
          <p:cNvSpPr>
            <a:spLocks noGrp="1"/>
          </p:cNvSpPr>
          <p:nvPr>
            <p:ph type="title"/>
          </p:nvPr>
        </p:nvSpPr>
        <p:spPr/>
        <p:txBody>
          <a:bodyPr/>
          <a:lstStyle/>
          <a:p>
            <a:r>
              <a:rPr lang="en-GB"/>
              <a:t>Logistic Probabilities, Odds and Log Odds</a:t>
            </a:r>
            <a:endParaRPr lang="en-US"/>
          </a:p>
        </p:txBody>
      </p:sp>
      <mc:AlternateContent xmlns:mc="http://schemas.openxmlformats.org/markup-compatibility/2006" xmlns:a14="http://schemas.microsoft.com/office/drawing/2010/main">
        <mc:Choice Requires="a14">
          <p:sp>
            <p:nvSpPr>
              <p:cNvPr id="4" name="Text Placeholder 1">
                <a:extLst>
                  <a:ext uri="{FF2B5EF4-FFF2-40B4-BE49-F238E27FC236}">
                    <a16:creationId xmlns:a16="http://schemas.microsoft.com/office/drawing/2014/main" id="{9B7A5EA3-6DDC-42FF-9D83-8C4527A4D11D}"/>
                  </a:ext>
                </a:extLst>
              </p:cNvPr>
              <p:cNvSpPr txBox="1">
                <a:spLocks/>
              </p:cNvSpPr>
              <p:nvPr/>
            </p:nvSpPr>
            <p:spPr>
              <a:xfrm>
                <a:off x="684213" y="3148282"/>
                <a:ext cx="4306887" cy="9189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14:m>
                  <m:oMathPara xmlns:m="http://schemas.openxmlformats.org/officeDocument/2006/math">
                    <m:oMathParaPr>
                      <m:jc m:val="centerGroup"/>
                    </m:oMathParaPr>
                    <m:oMath xmlns:m="http://schemas.openxmlformats.org/officeDocument/2006/math">
                      <m:r>
                        <a:rPr lang="en-GB" i="1">
                          <a:solidFill>
                            <a:schemeClr val="bg2"/>
                          </a:solidFill>
                          <a:latin typeface="Cambria Math" panose="02040503050406030204" pitchFamily="18" charset="0"/>
                        </a:rPr>
                        <m:t>𝑃</m:t>
                      </m:r>
                      <m:d>
                        <m:dPr>
                          <m:ctrlPr>
                            <a:rPr lang="en-GB" i="1">
                              <a:solidFill>
                                <a:schemeClr val="bg2"/>
                              </a:solidFill>
                              <a:latin typeface="Cambria Math" panose="02040503050406030204" pitchFamily="18" charset="0"/>
                            </a:rPr>
                          </m:ctrlPr>
                        </m:dPr>
                        <m:e>
                          <m:r>
                            <a:rPr lang="en-GB" i="1">
                              <a:solidFill>
                                <a:schemeClr val="bg2"/>
                              </a:solidFill>
                              <a:latin typeface="Cambria Math" panose="02040503050406030204" pitchFamily="18" charset="0"/>
                            </a:rPr>
                            <m:t>𝑌</m:t>
                          </m:r>
                          <m:r>
                            <a:rPr lang="en-GB" i="1">
                              <a:solidFill>
                                <a:schemeClr val="bg2"/>
                              </a:solidFill>
                              <a:latin typeface="Cambria Math" panose="02040503050406030204" pitchFamily="18" charset="0"/>
                            </a:rPr>
                            <m:t>=</m:t>
                          </m:r>
                          <m:r>
                            <a:rPr lang="en-GB" i="1">
                              <a:solidFill>
                                <a:schemeClr val="bg2"/>
                              </a:solidFill>
                              <a:latin typeface="Cambria Math" panose="02040503050406030204" pitchFamily="18" charset="0"/>
                            </a:rPr>
                            <m:t>1</m:t>
                          </m:r>
                          <m:r>
                            <a:rPr lang="en-GB" i="1">
                              <a:solidFill>
                                <a:schemeClr val="bg2"/>
                              </a:solidFill>
                              <a:latin typeface="Cambria Math" panose="02040503050406030204" pitchFamily="18" charset="0"/>
                            </a:rPr>
                            <m:t>|</m:t>
                          </m:r>
                          <m:r>
                            <a:rPr lang="en-GB" i="1">
                              <a:solidFill>
                                <a:schemeClr val="bg2"/>
                              </a:solidFill>
                              <a:latin typeface="Cambria Math" panose="02040503050406030204" pitchFamily="18" charset="0"/>
                            </a:rPr>
                            <m:t>𝑋</m:t>
                          </m:r>
                        </m:e>
                      </m:d>
                      <m:r>
                        <a:rPr lang="en-GB" i="1">
                          <a:solidFill>
                            <a:schemeClr val="bg2"/>
                          </a:solidFill>
                          <a:latin typeface="Cambria Math" panose="02040503050406030204" pitchFamily="18" charset="0"/>
                        </a:rPr>
                        <m:t>= </m:t>
                      </m:r>
                      <m:f>
                        <m:fPr>
                          <m:ctrlPr>
                            <a:rPr lang="en-GB" i="1" kern="1200">
                              <a:solidFill>
                                <a:schemeClr val="tx1"/>
                              </a:solidFill>
                              <a:latin typeface="Cambria Math" panose="02040503050406030204" pitchFamily="18" charset="0"/>
                              <a:sym typeface="Arial"/>
                            </a:rPr>
                          </m:ctrlPr>
                        </m:fPr>
                        <m:num>
                          <m:r>
                            <a:rPr lang="en-GB" i="1" kern="1200">
                              <a:solidFill>
                                <a:schemeClr val="bg2"/>
                              </a:solidFill>
                              <a:latin typeface="Cambria Math" panose="02040503050406030204" pitchFamily="18" charset="0"/>
                              <a:sym typeface="Arial"/>
                            </a:rPr>
                            <m:t>1</m:t>
                          </m:r>
                        </m:num>
                        <m:den>
                          <m:r>
                            <a:rPr lang="en-GB" i="1" kern="1200">
                              <a:solidFill>
                                <a:schemeClr val="bg2"/>
                              </a:solidFill>
                              <a:latin typeface="Cambria Math" panose="02040503050406030204" pitchFamily="18" charset="0"/>
                              <a:sym typeface="Arial"/>
                            </a:rPr>
                            <m:t>1</m:t>
                          </m:r>
                          <m:r>
                            <a:rPr lang="en-GB" i="1" kern="1200">
                              <a:solidFill>
                                <a:schemeClr val="bg2"/>
                              </a:solidFill>
                              <a:latin typeface="Cambria Math" panose="02040503050406030204" pitchFamily="18" charset="0"/>
                              <a:sym typeface="Arial"/>
                            </a:rPr>
                            <m:t>+</m:t>
                          </m:r>
                          <m:sSup>
                            <m:sSupPr>
                              <m:ctrlPr>
                                <a:rPr lang="en-GB" i="1" kern="1200">
                                  <a:solidFill>
                                    <a:schemeClr val="tx1"/>
                                  </a:solidFill>
                                  <a:latin typeface="Cambria Math" panose="02040503050406030204" pitchFamily="18" charset="0"/>
                                  <a:sym typeface="Arial"/>
                                </a:rPr>
                              </m:ctrlPr>
                            </m:sSupPr>
                            <m:e>
                              <m:r>
                                <a:rPr lang="en-GB" i="1" kern="1200">
                                  <a:solidFill>
                                    <a:schemeClr val="bg2"/>
                                  </a:solidFill>
                                  <a:latin typeface="Cambria Math" panose="02040503050406030204" pitchFamily="18" charset="0"/>
                                  <a:sym typeface="Arial"/>
                                </a:rPr>
                                <m:t>𝑒</m:t>
                              </m:r>
                            </m:e>
                            <m:sup>
                              <m:r>
                                <a:rPr lang="en-GB" i="1" kern="1200">
                                  <a:solidFill>
                                    <a:schemeClr val="tx1"/>
                                  </a:solidFill>
                                  <a:latin typeface="Cambria Math" panose="02040503050406030204" pitchFamily="18" charset="0"/>
                                  <a:sym typeface="Arial"/>
                                </a:rPr>
                                <m:t>−(</m:t>
                              </m:r>
                              <m:sSub>
                                <m:sSubPr>
                                  <m:ctrlPr>
                                    <a:rPr lang="en-US" b="1" i="1" smtClean="0">
                                      <a:solidFill>
                                        <a:schemeClr val="bg2"/>
                                      </a:solidFill>
                                      <a:latin typeface="Cambria Math" panose="02040503050406030204" pitchFamily="18" charset="0"/>
                                      <a:ea typeface="Cambria Math" panose="02040503050406030204" pitchFamily="18" charset="0"/>
                                    </a:rPr>
                                  </m:ctrlPr>
                                </m:sSubPr>
                                <m:e>
                                  <m:r>
                                    <a:rPr lang="en-US" b="1" i="1">
                                      <a:solidFill>
                                        <a:schemeClr val="bg2"/>
                                      </a:solidFill>
                                      <a:latin typeface="Cambria Math" panose="02040503050406030204" pitchFamily="18" charset="0"/>
                                      <a:ea typeface="Cambria Math" panose="02040503050406030204" pitchFamily="18" charset="0"/>
                                    </a:rPr>
                                    <m:t>𝜷</m:t>
                                  </m:r>
                                </m:e>
                                <m:sub>
                                  <m:r>
                                    <a:rPr lang="en-GB" b="1" i="1">
                                      <a:solidFill>
                                        <a:schemeClr val="bg2"/>
                                      </a:solidFill>
                                      <a:latin typeface="Cambria Math" panose="02040503050406030204" pitchFamily="18" charset="0"/>
                                      <a:ea typeface="Cambria Math" panose="02040503050406030204" pitchFamily="18" charset="0"/>
                                    </a:rPr>
                                    <m:t>𝟎</m:t>
                                  </m:r>
                                </m:sub>
                              </m:sSub>
                              <m:r>
                                <a:rPr lang="en-GB" b="1" i="1">
                                  <a:solidFill>
                                    <a:schemeClr val="bg2"/>
                                  </a:solidFill>
                                  <a:latin typeface="Cambria Math" panose="02040503050406030204" pitchFamily="18" charset="0"/>
                                  <a:ea typeface="Cambria Math" panose="02040503050406030204" pitchFamily="18" charset="0"/>
                                </a:rPr>
                                <m:t>+</m:t>
                              </m:r>
                              <m:sSub>
                                <m:sSubPr>
                                  <m:ctrlPr>
                                    <a:rPr lang="en-GB" b="1" i="1">
                                      <a:solidFill>
                                        <a:schemeClr val="bg2"/>
                                      </a:solidFill>
                                      <a:latin typeface="Cambria Math" panose="02040503050406030204" pitchFamily="18" charset="0"/>
                                      <a:ea typeface="Cambria Math" panose="02040503050406030204" pitchFamily="18" charset="0"/>
                                    </a:rPr>
                                  </m:ctrlPr>
                                </m:sSubPr>
                                <m:e>
                                  <m:r>
                                    <a:rPr lang="en-GB" b="1" i="1">
                                      <a:solidFill>
                                        <a:schemeClr val="bg2"/>
                                      </a:solidFill>
                                      <a:latin typeface="Cambria Math" panose="02040503050406030204" pitchFamily="18" charset="0"/>
                                      <a:ea typeface="Cambria Math" panose="02040503050406030204" pitchFamily="18" charset="0"/>
                                    </a:rPr>
                                    <m:t>𝜷</m:t>
                                  </m:r>
                                </m:e>
                                <m:sub>
                                  <m:r>
                                    <a:rPr lang="en-GB" b="1" i="1">
                                      <a:solidFill>
                                        <a:schemeClr val="bg2"/>
                                      </a:solidFill>
                                      <a:latin typeface="Cambria Math" panose="02040503050406030204" pitchFamily="18" charset="0"/>
                                      <a:ea typeface="Cambria Math" panose="02040503050406030204" pitchFamily="18" charset="0"/>
                                    </a:rPr>
                                    <m:t>𝟏</m:t>
                                  </m:r>
                                </m:sub>
                              </m:sSub>
                              <m:r>
                                <a:rPr lang="en-GB" b="1" i="1">
                                  <a:solidFill>
                                    <a:schemeClr val="bg2"/>
                                  </a:solidFill>
                                  <a:latin typeface="Cambria Math" panose="02040503050406030204" pitchFamily="18" charset="0"/>
                                  <a:ea typeface="Cambria Math" panose="02040503050406030204" pitchFamily="18" charset="0"/>
                                </a:rPr>
                                <m:t>𝒙</m:t>
                              </m:r>
                              <m:r>
                                <a:rPr lang="en-GB" i="1">
                                  <a:solidFill>
                                    <a:schemeClr val="tx1"/>
                                  </a:solidFill>
                                  <a:latin typeface="Cambria Math" panose="02040503050406030204" pitchFamily="18" charset="0"/>
                                </a:rPr>
                                <m:t>)</m:t>
                              </m:r>
                            </m:sup>
                          </m:sSup>
                        </m:den>
                      </m:f>
                    </m:oMath>
                  </m:oMathPara>
                </a14:m>
                <a:endParaRPr lang="en-GB" dirty="0">
                  <a:latin typeface="Open Sans" panose="020B0606030504020204" pitchFamily="34" charset="0"/>
                  <a:ea typeface="Open Sans" panose="020B0606030504020204" pitchFamily="34" charset="0"/>
                  <a:cs typeface="Open Sans" panose="020B0606030504020204" pitchFamily="34" charset="0"/>
                </a:endParaRPr>
              </a:p>
              <a:p>
                <a:pPr marL="514350" indent="-285750">
                  <a:buFont typeface="Arial" panose="020B0604020202020204" pitchFamily="34" charset="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Text Placeholder 1">
                <a:extLst>
                  <a:ext uri="{FF2B5EF4-FFF2-40B4-BE49-F238E27FC236}">
                    <a16:creationId xmlns:a16="http://schemas.microsoft.com/office/drawing/2014/main" id="{9B7A5EA3-6DDC-42FF-9D83-8C4527A4D11D}"/>
                  </a:ext>
                </a:extLst>
              </p:cNvPr>
              <p:cNvSpPr txBox="1">
                <a:spLocks noRot="1" noChangeAspect="1" noMove="1" noResize="1" noEditPoints="1" noAdjustHandles="1" noChangeArrowheads="1" noChangeShapeType="1" noTextEdit="1"/>
              </p:cNvSpPr>
              <p:nvPr/>
            </p:nvSpPr>
            <p:spPr>
              <a:xfrm>
                <a:off x="684213" y="3148282"/>
                <a:ext cx="4306887" cy="918939"/>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1">
                <a:extLst>
                  <a:ext uri="{FF2B5EF4-FFF2-40B4-BE49-F238E27FC236}">
                    <a16:creationId xmlns:a16="http://schemas.microsoft.com/office/drawing/2014/main" id="{E24503A3-C982-4642-AF43-17C221C8B834}"/>
                  </a:ext>
                </a:extLst>
              </p:cNvPr>
              <p:cNvSpPr txBox="1">
                <a:spLocks/>
              </p:cNvSpPr>
              <p:nvPr/>
            </p:nvSpPr>
            <p:spPr>
              <a:xfrm>
                <a:off x="6627813" y="3148282"/>
                <a:ext cx="4800601" cy="800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14:m>
                  <m:oMathPara xmlns:m="http://schemas.openxmlformats.org/officeDocument/2006/math">
                    <m:oMathParaPr>
                      <m:jc m:val="centerGroup"/>
                    </m:oMathParaPr>
                    <m:oMath xmlns:m="http://schemas.openxmlformats.org/officeDocument/2006/math">
                      <m:func>
                        <m:funcPr>
                          <m:ctrlPr>
                            <a:rPr lang="en-GB" sz="1600" i="1" smtClean="0">
                              <a:solidFill>
                                <a:schemeClr val="bg2"/>
                              </a:solidFill>
                              <a:latin typeface="Cambria Math" panose="02040503050406030204" pitchFamily="18" charset="0"/>
                            </a:rPr>
                          </m:ctrlPr>
                        </m:funcPr>
                        <m:fName>
                          <m:r>
                            <m:rPr>
                              <m:sty m:val="p"/>
                            </m:rPr>
                            <a:rPr lang="en-GB" sz="1600" smtClean="0">
                              <a:solidFill>
                                <a:schemeClr val="bg2"/>
                              </a:solidFill>
                              <a:latin typeface="Cambria Math" panose="02040503050406030204" pitchFamily="18" charset="0"/>
                            </a:rPr>
                            <m:t>ln</m:t>
                          </m:r>
                        </m:fName>
                        <m:e>
                          <m:d>
                            <m:dPr>
                              <m:ctrlPr>
                                <a:rPr lang="en-GB" sz="1600" i="1" smtClean="0">
                                  <a:solidFill>
                                    <a:schemeClr val="bg2"/>
                                  </a:solidFill>
                                  <a:latin typeface="Cambria Math" panose="02040503050406030204" pitchFamily="18" charset="0"/>
                                </a:rPr>
                              </m:ctrlPr>
                            </m:dPr>
                            <m:e>
                              <m:f>
                                <m:fPr>
                                  <m:ctrlPr>
                                    <a:rPr lang="en-GB" sz="1600" i="1" smtClean="0">
                                      <a:solidFill>
                                        <a:schemeClr val="bg2"/>
                                      </a:solidFill>
                                      <a:latin typeface="Cambria Math" panose="02040503050406030204" pitchFamily="18" charset="0"/>
                                    </a:rPr>
                                  </m:ctrlPr>
                                </m:fPr>
                                <m:num>
                                  <m:r>
                                    <a:rPr lang="en-GB" sz="1600" b="1" i="1" smtClean="0">
                                      <a:solidFill>
                                        <a:schemeClr val="tx2"/>
                                      </a:solidFill>
                                      <a:latin typeface="Cambria Math" panose="02040503050406030204" pitchFamily="18" charset="0"/>
                                    </a:rPr>
                                    <m:t>𝑷</m:t>
                                  </m:r>
                                  <m:d>
                                    <m:dPr>
                                      <m:ctrlPr>
                                        <a:rPr lang="en-GB" sz="1600" b="1" i="1" smtClean="0">
                                          <a:solidFill>
                                            <a:schemeClr val="tx2"/>
                                          </a:solidFill>
                                          <a:latin typeface="Cambria Math" panose="02040503050406030204" pitchFamily="18" charset="0"/>
                                        </a:rPr>
                                      </m:ctrlPr>
                                    </m:dPr>
                                    <m:e>
                                      <m:r>
                                        <a:rPr lang="en-GB" sz="1600" b="1" i="1" smtClean="0">
                                          <a:solidFill>
                                            <a:schemeClr val="tx2"/>
                                          </a:solidFill>
                                          <a:latin typeface="Cambria Math" panose="02040503050406030204" pitchFamily="18" charset="0"/>
                                        </a:rPr>
                                        <m:t>𝒀</m:t>
                                      </m:r>
                                      <m:r>
                                        <a:rPr lang="en-GB" sz="1600" b="1" i="1" smtClean="0">
                                          <a:solidFill>
                                            <a:schemeClr val="tx2"/>
                                          </a:solidFill>
                                          <a:latin typeface="Cambria Math" panose="02040503050406030204" pitchFamily="18" charset="0"/>
                                        </a:rPr>
                                        <m:t>=</m:t>
                                      </m:r>
                                      <m:r>
                                        <a:rPr lang="en-GB" sz="1600" b="1" i="1" smtClean="0">
                                          <a:solidFill>
                                            <a:schemeClr val="tx2"/>
                                          </a:solidFill>
                                          <a:latin typeface="Cambria Math" panose="02040503050406030204" pitchFamily="18" charset="0"/>
                                        </a:rPr>
                                        <m:t>𝟏</m:t>
                                      </m:r>
                                    </m:e>
                                  </m:d>
                                </m:num>
                                <m:den>
                                  <m:r>
                                    <a:rPr lang="en-GB" sz="1600" b="1" i="1" smtClean="0">
                                      <a:solidFill>
                                        <a:schemeClr val="accent4"/>
                                      </a:solidFill>
                                      <a:latin typeface="Cambria Math" panose="02040503050406030204" pitchFamily="18" charset="0"/>
                                    </a:rPr>
                                    <m:t>𝟏</m:t>
                                  </m:r>
                                  <m:r>
                                    <a:rPr lang="en-GB" sz="1600" b="1" i="1" smtClean="0">
                                      <a:solidFill>
                                        <a:schemeClr val="accent4"/>
                                      </a:solidFill>
                                      <a:latin typeface="Cambria Math" panose="02040503050406030204" pitchFamily="18" charset="0"/>
                                    </a:rPr>
                                    <m:t>−</m:t>
                                  </m:r>
                                  <m:r>
                                    <a:rPr lang="en-GB" sz="1600" b="1" i="1" smtClean="0">
                                      <a:solidFill>
                                        <a:schemeClr val="accent4"/>
                                      </a:solidFill>
                                      <a:latin typeface="Cambria Math" panose="02040503050406030204" pitchFamily="18" charset="0"/>
                                    </a:rPr>
                                    <m:t>𝑷</m:t>
                                  </m:r>
                                  <m:d>
                                    <m:dPr>
                                      <m:ctrlPr>
                                        <a:rPr lang="en-GB" sz="1600" b="1" i="1" smtClean="0">
                                          <a:solidFill>
                                            <a:schemeClr val="accent4"/>
                                          </a:solidFill>
                                          <a:latin typeface="Cambria Math" panose="02040503050406030204" pitchFamily="18" charset="0"/>
                                        </a:rPr>
                                      </m:ctrlPr>
                                    </m:dPr>
                                    <m:e>
                                      <m:r>
                                        <a:rPr lang="en-GB" sz="1600" b="1" i="1" smtClean="0">
                                          <a:solidFill>
                                            <a:schemeClr val="accent4"/>
                                          </a:solidFill>
                                          <a:latin typeface="Cambria Math" panose="02040503050406030204" pitchFamily="18" charset="0"/>
                                        </a:rPr>
                                        <m:t>𝒀</m:t>
                                      </m:r>
                                      <m:r>
                                        <a:rPr lang="en-GB" sz="1600" b="1" i="1" smtClean="0">
                                          <a:solidFill>
                                            <a:schemeClr val="accent4"/>
                                          </a:solidFill>
                                          <a:latin typeface="Cambria Math" panose="02040503050406030204" pitchFamily="18" charset="0"/>
                                        </a:rPr>
                                        <m:t>=</m:t>
                                      </m:r>
                                      <m:r>
                                        <a:rPr lang="en-GB" sz="1600" b="1" i="1" smtClean="0">
                                          <a:solidFill>
                                            <a:schemeClr val="accent4"/>
                                          </a:solidFill>
                                          <a:latin typeface="Cambria Math" panose="02040503050406030204" pitchFamily="18" charset="0"/>
                                        </a:rPr>
                                        <m:t>𝟏</m:t>
                                      </m:r>
                                    </m:e>
                                  </m:d>
                                </m:den>
                              </m:f>
                            </m:e>
                          </m:d>
                        </m:e>
                      </m:func>
                      <m:r>
                        <a:rPr lang="en-GB" sz="1600" i="1" smtClean="0">
                          <a:solidFill>
                            <a:schemeClr val="bg2"/>
                          </a:solidFill>
                          <a:latin typeface="Cambria Math" panose="02040503050406030204" pitchFamily="18" charset="0"/>
                        </a:rPr>
                        <m:t>= </m:t>
                      </m:r>
                      <m:func>
                        <m:funcPr>
                          <m:ctrlPr>
                            <a:rPr lang="en-GB" sz="1600" i="1" smtClean="0">
                              <a:solidFill>
                                <a:schemeClr val="bg2"/>
                              </a:solidFill>
                              <a:latin typeface="Cambria Math" panose="02040503050406030204" pitchFamily="18" charset="0"/>
                            </a:rPr>
                          </m:ctrlPr>
                        </m:funcPr>
                        <m:fName>
                          <m:r>
                            <m:rPr>
                              <m:sty m:val="p"/>
                            </m:rPr>
                            <a:rPr lang="en-GB" sz="1600" smtClean="0">
                              <a:solidFill>
                                <a:schemeClr val="bg2"/>
                              </a:solidFill>
                              <a:latin typeface="Cambria Math" panose="02040503050406030204" pitchFamily="18" charset="0"/>
                            </a:rPr>
                            <m:t>l</m:t>
                          </m:r>
                          <m:r>
                            <m:rPr>
                              <m:sty m:val="p"/>
                            </m:rPr>
                            <a:rPr lang="en-CA" sz="1600" smtClean="0">
                              <a:solidFill>
                                <a:schemeClr val="bg2"/>
                              </a:solidFill>
                              <a:latin typeface="Cambria Math" panose="02040503050406030204" pitchFamily="18" charset="0"/>
                            </a:rPr>
                            <m:t>n</m:t>
                          </m:r>
                        </m:fName>
                        <m:e>
                          <m:d>
                            <m:dPr>
                              <m:ctrlPr>
                                <a:rPr lang="en-GB" sz="1600" i="1" smtClean="0">
                                  <a:solidFill>
                                    <a:schemeClr val="bg2"/>
                                  </a:solidFill>
                                  <a:latin typeface="Cambria Math" panose="02040503050406030204" pitchFamily="18" charset="0"/>
                                </a:rPr>
                              </m:ctrlPr>
                            </m:dPr>
                            <m:e>
                              <m:f>
                                <m:fPr>
                                  <m:ctrlPr>
                                    <a:rPr lang="en-GB" sz="1600" i="1" smtClean="0">
                                      <a:solidFill>
                                        <a:schemeClr val="bg2"/>
                                      </a:solidFill>
                                      <a:latin typeface="Cambria Math" panose="02040503050406030204" pitchFamily="18" charset="0"/>
                                    </a:rPr>
                                  </m:ctrlPr>
                                </m:fPr>
                                <m:num>
                                  <m:r>
                                    <a:rPr lang="en-GB" sz="1600" i="1" smtClean="0">
                                      <a:solidFill>
                                        <a:schemeClr val="bg2"/>
                                      </a:solidFill>
                                      <a:latin typeface="Cambria Math" panose="02040503050406030204" pitchFamily="18" charset="0"/>
                                    </a:rPr>
                                    <m:t>𝑃</m:t>
                                  </m:r>
                                  <m:r>
                                    <a:rPr lang="en-GB" sz="1600" i="1" smtClean="0">
                                      <a:solidFill>
                                        <a:schemeClr val="bg2"/>
                                      </a:solidFill>
                                      <a:latin typeface="Cambria Math" panose="02040503050406030204" pitchFamily="18" charset="0"/>
                                    </a:rPr>
                                    <m:t>(</m:t>
                                  </m:r>
                                  <m:r>
                                    <a:rPr lang="en-GB" sz="1600" i="1" smtClean="0">
                                      <a:solidFill>
                                        <a:schemeClr val="bg2"/>
                                      </a:solidFill>
                                      <a:latin typeface="Cambria Math" panose="02040503050406030204" pitchFamily="18" charset="0"/>
                                    </a:rPr>
                                    <m:t>𝑌</m:t>
                                  </m:r>
                                  <m:r>
                                    <a:rPr lang="en-GB" sz="1600" i="1" smtClean="0">
                                      <a:solidFill>
                                        <a:schemeClr val="bg2"/>
                                      </a:solidFill>
                                      <a:latin typeface="Cambria Math" panose="02040503050406030204" pitchFamily="18" charset="0"/>
                                    </a:rPr>
                                    <m:t>=</m:t>
                                  </m:r>
                                  <m:r>
                                    <a:rPr lang="en-GB" sz="1600" i="1" smtClean="0">
                                      <a:solidFill>
                                        <a:schemeClr val="bg2"/>
                                      </a:solidFill>
                                      <a:latin typeface="Cambria Math" panose="02040503050406030204" pitchFamily="18" charset="0"/>
                                    </a:rPr>
                                    <m:t>1</m:t>
                                  </m:r>
                                  <m:r>
                                    <a:rPr lang="en-GB" sz="1600" i="1" smtClean="0">
                                      <a:solidFill>
                                        <a:schemeClr val="bg2"/>
                                      </a:solidFill>
                                      <a:latin typeface="Cambria Math" panose="02040503050406030204" pitchFamily="18" charset="0"/>
                                    </a:rPr>
                                    <m:t>)</m:t>
                                  </m:r>
                                </m:num>
                                <m:den>
                                  <m:r>
                                    <a:rPr lang="en-GB" sz="1600" i="1" smtClean="0">
                                      <a:solidFill>
                                        <a:schemeClr val="bg2"/>
                                      </a:solidFill>
                                      <a:latin typeface="Cambria Math" panose="02040503050406030204" pitchFamily="18" charset="0"/>
                                    </a:rPr>
                                    <m:t>𝑃</m:t>
                                  </m:r>
                                  <m:r>
                                    <a:rPr lang="en-GB" sz="1600" i="1" smtClean="0">
                                      <a:solidFill>
                                        <a:schemeClr val="bg2"/>
                                      </a:solidFill>
                                      <a:latin typeface="Cambria Math" panose="02040503050406030204" pitchFamily="18" charset="0"/>
                                    </a:rPr>
                                    <m:t>(</m:t>
                                  </m:r>
                                  <m:r>
                                    <a:rPr lang="en-GB" sz="1600" i="1" smtClean="0">
                                      <a:solidFill>
                                        <a:schemeClr val="bg2"/>
                                      </a:solidFill>
                                      <a:latin typeface="Cambria Math" panose="02040503050406030204" pitchFamily="18" charset="0"/>
                                    </a:rPr>
                                    <m:t>𝑌</m:t>
                                  </m:r>
                                  <m:r>
                                    <a:rPr lang="en-GB" sz="1600" i="1" smtClean="0">
                                      <a:solidFill>
                                        <a:schemeClr val="bg2"/>
                                      </a:solidFill>
                                      <a:latin typeface="Cambria Math" panose="02040503050406030204" pitchFamily="18" charset="0"/>
                                    </a:rPr>
                                    <m:t>=</m:t>
                                  </m:r>
                                  <m:r>
                                    <a:rPr lang="en-GB" sz="1600" i="1" smtClean="0">
                                      <a:solidFill>
                                        <a:schemeClr val="bg2"/>
                                      </a:solidFill>
                                      <a:latin typeface="Cambria Math" panose="02040503050406030204" pitchFamily="18" charset="0"/>
                                    </a:rPr>
                                    <m:t>0</m:t>
                                  </m:r>
                                  <m:r>
                                    <a:rPr lang="en-GB" sz="1600" i="1" smtClean="0">
                                      <a:solidFill>
                                        <a:schemeClr val="bg2"/>
                                      </a:solidFill>
                                      <a:latin typeface="Cambria Math" panose="02040503050406030204" pitchFamily="18" charset="0"/>
                                    </a:rPr>
                                    <m:t>)</m:t>
                                  </m:r>
                                </m:den>
                              </m:f>
                            </m:e>
                          </m:d>
                        </m:e>
                      </m:func>
                      <m:r>
                        <a:rPr lang="en-GB" sz="1600" i="1" smtClean="0">
                          <a:solidFill>
                            <a:schemeClr val="bg2"/>
                          </a:solidFill>
                          <a:latin typeface="Cambria Math" panose="02040503050406030204" pitchFamily="18" charset="0"/>
                        </a:rPr>
                        <m:t>=</m:t>
                      </m:r>
                      <m:sSub>
                        <m:sSubPr>
                          <m:ctrlPr>
                            <a:rPr lang="en-US" sz="1600" b="1" i="1" smtClean="0">
                              <a:solidFill>
                                <a:schemeClr val="bg2"/>
                              </a:solidFill>
                              <a:latin typeface="Cambria Math" panose="02040503050406030204" pitchFamily="18" charset="0"/>
                              <a:ea typeface="Cambria Math" panose="02040503050406030204" pitchFamily="18" charset="0"/>
                            </a:rPr>
                          </m:ctrlPr>
                        </m:sSubPr>
                        <m:e>
                          <m:r>
                            <a:rPr lang="en-US" sz="1600" b="1" i="1">
                              <a:solidFill>
                                <a:schemeClr val="bg2"/>
                              </a:solidFill>
                              <a:latin typeface="Cambria Math" panose="02040503050406030204" pitchFamily="18" charset="0"/>
                              <a:ea typeface="Cambria Math" panose="02040503050406030204" pitchFamily="18" charset="0"/>
                            </a:rPr>
                            <m:t>𝜷</m:t>
                          </m:r>
                        </m:e>
                        <m:sub>
                          <m:r>
                            <a:rPr lang="en-GB" sz="1600" b="1" i="1">
                              <a:solidFill>
                                <a:schemeClr val="bg2"/>
                              </a:solidFill>
                              <a:latin typeface="Cambria Math" panose="02040503050406030204" pitchFamily="18" charset="0"/>
                              <a:ea typeface="Cambria Math" panose="02040503050406030204" pitchFamily="18" charset="0"/>
                            </a:rPr>
                            <m:t>𝟎</m:t>
                          </m:r>
                        </m:sub>
                      </m:sSub>
                      <m:r>
                        <a:rPr lang="en-GB" sz="1600" b="1" i="1">
                          <a:solidFill>
                            <a:schemeClr val="bg2"/>
                          </a:solidFill>
                          <a:latin typeface="Cambria Math" panose="02040503050406030204" pitchFamily="18" charset="0"/>
                          <a:ea typeface="Cambria Math" panose="02040503050406030204" pitchFamily="18" charset="0"/>
                        </a:rPr>
                        <m:t>+</m:t>
                      </m:r>
                      <m:sSub>
                        <m:sSubPr>
                          <m:ctrlPr>
                            <a:rPr lang="en-GB" sz="1600" b="1" i="1">
                              <a:solidFill>
                                <a:schemeClr val="bg2"/>
                              </a:solidFill>
                              <a:latin typeface="Cambria Math" panose="02040503050406030204" pitchFamily="18" charset="0"/>
                              <a:ea typeface="Cambria Math" panose="02040503050406030204" pitchFamily="18" charset="0"/>
                            </a:rPr>
                          </m:ctrlPr>
                        </m:sSubPr>
                        <m:e>
                          <m:r>
                            <a:rPr lang="en-GB" sz="1600" b="1" i="1">
                              <a:solidFill>
                                <a:schemeClr val="bg2"/>
                              </a:solidFill>
                              <a:latin typeface="Cambria Math" panose="02040503050406030204" pitchFamily="18" charset="0"/>
                              <a:ea typeface="Cambria Math" panose="02040503050406030204" pitchFamily="18" charset="0"/>
                            </a:rPr>
                            <m:t>𝜷</m:t>
                          </m:r>
                        </m:e>
                        <m:sub>
                          <m:r>
                            <a:rPr lang="en-GB" sz="1600" b="1" i="1">
                              <a:solidFill>
                                <a:schemeClr val="bg2"/>
                              </a:solidFill>
                              <a:latin typeface="Cambria Math" panose="02040503050406030204" pitchFamily="18" charset="0"/>
                              <a:ea typeface="Cambria Math" panose="02040503050406030204" pitchFamily="18" charset="0"/>
                            </a:rPr>
                            <m:t>𝟏</m:t>
                          </m:r>
                        </m:sub>
                      </m:sSub>
                      <m:r>
                        <a:rPr lang="en-GB" sz="1600" b="1" i="1">
                          <a:solidFill>
                            <a:schemeClr val="bg2"/>
                          </a:solidFill>
                          <a:latin typeface="Cambria Math" panose="02040503050406030204" pitchFamily="18" charset="0"/>
                          <a:ea typeface="Cambria Math" panose="02040503050406030204" pitchFamily="18" charset="0"/>
                        </a:rPr>
                        <m:t>𝒙</m:t>
                      </m:r>
                    </m:oMath>
                  </m:oMathPara>
                </a14:m>
                <a:endParaRPr lang="en-GB" sz="1600" b="1"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Text Placeholder 1">
                <a:extLst>
                  <a:ext uri="{FF2B5EF4-FFF2-40B4-BE49-F238E27FC236}">
                    <a16:creationId xmlns:a16="http://schemas.microsoft.com/office/drawing/2014/main" id="{E24503A3-C982-4642-AF43-17C221C8B834}"/>
                  </a:ext>
                </a:extLst>
              </p:cNvPr>
              <p:cNvSpPr txBox="1">
                <a:spLocks noRot="1" noChangeAspect="1" noMove="1" noResize="1" noEditPoints="1" noAdjustHandles="1" noChangeArrowheads="1" noChangeShapeType="1" noTextEdit="1"/>
              </p:cNvSpPr>
              <p:nvPr/>
            </p:nvSpPr>
            <p:spPr>
              <a:xfrm>
                <a:off x="6627813" y="3148282"/>
                <a:ext cx="4800601" cy="800100"/>
              </a:xfrm>
              <a:prstGeom prst="rect">
                <a:avLst/>
              </a:prstGeom>
              <a:blipFill>
                <a:blip r:embed="rId3"/>
                <a:stretch>
                  <a:fillRect/>
                </a:stretch>
              </a:blipFill>
              <a:ln>
                <a:noFill/>
              </a:ln>
            </p:spPr>
            <p:txBody>
              <a:bodyPr/>
              <a:lstStyle/>
              <a:p>
                <a:r>
                  <a:rPr lang="en-US">
                    <a:noFill/>
                  </a:rPr>
                  <a:t> </a:t>
                </a:r>
              </a:p>
            </p:txBody>
          </p:sp>
        </mc:Fallback>
      </mc:AlternateContent>
      <p:sp>
        <p:nvSpPr>
          <p:cNvPr id="6" name="Arrow: Right 5">
            <a:extLst>
              <a:ext uri="{FF2B5EF4-FFF2-40B4-BE49-F238E27FC236}">
                <a16:creationId xmlns:a16="http://schemas.microsoft.com/office/drawing/2014/main" id="{F6F21FCD-C1F8-4B86-A83F-893B3E2C28D3}"/>
              </a:ext>
            </a:extLst>
          </p:cNvPr>
          <p:cNvSpPr/>
          <p:nvPr/>
        </p:nvSpPr>
        <p:spPr>
          <a:xfrm>
            <a:off x="4672015" y="3253057"/>
            <a:ext cx="1600200" cy="590550"/>
          </a:xfrm>
          <a:prstGeom prst="rightArrow">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REARRANGE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1EEF8B-2360-4A63-80E1-E957BB566153}"/>
                  </a:ext>
                </a:extLst>
              </p:cNvPr>
              <p:cNvSpPr txBox="1"/>
              <p:nvPr/>
            </p:nvSpPr>
            <p:spPr>
              <a:xfrm>
                <a:off x="6620465" y="4408019"/>
                <a:ext cx="2097959" cy="12918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1600" i="1">
                              <a:solidFill>
                                <a:schemeClr val="bg2"/>
                              </a:solidFill>
                              <a:latin typeface="Cambria Math" panose="02040503050406030204" pitchFamily="18" charset="0"/>
                            </a:rPr>
                          </m:ctrlPr>
                        </m:funcPr>
                        <m:fName>
                          <m:r>
                            <m:rPr>
                              <m:sty m:val="p"/>
                            </m:rPr>
                            <a:rPr lang="en-GB" sz="1600">
                              <a:solidFill>
                                <a:schemeClr val="bg2"/>
                              </a:solidFill>
                              <a:latin typeface="Cambria Math" panose="02040503050406030204" pitchFamily="18" charset="0"/>
                            </a:rPr>
                            <m:t>ln</m:t>
                          </m:r>
                        </m:fName>
                        <m:e>
                          <m:d>
                            <m:dPr>
                              <m:ctrlPr>
                                <a:rPr lang="en-GB" sz="1600" i="1">
                                  <a:solidFill>
                                    <a:schemeClr val="bg2"/>
                                  </a:solidFill>
                                  <a:latin typeface="Cambria Math" panose="02040503050406030204" pitchFamily="18" charset="0"/>
                                </a:rPr>
                              </m:ctrlPr>
                            </m:dPr>
                            <m:e>
                              <m:f>
                                <m:fPr>
                                  <m:ctrlPr>
                                    <a:rPr lang="en-GB" sz="1600" i="1">
                                      <a:solidFill>
                                        <a:schemeClr val="bg2"/>
                                      </a:solidFill>
                                      <a:latin typeface="Cambria Math" panose="02040503050406030204" pitchFamily="18" charset="0"/>
                                    </a:rPr>
                                  </m:ctrlPr>
                                </m:fPr>
                                <m:num>
                                  <m:r>
                                    <a:rPr lang="en-GB" sz="1600" b="1" i="1">
                                      <a:solidFill>
                                        <a:schemeClr val="tx2"/>
                                      </a:solidFill>
                                      <a:latin typeface="Cambria Math" panose="02040503050406030204" pitchFamily="18" charset="0"/>
                                    </a:rPr>
                                    <m:t>𝑷</m:t>
                                  </m:r>
                                  <m:d>
                                    <m:dPr>
                                      <m:ctrlPr>
                                        <a:rPr lang="en-GB" sz="1600" b="1" i="1">
                                          <a:solidFill>
                                            <a:schemeClr val="tx2"/>
                                          </a:solidFill>
                                          <a:latin typeface="Cambria Math" panose="02040503050406030204" pitchFamily="18" charset="0"/>
                                        </a:rPr>
                                      </m:ctrlPr>
                                    </m:dPr>
                                    <m:e>
                                      <m:r>
                                        <a:rPr lang="en-GB" sz="1600" b="1" i="1">
                                          <a:solidFill>
                                            <a:schemeClr val="tx2"/>
                                          </a:solidFill>
                                          <a:latin typeface="Cambria Math" panose="02040503050406030204" pitchFamily="18" charset="0"/>
                                        </a:rPr>
                                        <m:t>𝒀</m:t>
                                      </m:r>
                                      <m:r>
                                        <a:rPr lang="en-GB" sz="1600" b="1" i="1">
                                          <a:solidFill>
                                            <a:schemeClr val="tx2"/>
                                          </a:solidFill>
                                          <a:latin typeface="Cambria Math" panose="02040503050406030204" pitchFamily="18" charset="0"/>
                                        </a:rPr>
                                        <m:t>=</m:t>
                                      </m:r>
                                      <m:r>
                                        <a:rPr lang="en-GB" sz="1600" b="1" i="1">
                                          <a:solidFill>
                                            <a:schemeClr val="tx2"/>
                                          </a:solidFill>
                                          <a:latin typeface="Cambria Math" panose="02040503050406030204" pitchFamily="18" charset="0"/>
                                        </a:rPr>
                                        <m:t>𝟏</m:t>
                                      </m:r>
                                    </m:e>
                                  </m:d>
                                </m:num>
                                <m:den>
                                  <m:r>
                                    <a:rPr lang="en-GB" sz="1600" b="1" i="1">
                                      <a:solidFill>
                                        <a:schemeClr val="accent4"/>
                                      </a:solidFill>
                                      <a:latin typeface="Cambria Math" panose="02040503050406030204" pitchFamily="18" charset="0"/>
                                    </a:rPr>
                                    <m:t>𝟏</m:t>
                                  </m:r>
                                  <m:r>
                                    <a:rPr lang="en-GB" sz="1600" b="1" i="1">
                                      <a:solidFill>
                                        <a:schemeClr val="accent4"/>
                                      </a:solidFill>
                                      <a:latin typeface="Cambria Math" panose="02040503050406030204" pitchFamily="18" charset="0"/>
                                    </a:rPr>
                                    <m:t>−</m:t>
                                  </m:r>
                                  <m:r>
                                    <a:rPr lang="en-GB" sz="1600" b="1" i="1">
                                      <a:solidFill>
                                        <a:schemeClr val="accent4"/>
                                      </a:solidFill>
                                      <a:latin typeface="Cambria Math" panose="02040503050406030204" pitchFamily="18" charset="0"/>
                                    </a:rPr>
                                    <m:t>𝑷</m:t>
                                  </m:r>
                                  <m:d>
                                    <m:dPr>
                                      <m:ctrlPr>
                                        <a:rPr lang="en-GB" sz="1600" b="1" i="1">
                                          <a:solidFill>
                                            <a:schemeClr val="accent4"/>
                                          </a:solidFill>
                                          <a:latin typeface="Cambria Math" panose="02040503050406030204" pitchFamily="18" charset="0"/>
                                        </a:rPr>
                                      </m:ctrlPr>
                                    </m:dPr>
                                    <m:e>
                                      <m:r>
                                        <a:rPr lang="en-GB" sz="1600" b="1" i="1">
                                          <a:solidFill>
                                            <a:schemeClr val="accent4"/>
                                          </a:solidFill>
                                          <a:latin typeface="Cambria Math" panose="02040503050406030204" pitchFamily="18" charset="0"/>
                                        </a:rPr>
                                        <m:t>𝒀</m:t>
                                      </m:r>
                                      <m:r>
                                        <a:rPr lang="en-GB" sz="1600" b="1" i="1">
                                          <a:solidFill>
                                            <a:schemeClr val="accent4"/>
                                          </a:solidFill>
                                          <a:latin typeface="Cambria Math" panose="02040503050406030204" pitchFamily="18" charset="0"/>
                                        </a:rPr>
                                        <m:t>=</m:t>
                                      </m:r>
                                      <m:r>
                                        <a:rPr lang="en-GB" sz="1600" b="1" i="1">
                                          <a:solidFill>
                                            <a:schemeClr val="accent4"/>
                                          </a:solidFill>
                                          <a:latin typeface="Cambria Math" panose="02040503050406030204" pitchFamily="18" charset="0"/>
                                        </a:rPr>
                                        <m:t>𝟏</m:t>
                                      </m:r>
                                    </m:e>
                                  </m:d>
                                </m:den>
                              </m:f>
                            </m:e>
                          </m:d>
                        </m:e>
                      </m:func>
                    </m:oMath>
                  </m:oMathPara>
                </a14:m>
                <a:endParaRPr lang="en-CA" b="1" i="1" dirty="0">
                  <a:solidFill>
                    <a:schemeClr val="accent4"/>
                  </a:solidFill>
                  <a:latin typeface="Cambria Math" panose="02040503050406030204" pitchFamily="18" charset="0"/>
                </a:endParaRPr>
              </a:p>
              <a:p>
                <a:br>
                  <a:rPr lang="en-GB" b="1" i="1" dirty="0">
                    <a:solidFill>
                      <a:schemeClr val="accent4"/>
                    </a:solidFill>
                    <a:latin typeface="Cambria Math" panose="02040503050406030204" pitchFamily="18" charset="0"/>
                  </a:rPr>
                </a:br>
                <a:endParaRPr lang="en-GB" b="1" i="1" dirty="0">
                  <a:solidFill>
                    <a:schemeClr val="accent4"/>
                  </a:solidFill>
                  <a:latin typeface="Cambria Math" panose="02040503050406030204" pitchFamily="18" charset="0"/>
                </a:endParaRPr>
              </a:p>
              <a:p>
                <a:pPr algn="ctr"/>
                <a:r>
                  <a:rPr lang="en-GB" b="1" dirty="0">
                    <a:solidFill>
                      <a:schemeClr val="bg2"/>
                    </a:solidFill>
                    <a:latin typeface="Open Sans" panose="020B0606030504020204" pitchFamily="34" charset="0"/>
                    <a:ea typeface="Open Sans" panose="020B0606030504020204" pitchFamily="34" charset="0"/>
                    <a:cs typeface="Open Sans" panose="020B0606030504020204" pitchFamily="34" charset="0"/>
                  </a:rPr>
                  <a:t>Log Odds of being 1</a:t>
                </a:r>
                <a:endParaRPr lang="en-CA"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0" name="TextBox 9">
                <a:extLst>
                  <a:ext uri="{FF2B5EF4-FFF2-40B4-BE49-F238E27FC236}">
                    <a16:creationId xmlns:a16="http://schemas.microsoft.com/office/drawing/2014/main" id="{4D1EEF8B-2360-4A63-80E1-E957BB566153}"/>
                  </a:ext>
                </a:extLst>
              </p:cNvPr>
              <p:cNvSpPr txBox="1">
                <a:spLocks noRot="1" noChangeAspect="1" noMove="1" noResize="1" noEditPoints="1" noAdjustHandles="1" noChangeArrowheads="1" noChangeShapeType="1" noTextEdit="1"/>
              </p:cNvSpPr>
              <p:nvPr/>
            </p:nvSpPr>
            <p:spPr>
              <a:xfrm>
                <a:off x="6620465" y="4408019"/>
                <a:ext cx="2097959" cy="1291892"/>
              </a:xfrm>
              <a:prstGeom prst="rect">
                <a:avLst/>
              </a:prstGeom>
              <a:blipFill>
                <a:blip r:embed="rId4"/>
                <a:stretch>
                  <a:fillRect b="-3774"/>
                </a:stretch>
              </a:blipFill>
            </p:spPr>
            <p:txBody>
              <a:bodyPr/>
              <a:lstStyle/>
              <a:p>
                <a:r>
                  <a:rPr lang="en-US">
                    <a:noFill/>
                  </a:rPr>
                  <a:t> </a:t>
                </a:r>
              </a:p>
            </p:txBody>
          </p:sp>
        </mc:Fallback>
      </mc:AlternateContent>
      <p:sp>
        <p:nvSpPr>
          <p:cNvPr id="25" name="Text Placeholder 1">
            <a:extLst>
              <a:ext uri="{FF2B5EF4-FFF2-40B4-BE49-F238E27FC236}">
                <a16:creationId xmlns:a16="http://schemas.microsoft.com/office/drawing/2014/main" id="{C4386F73-AE8A-AB25-1B5F-3443C573724B}"/>
              </a:ext>
            </a:extLst>
          </p:cNvPr>
          <p:cNvSpPr txBox="1">
            <a:spLocks/>
          </p:cNvSpPr>
          <p:nvPr/>
        </p:nvSpPr>
        <p:spPr>
          <a:xfrm>
            <a:off x="402835" y="1001799"/>
            <a:ext cx="11376025" cy="5905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r>
              <a:rPr lang="en-GB" dirty="0">
                <a:latin typeface="Open Sans" panose="020B0606030504020204" pitchFamily="34" charset="0"/>
                <a:ea typeface="Open Sans" panose="020B0606030504020204" pitchFamily="34" charset="0"/>
                <a:cs typeface="Open Sans" panose="020B0606030504020204" pitchFamily="34" charset="0"/>
              </a:rPr>
              <a:t>Interpreting the impact of a change in an input variable appears to be difficult at first.</a:t>
            </a:r>
          </a:p>
        </p:txBody>
      </p:sp>
      <mc:AlternateContent xmlns:mc="http://schemas.openxmlformats.org/markup-compatibility/2006" xmlns:a14="http://schemas.microsoft.com/office/drawing/2010/main">
        <mc:Choice Requires="a14">
          <p:sp>
            <p:nvSpPr>
              <p:cNvPr id="26" name="Text Placeholder 1">
                <a:extLst>
                  <a:ext uri="{FF2B5EF4-FFF2-40B4-BE49-F238E27FC236}">
                    <a16:creationId xmlns:a16="http://schemas.microsoft.com/office/drawing/2014/main" id="{50C1F7D4-3610-8DE2-4B29-0D0A561D5D0B}"/>
                  </a:ext>
                </a:extLst>
              </p:cNvPr>
              <p:cNvSpPr txBox="1">
                <a:spLocks/>
              </p:cNvSpPr>
              <p:nvPr/>
            </p:nvSpPr>
            <p:spPr>
              <a:xfrm>
                <a:off x="684213" y="1547817"/>
                <a:ext cx="4306887" cy="9189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14:m>
                  <m:oMathPara xmlns:m="http://schemas.openxmlformats.org/officeDocument/2006/math">
                    <m:oMathParaPr>
                      <m:jc m:val="centerGroup"/>
                    </m:oMathParaPr>
                    <m:oMath xmlns:m="http://schemas.openxmlformats.org/officeDocument/2006/math">
                      <m:r>
                        <a:rPr lang="en-GB" i="1">
                          <a:solidFill>
                            <a:schemeClr val="bg2"/>
                          </a:solidFill>
                          <a:latin typeface="Cambria Math" panose="02040503050406030204" pitchFamily="18" charset="0"/>
                        </a:rPr>
                        <m:t>𝑃</m:t>
                      </m:r>
                      <m:d>
                        <m:dPr>
                          <m:ctrlPr>
                            <a:rPr lang="en-GB" i="1">
                              <a:solidFill>
                                <a:schemeClr val="bg2"/>
                              </a:solidFill>
                              <a:latin typeface="Cambria Math" panose="02040503050406030204" pitchFamily="18" charset="0"/>
                            </a:rPr>
                          </m:ctrlPr>
                        </m:dPr>
                        <m:e>
                          <m:r>
                            <a:rPr lang="en-GB" i="1">
                              <a:solidFill>
                                <a:schemeClr val="bg2"/>
                              </a:solidFill>
                              <a:latin typeface="Cambria Math" panose="02040503050406030204" pitchFamily="18" charset="0"/>
                            </a:rPr>
                            <m:t>𝑌</m:t>
                          </m:r>
                          <m:r>
                            <a:rPr lang="en-GB" i="1">
                              <a:solidFill>
                                <a:schemeClr val="bg2"/>
                              </a:solidFill>
                              <a:latin typeface="Cambria Math" panose="02040503050406030204" pitchFamily="18" charset="0"/>
                            </a:rPr>
                            <m:t>=</m:t>
                          </m:r>
                          <m:r>
                            <a:rPr lang="en-GB" i="1">
                              <a:solidFill>
                                <a:schemeClr val="bg2"/>
                              </a:solidFill>
                              <a:latin typeface="Cambria Math" panose="02040503050406030204" pitchFamily="18" charset="0"/>
                            </a:rPr>
                            <m:t>1</m:t>
                          </m:r>
                          <m:r>
                            <a:rPr lang="en-GB" i="1">
                              <a:solidFill>
                                <a:schemeClr val="bg2"/>
                              </a:solidFill>
                              <a:latin typeface="Cambria Math" panose="02040503050406030204" pitchFamily="18" charset="0"/>
                            </a:rPr>
                            <m:t>|</m:t>
                          </m:r>
                          <m:r>
                            <a:rPr lang="en-GB" i="1">
                              <a:solidFill>
                                <a:schemeClr val="bg2"/>
                              </a:solidFill>
                              <a:latin typeface="Cambria Math" panose="02040503050406030204" pitchFamily="18" charset="0"/>
                            </a:rPr>
                            <m:t>𝑋</m:t>
                          </m:r>
                        </m:e>
                      </m:d>
                      <m:r>
                        <a:rPr lang="en-GB" i="1">
                          <a:solidFill>
                            <a:schemeClr val="bg2"/>
                          </a:solidFill>
                          <a:latin typeface="Cambria Math" panose="02040503050406030204" pitchFamily="18" charset="0"/>
                        </a:rPr>
                        <m:t>= </m:t>
                      </m:r>
                      <m:f>
                        <m:fPr>
                          <m:ctrlPr>
                            <a:rPr lang="en-GB" i="1" kern="1200">
                              <a:solidFill>
                                <a:schemeClr val="tx1"/>
                              </a:solidFill>
                              <a:latin typeface="Cambria Math" panose="02040503050406030204" pitchFamily="18" charset="0"/>
                              <a:sym typeface="Arial"/>
                            </a:rPr>
                          </m:ctrlPr>
                        </m:fPr>
                        <m:num>
                          <m:r>
                            <a:rPr lang="en-GB" i="1" kern="1200">
                              <a:solidFill>
                                <a:schemeClr val="bg2"/>
                              </a:solidFill>
                              <a:latin typeface="Cambria Math" panose="02040503050406030204" pitchFamily="18" charset="0"/>
                              <a:sym typeface="Arial"/>
                            </a:rPr>
                            <m:t>1</m:t>
                          </m:r>
                        </m:num>
                        <m:den>
                          <m:r>
                            <a:rPr lang="en-GB" i="1" kern="1200">
                              <a:solidFill>
                                <a:schemeClr val="bg2"/>
                              </a:solidFill>
                              <a:latin typeface="Cambria Math" panose="02040503050406030204" pitchFamily="18" charset="0"/>
                              <a:sym typeface="Arial"/>
                            </a:rPr>
                            <m:t>1</m:t>
                          </m:r>
                          <m:r>
                            <a:rPr lang="en-GB" i="1" kern="1200">
                              <a:solidFill>
                                <a:schemeClr val="bg2"/>
                              </a:solidFill>
                              <a:latin typeface="Cambria Math" panose="02040503050406030204" pitchFamily="18" charset="0"/>
                              <a:sym typeface="Arial"/>
                            </a:rPr>
                            <m:t>+</m:t>
                          </m:r>
                          <m:sSup>
                            <m:sSupPr>
                              <m:ctrlPr>
                                <a:rPr lang="en-GB" i="1" kern="1200">
                                  <a:solidFill>
                                    <a:schemeClr val="tx1"/>
                                  </a:solidFill>
                                  <a:latin typeface="Cambria Math" panose="02040503050406030204" pitchFamily="18" charset="0"/>
                                  <a:sym typeface="Arial"/>
                                </a:rPr>
                              </m:ctrlPr>
                            </m:sSupPr>
                            <m:e>
                              <m:r>
                                <a:rPr lang="en-GB" i="1" kern="1200">
                                  <a:solidFill>
                                    <a:schemeClr val="bg2"/>
                                  </a:solidFill>
                                  <a:latin typeface="Cambria Math" panose="02040503050406030204" pitchFamily="18" charset="0"/>
                                  <a:sym typeface="Arial"/>
                                </a:rPr>
                                <m:t>𝑒</m:t>
                              </m:r>
                            </m:e>
                            <m:sup>
                              <m:r>
                                <a:rPr lang="en-GB" i="1" kern="1200">
                                  <a:solidFill>
                                    <a:schemeClr val="tx1"/>
                                  </a:solidFill>
                                  <a:latin typeface="Cambria Math" panose="02040503050406030204" pitchFamily="18" charset="0"/>
                                  <a:sym typeface="Arial"/>
                                </a:rPr>
                                <m:t>−(</m:t>
                              </m:r>
                              <m:sSub>
                                <m:sSubPr>
                                  <m:ctrlPr>
                                    <a:rPr lang="en-US" b="1" i="1" smtClean="0">
                                      <a:solidFill>
                                        <a:schemeClr val="bg2"/>
                                      </a:solidFill>
                                      <a:latin typeface="Cambria Math" panose="02040503050406030204" pitchFamily="18" charset="0"/>
                                      <a:ea typeface="Cambria Math" panose="02040503050406030204" pitchFamily="18" charset="0"/>
                                    </a:rPr>
                                  </m:ctrlPr>
                                </m:sSubPr>
                                <m:e>
                                  <m:r>
                                    <a:rPr lang="en-US" b="1" i="1">
                                      <a:solidFill>
                                        <a:schemeClr val="bg2"/>
                                      </a:solidFill>
                                      <a:latin typeface="Cambria Math" panose="02040503050406030204" pitchFamily="18" charset="0"/>
                                      <a:ea typeface="Cambria Math" panose="02040503050406030204" pitchFamily="18" charset="0"/>
                                    </a:rPr>
                                    <m:t>𝜷</m:t>
                                  </m:r>
                                </m:e>
                                <m:sub>
                                  <m:r>
                                    <a:rPr lang="en-GB" b="1" i="1">
                                      <a:solidFill>
                                        <a:schemeClr val="bg2"/>
                                      </a:solidFill>
                                      <a:latin typeface="Cambria Math" panose="02040503050406030204" pitchFamily="18" charset="0"/>
                                      <a:ea typeface="Cambria Math" panose="02040503050406030204" pitchFamily="18" charset="0"/>
                                    </a:rPr>
                                    <m:t>𝟎</m:t>
                                  </m:r>
                                </m:sub>
                              </m:sSub>
                              <m:r>
                                <a:rPr lang="en-GB" b="1" i="1">
                                  <a:solidFill>
                                    <a:schemeClr val="bg2"/>
                                  </a:solidFill>
                                  <a:latin typeface="Cambria Math" panose="02040503050406030204" pitchFamily="18" charset="0"/>
                                  <a:ea typeface="Cambria Math" panose="02040503050406030204" pitchFamily="18" charset="0"/>
                                </a:rPr>
                                <m:t>+</m:t>
                              </m:r>
                              <m:sSub>
                                <m:sSubPr>
                                  <m:ctrlPr>
                                    <a:rPr lang="en-GB" b="1" i="1">
                                      <a:solidFill>
                                        <a:schemeClr val="bg2"/>
                                      </a:solidFill>
                                      <a:latin typeface="Cambria Math" panose="02040503050406030204" pitchFamily="18" charset="0"/>
                                      <a:ea typeface="Cambria Math" panose="02040503050406030204" pitchFamily="18" charset="0"/>
                                    </a:rPr>
                                  </m:ctrlPr>
                                </m:sSubPr>
                                <m:e>
                                  <m:r>
                                    <a:rPr lang="en-GB" b="1" i="1">
                                      <a:solidFill>
                                        <a:schemeClr val="bg2"/>
                                      </a:solidFill>
                                      <a:latin typeface="Cambria Math" panose="02040503050406030204" pitchFamily="18" charset="0"/>
                                      <a:ea typeface="Cambria Math" panose="02040503050406030204" pitchFamily="18" charset="0"/>
                                    </a:rPr>
                                    <m:t>𝜷</m:t>
                                  </m:r>
                                </m:e>
                                <m:sub>
                                  <m:r>
                                    <a:rPr lang="en-GB" b="1" i="1">
                                      <a:solidFill>
                                        <a:schemeClr val="bg2"/>
                                      </a:solidFill>
                                      <a:latin typeface="Cambria Math" panose="02040503050406030204" pitchFamily="18" charset="0"/>
                                      <a:ea typeface="Cambria Math" panose="02040503050406030204" pitchFamily="18" charset="0"/>
                                    </a:rPr>
                                    <m:t>𝟏</m:t>
                                  </m:r>
                                </m:sub>
                              </m:sSub>
                              <m:r>
                                <a:rPr lang="en-GB" b="1" i="1" smtClean="0">
                                  <a:solidFill>
                                    <a:schemeClr val="accent4"/>
                                  </a:solidFill>
                                  <a:latin typeface="Cambria Math" panose="02040503050406030204" pitchFamily="18" charset="0"/>
                                  <a:ea typeface="Cambria Math" panose="02040503050406030204" pitchFamily="18" charset="0"/>
                                </a:rPr>
                                <m:t>𝒙</m:t>
                              </m:r>
                              <m:r>
                                <a:rPr lang="en-GB" i="1">
                                  <a:solidFill>
                                    <a:schemeClr val="tx1"/>
                                  </a:solidFill>
                                  <a:latin typeface="Cambria Math" panose="02040503050406030204" pitchFamily="18" charset="0"/>
                                </a:rPr>
                                <m:t>)</m:t>
                              </m:r>
                            </m:sup>
                          </m:sSup>
                        </m:den>
                      </m:f>
                    </m:oMath>
                  </m:oMathPara>
                </a14:m>
                <a:endParaRPr lang="en-GB" dirty="0">
                  <a:latin typeface="Open Sans" panose="020B0606030504020204" pitchFamily="34" charset="0"/>
                  <a:ea typeface="Open Sans" panose="020B0606030504020204" pitchFamily="34" charset="0"/>
                  <a:cs typeface="Open Sans" panose="020B0606030504020204" pitchFamily="34" charset="0"/>
                </a:endParaRPr>
              </a:p>
              <a:p>
                <a:pPr marL="514350" indent="-285750">
                  <a:buFont typeface="Arial" panose="020B0604020202020204" pitchFamily="34" charset="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6" name="Text Placeholder 1">
                <a:extLst>
                  <a:ext uri="{FF2B5EF4-FFF2-40B4-BE49-F238E27FC236}">
                    <a16:creationId xmlns:a16="http://schemas.microsoft.com/office/drawing/2014/main" id="{50C1F7D4-3610-8DE2-4B29-0D0A561D5D0B}"/>
                  </a:ext>
                </a:extLst>
              </p:cNvPr>
              <p:cNvSpPr txBox="1">
                <a:spLocks noRot="1" noChangeAspect="1" noMove="1" noResize="1" noEditPoints="1" noAdjustHandles="1" noChangeArrowheads="1" noChangeShapeType="1" noTextEdit="1"/>
              </p:cNvSpPr>
              <p:nvPr/>
            </p:nvSpPr>
            <p:spPr>
              <a:xfrm>
                <a:off x="684213" y="1547817"/>
                <a:ext cx="4306887" cy="918939"/>
              </a:xfrm>
              <a:prstGeom prst="rect">
                <a:avLst/>
              </a:prstGeom>
              <a:blipFill>
                <a:blip r:embed="rId5"/>
                <a:stretch>
                  <a:fillRect/>
                </a:stretch>
              </a:blipFill>
              <a:ln>
                <a:noFill/>
              </a:ln>
            </p:spPr>
            <p:txBody>
              <a:bodyPr/>
              <a:lstStyle/>
              <a:p>
                <a:r>
                  <a:rPr lang="en-US">
                    <a:noFill/>
                  </a:rPr>
                  <a:t> </a:t>
                </a:r>
              </a:p>
            </p:txBody>
          </p:sp>
        </mc:Fallback>
      </mc:AlternateContent>
      <p:sp>
        <p:nvSpPr>
          <p:cNvPr id="27" name="Text Placeholder 1">
            <a:extLst>
              <a:ext uri="{FF2B5EF4-FFF2-40B4-BE49-F238E27FC236}">
                <a16:creationId xmlns:a16="http://schemas.microsoft.com/office/drawing/2014/main" id="{1589A527-A852-E812-357D-28309B78C5FE}"/>
              </a:ext>
            </a:extLst>
          </p:cNvPr>
          <p:cNvSpPr txBox="1">
            <a:spLocks/>
          </p:cNvSpPr>
          <p:nvPr/>
        </p:nvSpPr>
        <p:spPr>
          <a:xfrm>
            <a:off x="4728271" y="1795273"/>
            <a:ext cx="6940160" cy="5905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r>
              <a:rPr lang="en-GB" sz="14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Here x is our input variable.</a:t>
            </a:r>
          </a:p>
        </p:txBody>
      </p:sp>
      <p:cxnSp>
        <p:nvCxnSpPr>
          <p:cNvPr id="8" name="Straight Arrow Connector 7">
            <a:extLst>
              <a:ext uri="{FF2B5EF4-FFF2-40B4-BE49-F238E27FC236}">
                <a16:creationId xmlns:a16="http://schemas.microsoft.com/office/drawing/2014/main" id="{1A5EE6AE-AA91-C838-E798-19BA9A1F027A}"/>
              </a:ext>
            </a:extLst>
          </p:cNvPr>
          <p:cNvCxnSpPr>
            <a:cxnSpLocks/>
          </p:cNvCxnSpPr>
          <p:nvPr/>
        </p:nvCxnSpPr>
        <p:spPr>
          <a:xfrm flipH="1" flipV="1">
            <a:off x="4195272" y="2054531"/>
            <a:ext cx="693445" cy="311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386039-4E7C-2168-D38E-5A9D9A79979D}"/>
                  </a:ext>
                </a:extLst>
              </p:cNvPr>
              <p:cNvSpPr txBox="1"/>
              <p:nvPr/>
            </p:nvSpPr>
            <p:spPr>
              <a:xfrm>
                <a:off x="9942327" y="4553805"/>
                <a:ext cx="130535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i="1" smtClean="0">
                          <a:solidFill>
                            <a:schemeClr val="bg2"/>
                          </a:solidFill>
                          <a:latin typeface="Cambria Math" panose="02040503050406030204" pitchFamily="18" charset="0"/>
                        </a:rPr>
                        <m:t>=</m:t>
                      </m:r>
                      <m:sSub>
                        <m:sSubPr>
                          <m:ctrlPr>
                            <a:rPr lang="en-US" sz="1600" b="1" i="1" smtClean="0">
                              <a:solidFill>
                                <a:schemeClr val="bg2"/>
                              </a:solidFill>
                              <a:latin typeface="Cambria Math" panose="02040503050406030204" pitchFamily="18" charset="0"/>
                              <a:ea typeface="Cambria Math" panose="02040503050406030204" pitchFamily="18" charset="0"/>
                            </a:rPr>
                          </m:ctrlPr>
                        </m:sSubPr>
                        <m:e>
                          <m:r>
                            <a:rPr lang="en-US" sz="1600" b="1" i="1">
                              <a:solidFill>
                                <a:schemeClr val="bg2"/>
                              </a:solidFill>
                              <a:latin typeface="Cambria Math" panose="02040503050406030204" pitchFamily="18" charset="0"/>
                              <a:ea typeface="Cambria Math" panose="02040503050406030204" pitchFamily="18" charset="0"/>
                            </a:rPr>
                            <m:t>𝜷</m:t>
                          </m:r>
                        </m:e>
                        <m:sub>
                          <m:r>
                            <a:rPr lang="en-GB" sz="1600" b="1" i="1">
                              <a:solidFill>
                                <a:schemeClr val="bg2"/>
                              </a:solidFill>
                              <a:latin typeface="Cambria Math" panose="02040503050406030204" pitchFamily="18" charset="0"/>
                              <a:ea typeface="Cambria Math" panose="02040503050406030204" pitchFamily="18" charset="0"/>
                            </a:rPr>
                            <m:t>𝟎</m:t>
                          </m:r>
                        </m:sub>
                      </m:sSub>
                      <m:r>
                        <a:rPr lang="en-GB" sz="1600" b="1" i="1">
                          <a:solidFill>
                            <a:schemeClr val="bg2"/>
                          </a:solidFill>
                          <a:latin typeface="Cambria Math" panose="02040503050406030204" pitchFamily="18" charset="0"/>
                          <a:ea typeface="Cambria Math" panose="02040503050406030204" pitchFamily="18" charset="0"/>
                        </a:rPr>
                        <m:t>+</m:t>
                      </m:r>
                      <m:sSub>
                        <m:sSubPr>
                          <m:ctrlPr>
                            <a:rPr lang="en-GB" sz="1600" b="1" i="1">
                              <a:solidFill>
                                <a:schemeClr val="bg2"/>
                              </a:solidFill>
                              <a:latin typeface="Cambria Math" panose="02040503050406030204" pitchFamily="18" charset="0"/>
                              <a:ea typeface="Cambria Math" panose="02040503050406030204" pitchFamily="18" charset="0"/>
                            </a:rPr>
                          </m:ctrlPr>
                        </m:sSubPr>
                        <m:e>
                          <m:r>
                            <a:rPr lang="en-GB" sz="1600" b="1" i="1">
                              <a:solidFill>
                                <a:schemeClr val="bg2"/>
                              </a:solidFill>
                              <a:latin typeface="Cambria Math" panose="02040503050406030204" pitchFamily="18" charset="0"/>
                              <a:ea typeface="Cambria Math" panose="02040503050406030204" pitchFamily="18" charset="0"/>
                            </a:rPr>
                            <m:t>𝜷</m:t>
                          </m:r>
                        </m:e>
                        <m:sub>
                          <m:r>
                            <a:rPr lang="en-GB" sz="1600" b="1" i="1">
                              <a:solidFill>
                                <a:schemeClr val="bg2"/>
                              </a:solidFill>
                              <a:latin typeface="Cambria Math" panose="02040503050406030204" pitchFamily="18" charset="0"/>
                              <a:ea typeface="Cambria Math" panose="02040503050406030204" pitchFamily="18" charset="0"/>
                            </a:rPr>
                            <m:t>𝟏</m:t>
                          </m:r>
                        </m:sub>
                      </m:sSub>
                      <m:r>
                        <a:rPr lang="en-GB" sz="1600" b="1" i="1">
                          <a:solidFill>
                            <a:schemeClr val="bg2"/>
                          </a:solidFill>
                          <a:latin typeface="Cambria Math" panose="02040503050406030204" pitchFamily="18" charset="0"/>
                          <a:ea typeface="Cambria Math" panose="02040503050406030204" pitchFamily="18" charset="0"/>
                        </a:rPr>
                        <m:t>𝒙</m:t>
                      </m:r>
                    </m:oMath>
                  </m:oMathPara>
                </a14:m>
                <a:endParaRPr lang="en-US" sz="1600" dirty="0"/>
              </a:p>
            </p:txBody>
          </p:sp>
        </mc:Choice>
        <mc:Fallback xmlns="">
          <p:sp>
            <p:nvSpPr>
              <p:cNvPr id="28" name="TextBox 27">
                <a:extLst>
                  <a:ext uri="{FF2B5EF4-FFF2-40B4-BE49-F238E27FC236}">
                    <a16:creationId xmlns:a16="http://schemas.microsoft.com/office/drawing/2014/main" id="{CF386039-4E7C-2168-D38E-5A9D9A79979D}"/>
                  </a:ext>
                </a:extLst>
              </p:cNvPr>
              <p:cNvSpPr txBox="1">
                <a:spLocks noRot="1" noChangeAspect="1" noMove="1" noResize="1" noEditPoints="1" noAdjustHandles="1" noChangeArrowheads="1" noChangeShapeType="1" noTextEdit="1"/>
              </p:cNvSpPr>
              <p:nvPr/>
            </p:nvSpPr>
            <p:spPr>
              <a:xfrm>
                <a:off x="9942327" y="4553805"/>
                <a:ext cx="1305353" cy="338554"/>
              </a:xfrm>
              <a:prstGeom prst="rect">
                <a:avLst/>
              </a:prstGeom>
              <a:blipFill>
                <a:blip r:embed="rId6"/>
                <a:stretch>
                  <a:fillRect b="-10714"/>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0FF2491A-EAC1-7088-89B3-ADF9E1D6A79B}"/>
              </a:ext>
            </a:extLst>
          </p:cNvPr>
          <p:cNvSpPr txBox="1"/>
          <p:nvPr/>
        </p:nvSpPr>
        <p:spPr>
          <a:xfrm>
            <a:off x="9459870" y="5390298"/>
            <a:ext cx="2332740" cy="307777"/>
          </a:xfrm>
          <a:prstGeom prst="rect">
            <a:avLst/>
          </a:prstGeom>
          <a:noFill/>
        </p:spPr>
        <p:txBody>
          <a:bodyPr wrap="square">
            <a:spAutoFit/>
          </a:bodyPr>
          <a:lstStyle/>
          <a:p>
            <a:pPr algn="ctr"/>
            <a:r>
              <a:rPr lang="en-GB" b="1" dirty="0">
                <a:solidFill>
                  <a:schemeClr val="bg2"/>
                </a:solidFill>
                <a:latin typeface="Open Sans" panose="020B0606030504020204" pitchFamily="34" charset="0"/>
                <a:ea typeface="Open Sans" panose="020B0606030504020204" pitchFamily="34" charset="0"/>
                <a:cs typeface="Open Sans" panose="020B0606030504020204" pitchFamily="34" charset="0"/>
              </a:rPr>
              <a:t>Linear Inputs</a:t>
            </a:r>
            <a:endParaRPr lang="en-CA"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0967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wipe(left)">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animEffect transition="in" filter="wipe(left)">
                                      <p:cBhvr>
                                        <p:cTn id="29" dur="500"/>
                                        <p:tgtEl>
                                          <p:spTgt spid="2">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wipe(left)">
                                      <p:cBhvr>
                                        <p:cTn id="32" dur="500"/>
                                        <p:tgtEl>
                                          <p:spTgt spid="4">
                                            <p:txEl>
                                              <p:pRg st="0" end="0"/>
                                            </p:txEl>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wipe(left)">
                                      <p:cBhvr>
                                        <p:cTn id="40" dur="500"/>
                                        <p:tgtEl>
                                          <p:spTgt spid="5">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P spid="6" grpId="0" animBg="1"/>
      <p:bldP spid="10" grpId="0"/>
      <p:bldP spid="25" grpId="0" build="p"/>
      <p:bldP spid="26" grpId="0"/>
      <p:bldP spid="27"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C4B41F-15EF-400C-9FD2-F3DABB41D97F}"/>
              </a:ext>
            </a:extLst>
          </p:cNvPr>
          <p:cNvSpPr>
            <a:spLocks noGrp="1"/>
          </p:cNvSpPr>
          <p:nvPr>
            <p:ph type="body" idx="1"/>
          </p:nvPr>
        </p:nvSpPr>
        <p:spPr>
          <a:xfrm>
            <a:off x="407987" y="1052737"/>
            <a:ext cx="11376025" cy="590550"/>
          </a:xfrm>
        </p:spPr>
        <p:txBody>
          <a:bodyPr>
            <a:noAutofit/>
          </a:bodyPr>
          <a:lstStyle/>
          <a:p>
            <a:pPr marL="228600" indent="0"/>
            <a:r>
              <a:rPr lang="en-GB" dirty="0">
                <a:latin typeface="Open Sans" panose="020B0606030504020204" pitchFamily="34" charset="0"/>
                <a:ea typeface="Open Sans" panose="020B0606030504020204" pitchFamily="34" charset="0"/>
                <a:cs typeface="Open Sans" panose="020B0606030504020204" pitchFamily="34" charset="0"/>
              </a:rPr>
              <a:t>We can interpret the coefficients in two ways:</a:t>
            </a:r>
          </a:p>
          <a:p>
            <a:pPr marL="514350" indent="-285750">
              <a:buFont typeface="Arial" panose="020B0604020202020204" pitchFamily="34" charset="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2D865BBF-4DD2-439B-9110-37AA4D83C9C4}"/>
              </a:ext>
            </a:extLst>
          </p:cNvPr>
          <p:cNvSpPr>
            <a:spLocks noGrp="1"/>
          </p:cNvSpPr>
          <p:nvPr>
            <p:ph type="title"/>
          </p:nvPr>
        </p:nvSpPr>
        <p:spPr/>
        <p:txBody>
          <a:bodyPr/>
          <a:lstStyle/>
          <a:p>
            <a:r>
              <a:rPr lang="en-GB"/>
              <a:t>Interpreting Coefficients</a:t>
            </a:r>
            <a:endParaRPr lang="en-US"/>
          </a:p>
        </p:txBody>
      </p:sp>
      <p:grpSp>
        <p:nvGrpSpPr>
          <p:cNvPr id="31" name="Group 30">
            <a:extLst>
              <a:ext uri="{FF2B5EF4-FFF2-40B4-BE49-F238E27FC236}">
                <a16:creationId xmlns:a16="http://schemas.microsoft.com/office/drawing/2014/main" id="{AC793E97-8857-4004-9550-430475019C42}"/>
              </a:ext>
            </a:extLst>
          </p:cNvPr>
          <p:cNvGrpSpPr/>
          <p:nvPr/>
        </p:nvGrpSpPr>
        <p:grpSpPr>
          <a:xfrm>
            <a:off x="963728" y="1796520"/>
            <a:ext cx="4866800" cy="2767368"/>
            <a:chOff x="963728" y="2002998"/>
            <a:chExt cx="4866800" cy="2767368"/>
          </a:xfrm>
        </p:grpSpPr>
        <p:sp>
          <p:nvSpPr>
            <p:cNvPr id="20" name="Rounded Rectangle 27">
              <a:extLst>
                <a:ext uri="{FF2B5EF4-FFF2-40B4-BE49-F238E27FC236}">
                  <a16:creationId xmlns:a16="http://schemas.microsoft.com/office/drawing/2014/main" id="{BBD21168-6366-4307-8E42-D08F272DDA43}"/>
                </a:ext>
              </a:extLst>
            </p:cNvPr>
            <p:cNvSpPr/>
            <p:nvPr/>
          </p:nvSpPr>
          <p:spPr>
            <a:xfrm>
              <a:off x="963728" y="2002998"/>
              <a:ext cx="4866800" cy="2767368"/>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4D1EEF8B-2360-4A63-80E1-E957BB566153}"/>
                </a:ext>
              </a:extLst>
            </p:cNvPr>
            <p:cNvSpPr txBox="1"/>
            <p:nvPr/>
          </p:nvSpPr>
          <p:spPr>
            <a:xfrm>
              <a:off x="1539978" y="2384442"/>
              <a:ext cx="2097959" cy="769441"/>
            </a:xfrm>
            <a:prstGeom prst="rect">
              <a:avLst/>
            </a:prstGeom>
            <a:noFill/>
          </p:spPr>
          <p:txBody>
            <a:bodyPr wrap="square">
              <a:spAutoFit/>
            </a:bodyPr>
            <a:lstStyle/>
            <a:p>
              <a:pPr algn="ctr"/>
              <a:r>
                <a:rPr lang="en-GB" sz="1800" b="1">
                  <a:solidFill>
                    <a:schemeClr val="tx2"/>
                  </a:solidFill>
                  <a:latin typeface="Open Sans" panose="020B0606030504020204" pitchFamily="34" charset="0"/>
                  <a:ea typeface="Open Sans" panose="020B0606030504020204" pitchFamily="34" charset="0"/>
                  <a:cs typeface="Open Sans" panose="020B0606030504020204" pitchFamily="34" charset="0"/>
                </a:rPr>
                <a:t>Log </a:t>
              </a:r>
              <a:r>
                <a:rPr lang="en-GB" sz="4400">
                  <a:solidFill>
                    <a:schemeClr val="tx2"/>
                  </a:solidFill>
                  <a:latin typeface="Open Sans" panose="020B0606030504020204" pitchFamily="34" charset="0"/>
                  <a:ea typeface="Open Sans" panose="020B0606030504020204" pitchFamily="34" charset="0"/>
                  <a:cs typeface="Open Sans" panose="020B0606030504020204" pitchFamily="34" charset="0"/>
                </a:rPr>
                <a:t>(      )</a:t>
              </a:r>
              <a:endParaRPr lang="en-CA" sz="18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11" name="Text Placeholder 1">
                  <a:extLst>
                    <a:ext uri="{FF2B5EF4-FFF2-40B4-BE49-F238E27FC236}">
                      <a16:creationId xmlns:a16="http://schemas.microsoft.com/office/drawing/2014/main" id="{B163A900-54DF-4DD3-A0F9-BB5DE2789FE7}"/>
                    </a:ext>
                  </a:extLst>
                </p:cNvPr>
                <p:cNvSpPr txBox="1">
                  <a:spLocks/>
                </p:cNvSpPr>
                <p:nvPr/>
              </p:nvSpPr>
              <p:spPr>
                <a:xfrm>
                  <a:off x="1500650" y="3235080"/>
                  <a:ext cx="3619755" cy="12772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ctr"/>
                  <a:r>
                    <a:rPr lang="en-GB">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For every </a:t>
                  </a:r>
                  <a:r>
                    <a:rPr lang="en-GB" b="1">
                      <a:solidFill>
                        <a:schemeClr val="bg2"/>
                      </a:solidFill>
                      <a:latin typeface="Open Sans" panose="020B0606030504020204" pitchFamily="34" charset="0"/>
                      <a:ea typeface="Open Sans" panose="020B0606030504020204" pitchFamily="34" charset="0"/>
                      <a:cs typeface="Open Sans" panose="020B0606030504020204" pitchFamily="34" charset="0"/>
                    </a:rPr>
                    <a:t>unit change in </a:t>
                  </a:r>
                  <a14:m>
                    <m:oMath xmlns:m="http://schemas.openxmlformats.org/officeDocument/2006/math">
                      <m:r>
                        <a:rPr lang="en-GB" sz="2800" b="1" i="1">
                          <a:solidFill>
                            <a:schemeClr val="bg2"/>
                          </a:solidFill>
                          <a:latin typeface="Cambria Math" panose="02040503050406030204" pitchFamily="18" charset="0"/>
                          <a:ea typeface="Cambria Math" panose="02040503050406030204" pitchFamily="18" charset="0"/>
                        </a:rPr>
                        <m:t>𝒙</m:t>
                      </m:r>
                    </m:oMath>
                  </a14:m>
                  <a:r>
                    <a:rPr lang="en-GB">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br>
                    <a:rPr lang="en-GB">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br>
                  <a:r>
                    <a:rPr lang="en-GB">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 </a:t>
                  </a:r>
                  <a:r>
                    <a:rPr lang="en-GB" b="1">
                      <a:solidFill>
                        <a:schemeClr val="tx2"/>
                      </a:solidFill>
                      <a:latin typeface="Open Sans" panose="020B0606030504020204" pitchFamily="34" charset="0"/>
                      <a:ea typeface="Open Sans" panose="020B0606030504020204" pitchFamily="34" charset="0"/>
                      <a:cs typeface="Open Sans" panose="020B0606030504020204" pitchFamily="34" charset="0"/>
                    </a:rPr>
                    <a:t>log odds </a:t>
                  </a:r>
                  <a:r>
                    <a:rPr lang="en-GB">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will change by </a:t>
                  </a:r>
                  <a:r>
                    <a:rPr lang="en-GB" sz="2400" b="1" i="1">
                      <a:solidFill>
                        <a:schemeClr val="accent4"/>
                      </a:solidFill>
                      <a:latin typeface="Open Sans" panose="020B0606030504020204" pitchFamily="34" charset="0"/>
                      <a:ea typeface="Open Sans" panose="020B0606030504020204" pitchFamily="34" charset="0"/>
                      <a:cs typeface="Open Sans" panose="020B0606030504020204" pitchFamily="34" charset="0"/>
                    </a:rPr>
                    <a:t>β</a:t>
                  </a:r>
                  <a:r>
                    <a:rPr lang="en-GB" sz="2400" b="1" baseline="-2500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r>
                    <a:rPr lang="en-GB">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mc:Choice>
          <mc:Fallback xmlns="">
            <p:sp>
              <p:nvSpPr>
                <p:cNvPr id="11" name="Text Placeholder 1">
                  <a:extLst>
                    <a:ext uri="{FF2B5EF4-FFF2-40B4-BE49-F238E27FC236}">
                      <a16:creationId xmlns:a16="http://schemas.microsoft.com/office/drawing/2014/main" id="{B163A900-54DF-4DD3-A0F9-BB5DE2789FE7}"/>
                    </a:ext>
                  </a:extLst>
                </p:cNvPr>
                <p:cNvSpPr txBox="1">
                  <a:spLocks noRot="1" noChangeAspect="1" noMove="1" noResize="1" noEditPoints="1" noAdjustHandles="1" noChangeArrowheads="1" noChangeShapeType="1" noTextEdit="1"/>
                </p:cNvSpPr>
                <p:nvPr/>
              </p:nvSpPr>
              <p:spPr>
                <a:xfrm>
                  <a:off x="1500650" y="3235080"/>
                  <a:ext cx="3619755" cy="1277249"/>
                </a:xfrm>
                <a:prstGeom prst="rect">
                  <a:avLst/>
                </a:prstGeom>
                <a:blipFill>
                  <a:blip r:embed="rId2"/>
                  <a:stretch>
                    <a:fillRect r="-319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Placeholder 1">
                  <a:extLst>
                    <a:ext uri="{FF2B5EF4-FFF2-40B4-BE49-F238E27FC236}">
                      <a16:creationId xmlns:a16="http://schemas.microsoft.com/office/drawing/2014/main" id="{E09FB9D9-E2B5-4CF7-9952-C55BB1106509}"/>
                    </a:ext>
                  </a:extLst>
                </p:cNvPr>
                <p:cNvSpPr txBox="1">
                  <a:spLocks/>
                </p:cNvSpPr>
                <p:nvPr/>
              </p:nvSpPr>
              <p:spPr>
                <a:xfrm>
                  <a:off x="3289574" y="2524118"/>
                  <a:ext cx="2358616" cy="6046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14:m>
                    <m:oMathPara xmlns:m="http://schemas.openxmlformats.org/officeDocument/2006/math">
                      <m:oMathParaPr>
                        <m:jc m:val="centerGroup"/>
                      </m:oMathParaPr>
                      <m:oMath xmlns:m="http://schemas.openxmlformats.org/officeDocument/2006/math">
                        <m:r>
                          <a:rPr lang="en-GB" sz="2800" b="1" i="1" smtClean="0">
                            <a:solidFill>
                              <a:schemeClr val="bg1">
                                <a:lumMod val="50000"/>
                              </a:schemeClr>
                            </a:solidFill>
                            <a:latin typeface="Cambria Math" panose="02040503050406030204" pitchFamily="18" charset="0"/>
                          </a:rPr>
                          <m:t>=</m:t>
                        </m:r>
                        <m:sSub>
                          <m:sSubPr>
                            <m:ctrlPr>
                              <a:rPr lang="en-US" sz="28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2800" b="1" i="1">
                                <a:solidFill>
                                  <a:schemeClr val="bg1">
                                    <a:lumMod val="50000"/>
                                  </a:schemeClr>
                                </a:solidFill>
                                <a:latin typeface="Cambria Math" panose="02040503050406030204" pitchFamily="18" charset="0"/>
                                <a:ea typeface="Cambria Math" panose="02040503050406030204" pitchFamily="18" charset="0"/>
                              </a:rPr>
                              <m:t>𝜷</m:t>
                            </m:r>
                          </m:e>
                          <m:sub>
                            <m:r>
                              <a:rPr lang="en-GB" sz="2800" b="1" i="1">
                                <a:solidFill>
                                  <a:schemeClr val="bg1">
                                    <a:lumMod val="50000"/>
                                  </a:schemeClr>
                                </a:solidFill>
                                <a:latin typeface="Cambria Math" panose="02040503050406030204" pitchFamily="18" charset="0"/>
                                <a:ea typeface="Cambria Math" panose="02040503050406030204" pitchFamily="18" charset="0"/>
                              </a:rPr>
                              <m:t>𝟎</m:t>
                            </m:r>
                          </m:sub>
                        </m:sSub>
                        <m:r>
                          <a:rPr lang="en-GB" sz="2800" b="1" i="1">
                            <a:solidFill>
                              <a:schemeClr val="bg1">
                                <a:lumMod val="50000"/>
                              </a:schemeClr>
                            </a:solidFill>
                            <a:latin typeface="Cambria Math" panose="02040503050406030204" pitchFamily="18" charset="0"/>
                            <a:ea typeface="Cambria Math" panose="02040503050406030204" pitchFamily="18" charset="0"/>
                          </a:rPr>
                          <m:t>+</m:t>
                        </m:r>
                        <m:sSub>
                          <m:sSubPr>
                            <m:ctrlPr>
                              <a:rPr lang="en-GB" sz="2800" b="1" i="1" smtClean="0">
                                <a:solidFill>
                                  <a:schemeClr val="accent4"/>
                                </a:solidFill>
                                <a:latin typeface="Cambria Math" panose="02040503050406030204" pitchFamily="18" charset="0"/>
                                <a:ea typeface="Cambria Math" panose="02040503050406030204" pitchFamily="18" charset="0"/>
                              </a:rPr>
                            </m:ctrlPr>
                          </m:sSubPr>
                          <m:e>
                            <m:r>
                              <a:rPr lang="en-GB" sz="2800" b="1" i="1">
                                <a:solidFill>
                                  <a:schemeClr val="accent4"/>
                                </a:solidFill>
                                <a:latin typeface="Cambria Math" panose="02040503050406030204" pitchFamily="18" charset="0"/>
                                <a:ea typeface="Cambria Math" panose="02040503050406030204" pitchFamily="18" charset="0"/>
                              </a:rPr>
                              <m:t>𝜷</m:t>
                            </m:r>
                          </m:e>
                          <m:sub>
                            <m:r>
                              <a:rPr lang="en-GB" sz="2800" b="1" i="1">
                                <a:solidFill>
                                  <a:schemeClr val="accent4"/>
                                </a:solidFill>
                                <a:latin typeface="Cambria Math" panose="02040503050406030204" pitchFamily="18" charset="0"/>
                                <a:ea typeface="Cambria Math" panose="02040503050406030204" pitchFamily="18" charset="0"/>
                              </a:rPr>
                              <m:t>𝟏</m:t>
                            </m:r>
                          </m:sub>
                        </m:sSub>
                        <m:r>
                          <a:rPr lang="en-GB" sz="2800" b="1" i="1" smtClean="0">
                            <a:solidFill>
                              <a:schemeClr val="bg2"/>
                            </a:solidFill>
                            <a:latin typeface="Cambria Math" panose="02040503050406030204" pitchFamily="18" charset="0"/>
                            <a:ea typeface="Cambria Math" panose="02040503050406030204" pitchFamily="18" charset="0"/>
                          </a:rPr>
                          <m:t>𝒙</m:t>
                        </m:r>
                      </m:oMath>
                    </m:oMathPara>
                  </a14:m>
                  <a:endParaRPr lang="en-GB" sz="2400" b="1">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7" name="Text Placeholder 1">
                  <a:extLst>
                    <a:ext uri="{FF2B5EF4-FFF2-40B4-BE49-F238E27FC236}">
                      <a16:creationId xmlns:a16="http://schemas.microsoft.com/office/drawing/2014/main" id="{E09FB9D9-E2B5-4CF7-9952-C55BB1106509}"/>
                    </a:ext>
                  </a:extLst>
                </p:cNvPr>
                <p:cNvSpPr txBox="1">
                  <a:spLocks noRot="1" noChangeAspect="1" noMove="1" noResize="1" noEditPoints="1" noAdjustHandles="1" noChangeArrowheads="1" noChangeShapeType="1" noTextEdit="1"/>
                </p:cNvSpPr>
                <p:nvPr/>
              </p:nvSpPr>
              <p:spPr>
                <a:xfrm>
                  <a:off x="3289574" y="2524118"/>
                  <a:ext cx="2358616" cy="604666"/>
                </a:xfrm>
                <a:prstGeom prst="rect">
                  <a:avLst/>
                </a:prstGeom>
                <a:blipFill>
                  <a:blip r:embed="rId3"/>
                  <a:stretch>
                    <a:fillRect/>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FA984019-4988-4810-AA81-9B845FB8FE0E}"/>
                </a:ext>
              </a:extLst>
            </p:cNvPr>
            <p:cNvSpPr txBox="1"/>
            <p:nvPr/>
          </p:nvSpPr>
          <p:spPr>
            <a:xfrm>
              <a:off x="2306553" y="2548151"/>
              <a:ext cx="978546" cy="523220"/>
            </a:xfrm>
            <a:prstGeom prst="rect">
              <a:avLst/>
            </a:prstGeom>
            <a:noFill/>
          </p:spPr>
          <p:txBody>
            <a:bodyPr wrap="square">
              <a:spAutoFit/>
            </a:bodyPr>
            <a:lstStyle/>
            <a:p>
              <a:pPr algn="ctr"/>
              <a:r>
                <a:rPr lang="en-GB" sz="1400" b="1">
                  <a:solidFill>
                    <a:schemeClr val="tx2"/>
                  </a:solidFill>
                  <a:latin typeface="Open Sans" panose="020B0606030504020204" pitchFamily="34" charset="0"/>
                  <a:ea typeface="Open Sans" panose="020B0606030504020204" pitchFamily="34" charset="0"/>
                  <a:cs typeface="Open Sans" panose="020B0606030504020204" pitchFamily="34" charset="0"/>
                </a:rPr>
                <a:t>Odds of being 1</a:t>
              </a:r>
              <a:endParaRPr lang="en-CA"/>
            </a:p>
          </p:txBody>
        </p:sp>
      </p:grpSp>
      <p:grpSp>
        <p:nvGrpSpPr>
          <p:cNvPr id="32" name="Group 31">
            <a:extLst>
              <a:ext uri="{FF2B5EF4-FFF2-40B4-BE49-F238E27FC236}">
                <a16:creationId xmlns:a16="http://schemas.microsoft.com/office/drawing/2014/main" id="{5D7A7044-11CF-4D07-AE8E-776394507C28}"/>
              </a:ext>
            </a:extLst>
          </p:cNvPr>
          <p:cNvGrpSpPr/>
          <p:nvPr/>
        </p:nvGrpSpPr>
        <p:grpSpPr>
          <a:xfrm>
            <a:off x="6189573" y="1796520"/>
            <a:ext cx="4866800" cy="2767368"/>
            <a:chOff x="6189573" y="2002998"/>
            <a:chExt cx="4866800" cy="2767368"/>
          </a:xfrm>
        </p:grpSpPr>
        <p:sp>
          <p:nvSpPr>
            <p:cNvPr id="21" name="Rounded Rectangle 27">
              <a:extLst>
                <a:ext uri="{FF2B5EF4-FFF2-40B4-BE49-F238E27FC236}">
                  <a16:creationId xmlns:a16="http://schemas.microsoft.com/office/drawing/2014/main" id="{C127344F-EC08-4A0A-96BC-525F8F660CDB}"/>
                </a:ext>
              </a:extLst>
            </p:cNvPr>
            <p:cNvSpPr/>
            <p:nvPr/>
          </p:nvSpPr>
          <p:spPr>
            <a:xfrm>
              <a:off x="6189573" y="2002998"/>
              <a:ext cx="4866800" cy="2767368"/>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25" name="Text Placeholder 1">
                  <a:extLst>
                    <a:ext uri="{FF2B5EF4-FFF2-40B4-BE49-F238E27FC236}">
                      <a16:creationId xmlns:a16="http://schemas.microsoft.com/office/drawing/2014/main" id="{0632ADEF-7CF8-4432-BBE8-015515BB6933}"/>
                    </a:ext>
                  </a:extLst>
                </p:cNvPr>
                <p:cNvSpPr txBox="1">
                  <a:spLocks/>
                </p:cNvSpPr>
                <p:nvPr/>
              </p:nvSpPr>
              <p:spPr>
                <a:xfrm>
                  <a:off x="8539908" y="2524118"/>
                  <a:ext cx="2358616" cy="6046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14:m>
                    <m:oMathPara xmlns:m="http://schemas.openxmlformats.org/officeDocument/2006/math">
                      <m:oMathParaPr>
                        <m:jc m:val="centerGroup"/>
                      </m:oMathParaPr>
                      <m:oMath xmlns:m="http://schemas.openxmlformats.org/officeDocument/2006/math">
                        <m:sSub>
                          <m:sSubPr>
                            <m:ctrlPr>
                              <a:rPr lang="en-US" sz="28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2800" b="1" i="1">
                                <a:solidFill>
                                  <a:schemeClr val="bg1">
                                    <a:lumMod val="50000"/>
                                  </a:schemeClr>
                                </a:solidFill>
                                <a:latin typeface="Cambria Math" panose="02040503050406030204" pitchFamily="18" charset="0"/>
                                <a:ea typeface="Cambria Math" panose="02040503050406030204" pitchFamily="18" charset="0"/>
                              </a:rPr>
                              <m:t>𝜷</m:t>
                            </m:r>
                          </m:e>
                          <m:sub>
                            <m:r>
                              <a:rPr lang="en-GB" sz="2800" b="1" i="1">
                                <a:solidFill>
                                  <a:schemeClr val="bg1">
                                    <a:lumMod val="50000"/>
                                  </a:schemeClr>
                                </a:solidFill>
                                <a:latin typeface="Cambria Math" panose="02040503050406030204" pitchFamily="18" charset="0"/>
                                <a:ea typeface="Cambria Math" panose="02040503050406030204" pitchFamily="18" charset="0"/>
                              </a:rPr>
                              <m:t>𝟎</m:t>
                            </m:r>
                          </m:sub>
                        </m:sSub>
                        <m:r>
                          <a:rPr lang="en-GB" sz="2800" b="1" i="1">
                            <a:solidFill>
                              <a:schemeClr val="bg1">
                                <a:lumMod val="50000"/>
                              </a:schemeClr>
                            </a:solidFill>
                            <a:latin typeface="Cambria Math" panose="02040503050406030204" pitchFamily="18" charset="0"/>
                            <a:ea typeface="Cambria Math" panose="02040503050406030204" pitchFamily="18" charset="0"/>
                          </a:rPr>
                          <m:t>+</m:t>
                        </m:r>
                        <m:sSub>
                          <m:sSubPr>
                            <m:ctrlPr>
                              <a:rPr lang="en-GB" sz="2800" b="1" i="1" smtClean="0">
                                <a:solidFill>
                                  <a:schemeClr val="accent4"/>
                                </a:solidFill>
                                <a:latin typeface="Cambria Math" panose="02040503050406030204" pitchFamily="18" charset="0"/>
                                <a:ea typeface="Cambria Math" panose="02040503050406030204" pitchFamily="18" charset="0"/>
                              </a:rPr>
                            </m:ctrlPr>
                          </m:sSubPr>
                          <m:e>
                            <m:r>
                              <a:rPr lang="en-GB" sz="2800" b="1" i="1">
                                <a:solidFill>
                                  <a:schemeClr val="accent4"/>
                                </a:solidFill>
                                <a:latin typeface="Cambria Math" panose="02040503050406030204" pitchFamily="18" charset="0"/>
                                <a:ea typeface="Cambria Math" panose="02040503050406030204" pitchFamily="18" charset="0"/>
                              </a:rPr>
                              <m:t>𝜷</m:t>
                            </m:r>
                          </m:e>
                          <m:sub>
                            <m:r>
                              <a:rPr lang="en-GB" sz="2800" b="1" i="1">
                                <a:solidFill>
                                  <a:schemeClr val="accent4"/>
                                </a:solidFill>
                                <a:latin typeface="Cambria Math" panose="02040503050406030204" pitchFamily="18" charset="0"/>
                                <a:ea typeface="Cambria Math" panose="02040503050406030204" pitchFamily="18" charset="0"/>
                              </a:rPr>
                              <m:t>𝟏</m:t>
                            </m:r>
                          </m:sub>
                        </m:sSub>
                        <m:r>
                          <a:rPr lang="en-GB" sz="2800" b="1" i="1" smtClean="0">
                            <a:solidFill>
                              <a:schemeClr val="bg2"/>
                            </a:solidFill>
                            <a:latin typeface="Cambria Math" panose="02040503050406030204" pitchFamily="18" charset="0"/>
                            <a:ea typeface="Cambria Math" panose="02040503050406030204" pitchFamily="18" charset="0"/>
                          </a:rPr>
                          <m:t>𝒙</m:t>
                        </m:r>
                      </m:oMath>
                    </m:oMathPara>
                  </a14:m>
                  <a:endParaRPr lang="en-GB" sz="2400" b="1">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5" name="Text Placeholder 1">
                  <a:extLst>
                    <a:ext uri="{FF2B5EF4-FFF2-40B4-BE49-F238E27FC236}">
                      <a16:creationId xmlns:a16="http://schemas.microsoft.com/office/drawing/2014/main" id="{0632ADEF-7CF8-4432-BBE8-015515BB6933}"/>
                    </a:ext>
                  </a:extLst>
                </p:cNvPr>
                <p:cNvSpPr txBox="1">
                  <a:spLocks noRot="1" noChangeAspect="1" noMove="1" noResize="1" noEditPoints="1" noAdjustHandles="1" noChangeArrowheads="1" noChangeShapeType="1" noTextEdit="1"/>
                </p:cNvSpPr>
                <p:nvPr/>
              </p:nvSpPr>
              <p:spPr>
                <a:xfrm>
                  <a:off x="8539908" y="2524118"/>
                  <a:ext cx="2358616" cy="604666"/>
                </a:xfrm>
                <a:prstGeom prst="rect">
                  <a:avLst/>
                </a:prstGeom>
                <a:blipFill>
                  <a:blip r:embed="rId4"/>
                  <a:stretch>
                    <a:fillRect/>
                  </a:stretch>
                </a:blipFill>
                <a:ln>
                  <a:noFill/>
                </a:ln>
              </p:spPr>
              <p:txBody>
                <a:bodyPr/>
                <a:lstStyle/>
                <a:p>
                  <a:r>
                    <a:rPr lang="en-US">
                      <a:noFill/>
                    </a:rPr>
                    <a:t> </a:t>
                  </a:r>
                </a:p>
              </p:txBody>
            </p:sp>
          </mc:Fallback>
        </mc:AlternateContent>
        <p:sp>
          <p:nvSpPr>
            <p:cNvPr id="26" name="TextBox 25">
              <a:extLst>
                <a:ext uri="{FF2B5EF4-FFF2-40B4-BE49-F238E27FC236}">
                  <a16:creationId xmlns:a16="http://schemas.microsoft.com/office/drawing/2014/main" id="{CFC82995-6AC0-43AC-A4E5-DD462BC0BE75}"/>
                </a:ext>
              </a:extLst>
            </p:cNvPr>
            <p:cNvSpPr txBox="1"/>
            <p:nvPr/>
          </p:nvSpPr>
          <p:spPr>
            <a:xfrm>
              <a:off x="6597103" y="2555001"/>
              <a:ext cx="978546" cy="523220"/>
            </a:xfrm>
            <a:prstGeom prst="rect">
              <a:avLst/>
            </a:prstGeom>
            <a:noFill/>
          </p:spPr>
          <p:txBody>
            <a:bodyPr wrap="square">
              <a:spAutoFit/>
            </a:bodyPr>
            <a:lstStyle/>
            <a:p>
              <a:pPr algn="ctr"/>
              <a:r>
                <a:rPr lang="en-GB"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Odds of being 1</a:t>
              </a:r>
              <a:endParaRPr lang="en-CA" dirty="0"/>
            </a:p>
          </p:txBody>
        </p:sp>
        <p:sp>
          <p:nvSpPr>
            <p:cNvPr id="27" name="TextBox 26">
              <a:extLst>
                <a:ext uri="{FF2B5EF4-FFF2-40B4-BE49-F238E27FC236}">
                  <a16:creationId xmlns:a16="http://schemas.microsoft.com/office/drawing/2014/main" id="{A6C83826-B8D9-41D7-A84A-D33F3E455C01}"/>
                </a:ext>
              </a:extLst>
            </p:cNvPr>
            <p:cNvSpPr txBox="1"/>
            <p:nvPr/>
          </p:nvSpPr>
          <p:spPr>
            <a:xfrm>
              <a:off x="8033449" y="2383174"/>
              <a:ext cx="2777311" cy="769441"/>
            </a:xfrm>
            <a:prstGeom prst="rect">
              <a:avLst/>
            </a:prstGeom>
            <a:noFill/>
          </p:spPr>
          <p:txBody>
            <a:bodyPr wrap="square">
              <a:spAutoFit/>
            </a:bodyPr>
            <a:lstStyle/>
            <a:p>
              <a:r>
                <a:rPr lang="en-GB" sz="1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exp </a:t>
              </a:r>
              <a:r>
                <a:rPr lang="en-GB" sz="44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GB" sz="4400"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GB" sz="44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endParaRPr lang="en-CA" sz="1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29" name="Text Placeholder 1">
                  <a:extLst>
                    <a:ext uri="{FF2B5EF4-FFF2-40B4-BE49-F238E27FC236}">
                      <a16:creationId xmlns:a16="http://schemas.microsoft.com/office/drawing/2014/main" id="{8E915B13-D377-4467-84E1-A33AED396518}"/>
                    </a:ext>
                  </a:extLst>
                </p:cNvPr>
                <p:cNvSpPr txBox="1">
                  <a:spLocks/>
                </p:cNvSpPr>
                <p:nvPr/>
              </p:nvSpPr>
              <p:spPr>
                <a:xfrm>
                  <a:off x="7426262" y="2555001"/>
                  <a:ext cx="646433" cy="6046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14:m>
                    <m:oMathPara xmlns:m="http://schemas.openxmlformats.org/officeDocument/2006/math">
                      <m:oMathParaPr>
                        <m:jc m:val="centerGroup"/>
                      </m:oMathParaPr>
                      <m:oMath xmlns:m="http://schemas.openxmlformats.org/officeDocument/2006/math">
                        <m:r>
                          <a:rPr lang="en-GB" sz="2800" b="1" i="1" smtClean="0">
                            <a:solidFill>
                              <a:schemeClr val="bg1">
                                <a:lumMod val="50000"/>
                              </a:schemeClr>
                            </a:solidFill>
                            <a:latin typeface="Cambria Math" panose="02040503050406030204" pitchFamily="18" charset="0"/>
                          </a:rPr>
                          <m:t>=</m:t>
                        </m:r>
                      </m:oMath>
                    </m:oMathPara>
                  </a14:m>
                  <a:endParaRPr lang="en-GB" sz="2400" b="1"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9" name="Text Placeholder 1">
                  <a:extLst>
                    <a:ext uri="{FF2B5EF4-FFF2-40B4-BE49-F238E27FC236}">
                      <a16:creationId xmlns:a16="http://schemas.microsoft.com/office/drawing/2014/main" id="{8E915B13-D377-4467-84E1-A33AED396518}"/>
                    </a:ext>
                  </a:extLst>
                </p:cNvPr>
                <p:cNvSpPr txBox="1">
                  <a:spLocks noRot="1" noChangeAspect="1" noMove="1" noResize="1" noEditPoints="1" noAdjustHandles="1" noChangeArrowheads="1" noChangeShapeType="1" noTextEdit="1"/>
                </p:cNvSpPr>
                <p:nvPr/>
              </p:nvSpPr>
              <p:spPr>
                <a:xfrm>
                  <a:off x="7426262" y="2555001"/>
                  <a:ext cx="646433" cy="604666"/>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 Placeholder 1">
                  <a:extLst>
                    <a:ext uri="{FF2B5EF4-FFF2-40B4-BE49-F238E27FC236}">
                      <a16:creationId xmlns:a16="http://schemas.microsoft.com/office/drawing/2014/main" id="{477CE4AC-65E3-49CB-8455-8E2EE195A559}"/>
                    </a:ext>
                  </a:extLst>
                </p:cNvPr>
                <p:cNvSpPr txBox="1">
                  <a:spLocks/>
                </p:cNvSpPr>
                <p:nvPr/>
              </p:nvSpPr>
              <p:spPr>
                <a:xfrm>
                  <a:off x="6596785" y="3239499"/>
                  <a:ext cx="3838927" cy="12772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ctr"/>
                  <a:r>
                    <a:rPr lang="en-GB"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For every </a:t>
                  </a:r>
                  <a:r>
                    <a:rPr lang="en-GB" b="1" dirty="0">
                      <a:solidFill>
                        <a:schemeClr val="bg2"/>
                      </a:solidFill>
                      <a:latin typeface="Open Sans" panose="020B0606030504020204" pitchFamily="34" charset="0"/>
                      <a:ea typeface="Open Sans" panose="020B0606030504020204" pitchFamily="34" charset="0"/>
                      <a:cs typeface="Open Sans" panose="020B0606030504020204" pitchFamily="34" charset="0"/>
                    </a:rPr>
                    <a:t>unit change in </a:t>
                  </a:r>
                  <a14:m>
                    <m:oMath xmlns:m="http://schemas.openxmlformats.org/officeDocument/2006/math">
                      <m:r>
                        <a:rPr lang="en-GB" sz="2800" b="1" i="1">
                          <a:solidFill>
                            <a:schemeClr val="bg2"/>
                          </a:solidFill>
                          <a:latin typeface="Cambria Math" panose="02040503050406030204" pitchFamily="18" charset="0"/>
                          <a:ea typeface="Cambria Math" panose="02040503050406030204" pitchFamily="18" charset="0"/>
                        </a:rPr>
                        <m:t>𝒙</m:t>
                      </m:r>
                    </m:oMath>
                  </a14:m>
                  <a:r>
                    <a:rPr lang="en-GB"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br>
                    <a:rPr lang="en-GB"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br>
                  <a:r>
                    <a:rPr lang="en-GB"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 </a:t>
                  </a:r>
                  <a:r>
                    <a:rPr lang="en-GB" b="1" dirty="0">
                      <a:solidFill>
                        <a:schemeClr val="tx2"/>
                      </a:solidFill>
                      <a:latin typeface="Open Sans" panose="020B0606030504020204" pitchFamily="34" charset="0"/>
                      <a:ea typeface="Open Sans" panose="020B0606030504020204" pitchFamily="34" charset="0"/>
                      <a:cs typeface="Open Sans" panose="020B0606030504020204" pitchFamily="34" charset="0"/>
                    </a:rPr>
                    <a:t>odds </a:t>
                  </a:r>
                  <a:r>
                    <a:rPr lang="en-GB"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will change by </a:t>
                  </a:r>
                  <a:r>
                    <a:rPr lang="en-GB"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exp</a:t>
                  </a:r>
                  <a:r>
                    <a:rPr lang="en-GB" sz="2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t>
                  </a:r>
                  <a:r>
                    <a:rPr lang="en-GB" sz="2400" b="1" i="1" dirty="0">
                      <a:solidFill>
                        <a:schemeClr val="accent4"/>
                      </a:solidFill>
                      <a:latin typeface="Open Sans" panose="020B0606030504020204" pitchFamily="34" charset="0"/>
                      <a:ea typeface="Open Sans" panose="020B0606030504020204" pitchFamily="34" charset="0"/>
                      <a:cs typeface="Open Sans" panose="020B0606030504020204" pitchFamily="34" charset="0"/>
                    </a:rPr>
                    <a:t>β</a:t>
                  </a:r>
                  <a:r>
                    <a:rPr lang="en-GB" sz="2400" b="1" baseline="-250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r>
                    <a:rPr lang="en-GB" sz="2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t>
                  </a:r>
                  <a:endParaRPr lang="en-GB"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0" name="Text Placeholder 1">
                  <a:extLst>
                    <a:ext uri="{FF2B5EF4-FFF2-40B4-BE49-F238E27FC236}">
                      <a16:creationId xmlns:a16="http://schemas.microsoft.com/office/drawing/2014/main" id="{477CE4AC-65E3-49CB-8455-8E2EE195A559}"/>
                    </a:ext>
                  </a:extLst>
                </p:cNvPr>
                <p:cNvSpPr txBox="1">
                  <a:spLocks noRot="1" noChangeAspect="1" noMove="1" noResize="1" noEditPoints="1" noAdjustHandles="1" noChangeArrowheads="1" noChangeShapeType="1" noTextEdit="1"/>
                </p:cNvSpPr>
                <p:nvPr/>
              </p:nvSpPr>
              <p:spPr>
                <a:xfrm>
                  <a:off x="6596785" y="3239499"/>
                  <a:ext cx="3838927" cy="1277249"/>
                </a:xfrm>
                <a:prstGeom prst="rect">
                  <a:avLst/>
                </a:prstGeom>
                <a:blipFill>
                  <a:blip r:embed="rId6"/>
                  <a:stretch>
                    <a:fillRect r="-3016"/>
                  </a:stretch>
                </a:blipFill>
                <a:ln>
                  <a:noFill/>
                </a:ln>
              </p:spPr>
              <p:txBody>
                <a:bodyPr/>
                <a:lstStyle/>
                <a:p>
                  <a:r>
                    <a:rPr lang="en-US">
                      <a:noFill/>
                    </a:rPr>
                    <a:t> </a:t>
                  </a:r>
                </a:p>
              </p:txBody>
            </p:sp>
          </mc:Fallback>
        </mc:AlternateContent>
      </p:grpSp>
      <p:sp>
        <p:nvSpPr>
          <p:cNvPr id="19" name="Text Placeholder 1">
            <a:extLst>
              <a:ext uri="{FF2B5EF4-FFF2-40B4-BE49-F238E27FC236}">
                <a16:creationId xmlns:a16="http://schemas.microsoft.com/office/drawing/2014/main" id="{58BE1F83-1C96-F5B2-2CC8-DC58B86D02C7}"/>
              </a:ext>
            </a:extLst>
          </p:cNvPr>
          <p:cNvSpPr txBox="1">
            <a:spLocks/>
          </p:cNvSpPr>
          <p:nvPr/>
        </p:nvSpPr>
        <p:spPr>
          <a:xfrm>
            <a:off x="6435726" y="4743493"/>
            <a:ext cx="4208363" cy="5905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ctr"/>
            <a:r>
              <a:rPr lang="en-GB" b="1" dirty="0">
                <a:solidFill>
                  <a:schemeClr val="tx2"/>
                </a:solidFill>
                <a:latin typeface="Open Sans" panose="020B0606030504020204" pitchFamily="34" charset="0"/>
                <a:ea typeface="Open Sans" panose="020B0606030504020204" pitchFamily="34" charset="0"/>
                <a:cs typeface="Open Sans" panose="020B0606030504020204" pitchFamily="34" charset="0"/>
              </a:rPr>
              <a:t>Odds</a:t>
            </a:r>
            <a:r>
              <a:rPr lang="en-GB" dirty="0">
                <a:latin typeface="Open Sans" panose="020B0606030504020204" pitchFamily="34" charset="0"/>
                <a:ea typeface="Open Sans" panose="020B0606030504020204" pitchFamily="34" charset="0"/>
                <a:cs typeface="Open Sans" panose="020B0606030504020204" pitchFamily="34" charset="0"/>
              </a:rPr>
              <a:t> are generally </a:t>
            </a:r>
            <a:r>
              <a:rPr lang="en-GB" b="1" dirty="0">
                <a:solidFill>
                  <a:schemeClr val="tx2"/>
                </a:solidFill>
                <a:latin typeface="Open Sans" panose="020B0606030504020204" pitchFamily="34" charset="0"/>
                <a:ea typeface="Open Sans" panose="020B0606030504020204" pitchFamily="34" charset="0"/>
                <a:cs typeface="Open Sans" panose="020B0606030504020204" pitchFamily="34" charset="0"/>
              </a:rPr>
              <a:t>easier to interpret </a:t>
            </a:r>
            <a:r>
              <a:rPr lang="en-GB" dirty="0">
                <a:latin typeface="Open Sans" panose="020B0606030504020204" pitchFamily="34" charset="0"/>
                <a:ea typeface="Open Sans" panose="020B0606030504020204" pitchFamily="34" charset="0"/>
                <a:cs typeface="Open Sans" panose="020B0606030504020204" pitchFamily="34" charset="0"/>
              </a:rPr>
              <a:t>than log odds.</a:t>
            </a:r>
          </a:p>
        </p:txBody>
      </p:sp>
    </p:spTree>
    <p:extLst>
      <p:ext uri="{BB962C8B-B14F-4D97-AF65-F5344CB8AC3E}">
        <p14:creationId xmlns:p14="http://schemas.microsoft.com/office/powerpoint/2010/main" val="21925245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9">
                                            <p:txEl>
                                              <p:pRg st="0" end="0"/>
                                            </p:txEl>
                                          </p:spTgt>
                                        </p:tgtEl>
                                        <p:attrNameLst>
                                          <p:attrName>style.visibility</p:attrName>
                                        </p:attrNameLst>
                                      </p:cBhvr>
                                      <p:to>
                                        <p:strVal val="visible"/>
                                      </p:to>
                                    </p:set>
                                    <p:animEffect transition="in" filter="wipe(left)">
                                      <p:cBhvr>
                                        <p:cTn id="2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7;p67">
            <a:extLst>
              <a:ext uri="{FF2B5EF4-FFF2-40B4-BE49-F238E27FC236}">
                <a16:creationId xmlns:a16="http://schemas.microsoft.com/office/drawing/2014/main" id="{9E303A46-8A09-B67F-6822-25846C867755}"/>
              </a:ext>
            </a:extLst>
          </p:cNvPr>
          <p:cNvSpPr/>
          <p:nvPr/>
        </p:nvSpPr>
        <p:spPr>
          <a:xfrm>
            <a:off x="407988" y="1106905"/>
            <a:ext cx="11376024" cy="5185739"/>
          </a:xfrm>
          <a:prstGeom prst="roundRect">
            <a:avLst>
              <a:gd name="adj" fmla="val 0"/>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 name="Title 2">
            <a:extLst>
              <a:ext uri="{FF2B5EF4-FFF2-40B4-BE49-F238E27FC236}">
                <a16:creationId xmlns:a16="http://schemas.microsoft.com/office/drawing/2014/main" id="{2D865BBF-4DD2-439B-9110-37AA4D83C9C4}"/>
              </a:ext>
            </a:extLst>
          </p:cNvPr>
          <p:cNvSpPr>
            <a:spLocks noGrp="1"/>
          </p:cNvSpPr>
          <p:nvPr>
            <p:ph type="title"/>
          </p:nvPr>
        </p:nvSpPr>
        <p:spPr/>
        <p:txBody>
          <a:bodyPr/>
          <a:lstStyle/>
          <a:p>
            <a:r>
              <a:rPr lang="en-GB" dirty="0"/>
              <a:t>Interpretation Scenario</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9FF75A2D-D210-4BDD-A8DE-2D4671623B8A}"/>
                  </a:ext>
                </a:extLst>
              </p:cNvPr>
              <p:cNvSpPr>
                <a:spLocks noGrp="1"/>
              </p:cNvSpPr>
              <p:nvPr>
                <p:ph type="body" idx="1"/>
              </p:nvPr>
            </p:nvSpPr>
            <p:spPr>
              <a:xfrm>
                <a:off x="407987" y="1052736"/>
                <a:ext cx="11376024" cy="5255989"/>
              </a:xfrm>
            </p:spPr>
            <p:txBody>
              <a:bodyPr>
                <a:normAutofit/>
              </a:bodyPr>
              <a:lstStyle/>
              <a:p>
                <a:pPr marL="228600" indent="0"/>
                <a:r>
                  <a:rPr lang="en-GB" i="1" dirty="0">
                    <a:solidFill>
                      <a:schemeClr val="tx1"/>
                    </a:solidFill>
                  </a:rPr>
                  <a:t>You are tasked by your company with </a:t>
                </a:r>
                <a:r>
                  <a:rPr lang="en-GB" b="1" i="1" dirty="0">
                    <a:solidFill>
                      <a:schemeClr val="tx2"/>
                    </a:solidFill>
                  </a:rPr>
                  <a:t>predicting the likelihood of purchase </a:t>
                </a:r>
                <a:r>
                  <a:rPr lang="en-GB" i="1" dirty="0">
                    <a:solidFill>
                      <a:schemeClr val="tx1"/>
                    </a:solidFill>
                  </a:rPr>
                  <a:t>of medical supplies (Y).</a:t>
                </a:r>
              </a:p>
              <a:p>
                <a:pPr marL="228600" indent="0"/>
                <a:endParaRPr lang="en-GB" sz="1500" dirty="0">
                  <a:solidFill>
                    <a:schemeClr val="tx1"/>
                  </a:solidFill>
                </a:endParaRPr>
              </a:p>
              <a:p>
                <a:pPr marL="228600" indent="0"/>
                <a:r>
                  <a:rPr lang="en-GB" sz="1500" dirty="0">
                    <a:solidFill>
                      <a:schemeClr val="tx1"/>
                    </a:solidFill>
                  </a:rPr>
                  <a:t>Input features:</a:t>
                </a:r>
              </a:p>
              <a:p>
                <a:pPr marL="971550" lvl="1" indent="-285750">
                  <a:buFont typeface="Arial"/>
                  <a:buChar char="•"/>
                </a:pPr>
                <a:r>
                  <a:rPr lang="en-GB" sz="1500" b="1" dirty="0">
                    <a:solidFill>
                      <a:schemeClr val="bg2"/>
                    </a:solidFill>
                  </a:rPr>
                  <a:t>X</a:t>
                </a:r>
                <a:r>
                  <a:rPr lang="en-GB" sz="1500" b="1" baseline="-25000" dirty="0">
                    <a:solidFill>
                      <a:schemeClr val="bg2"/>
                    </a:solidFill>
                  </a:rPr>
                  <a:t>1</a:t>
                </a:r>
                <a:r>
                  <a:rPr lang="en-GB" sz="1500" b="1" dirty="0">
                    <a:solidFill>
                      <a:schemeClr val="bg2"/>
                    </a:solidFill>
                  </a:rPr>
                  <a:t> = Customer tenure</a:t>
                </a:r>
              </a:p>
              <a:p>
                <a:pPr marL="971550" lvl="1" indent="-285750">
                  <a:buFont typeface="Arial"/>
                  <a:buChar char="•"/>
                </a:pPr>
                <a:r>
                  <a:rPr lang="en-GB" sz="1500" b="1" dirty="0">
                    <a:solidFill>
                      <a:schemeClr val="accent4"/>
                    </a:solidFill>
                  </a:rPr>
                  <a:t>X</a:t>
                </a:r>
                <a:r>
                  <a:rPr lang="en-GB" sz="1500" b="1" baseline="-25000" dirty="0">
                    <a:solidFill>
                      <a:schemeClr val="accent4"/>
                    </a:solidFill>
                  </a:rPr>
                  <a:t>2</a:t>
                </a:r>
                <a:r>
                  <a:rPr lang="en-GB" sz="1500" b="1" dirty="0">
                    <a:solidFill>
                      <a:schemeClr val="accent4"/>
                    </a:solidFill>
                  </a:rPr>
                  <a:t> = Purchased in the last year</a:t>
                </a:r>
                <a:endParaRPr lang="en-GB" sz="1500" dirty="0">
                  <a:solidFill>
                    <a:schemeClr val="accent4"/>
                  </a:solidFill>
                </a:endParaRPr>
              </a:p>
              <a:p>
                <a:pPr marL="228600" indent="0"/>
                <a:r>
                  <a:rPr lang="en-GB" sz="1500" dirty="0">
                    <a:solidFill>
                      <a:schemeClr val="tx1"/>
                    </a:solidFill>
                  </a:rPr>
                  <a:t>Coefficients:</a:t>
                </a:r>
              </a:p>
              <a:p>
                <a:pPr marL="1885950" lvl="3" indent="-285750">
                  <a:buFont typeface="Arial"/>
                  <a:buChar char="•"/>
                </a:pPr>
                <a:r>
                  <a:rPr lang="en-GB" sz="1500" dirty="0">
                    <a:solidFill>
                      <a:schemeClr val="tx1"/>
                    </a:solidFill>
                  </a:rPr>
                  <a:t>Customer loyalty coefficient </a:t>
                </a:r>
                <a14:m>
                  <m:oMath xmlns:m="http://schemas.openxmlformats.org/officeDocument/2006/math">
                    <m:sSub>
                      <m:sSubPr>
                        <m:ctrlPr>
                          <a:rPr lang="en-GB" sz="1400" b="1" i="1">
                            <a:solidFill>
                              <a:schemeClr val="bg2"/>
                            </a:solidFill>
                            <a:latin typeface="Cambria Math" panose="02040503050406030204" pitchFamily="18" charset="0"/>
                            <a:ea typeface="Cambria Math" panose="02040503050406030204" pitchFamily="18" charset="0"/>
                          </a:rPr>
                        </m:ctrlPr>
                      </m:sSubPr>
                      <m:e>
                        <m:r>
                          <a:rPr lang="en-GB" sz="1400" b="1" i="1">
                            <a:solidFill>
                              <a:schemeClr val="bg2"/>
                            </a:solidFill>
                            <a:latin typeface="Cambria Math" panose="02040503050406030204" pitchFamily="18" charset="0"/>
                            <a:ea typeface="Cambria Math" panose="02040503050406030204" pitchFamily="18" charset="0"/>
                          </a:rPr>
                          <m:t>𝜷</m:t>
                        </m:r>
                      </m:e>
                      <m:sub>
                        <m:r>
                          <a:rPr lang="en-US" sz="1400" b="1" i="1">
                            <a:solidFill>
                              <a:schemeClr val="bg2"/>
                            </a:solidFill>
                            <a:latin typeface="Cambria Math" panose="02040503050406030204" pitchFamily="18" charset="0"/>
                            <a:ea typeface="Cambria Math" panose="02040503050406030204" pitchFamily="18" charset="0"/>
                          </a:rPr>
                          <m:t>𝑻𝒆𝒏𝒖𝒓𝒆</m:t>
                        </m:r>
                      </m:sub>
                    </m:sSub>
                    <m:r>
                      <a:rPr lang="en-US" sz="1400" b="1" i="1">
                        <a:solidFill>
                          <a:schemeClr val="bg2"/>
                        </a:solidFill>
                        <a:latin typeface="Cambria Math" panose="02040503050406030204" pitchFamily="18" charset="0"/>
                        <a:ea typeface="Cambria Math" panose="02040503050406030204" pitchFamily="18" charset="0"/>
                      </a:rPr>
                      <m:t> </m:t>
                    </m:r>
                  </m:oMath>
                </a14:m>
                <a:r>
                  <a:rPr lang="en-GB" sz="1500" b="1" dirty="0">
                    <a:solidFill>
                      <a:schemeClr val="bg2"/>
                    </a:solidFill>
                  </a:rPr>
                  <a:t>= 0.6</a:t>
                </a:r>
              </a:p>
              <a:p>
                <a:pPr marL="1885950" lvl="3" indent="-285750">
                  <a:buFont typeface="Arial"/>
                  <a:buChar char="•"/>
                </a:pPr>
                <a:r>
                  <a:rPr lang="en-GB" sz="1500" dirty="0">
                    <a:solidFill>
                      <a:schemeClr val="tx1"/>
                    </a:solidFill>
                  </a:rPr>
                  <a:t>Purchased last year coefficient </a:t>
                </a:r>
                <a14:m>
                  <m:oMath xmlns:m="http://schemas.openxmlformats.org/officeDocument/2006/math">
                    <m:sSub>
                      <m:sSubPr>
                        <m:ctrlPr>
                          <a:rPr lang="en-GB" sz="1400" b="1" i="1">
                            <a:solidFill>
                              <a:schemeClr val="accent4"/>
                            </a:solidFill>
                            <a:latin typeface="Cambria Math" panose="02040503050406030204" pitchFamily="18" charset="0"/>
                            <a:ea typeface="Cambria Math" panose="02040503050406030204" pitchFamily="18" charset="0"/>
                          </a:rPr>
                        </m:ctrlPr>
                      </m:sSubPr>
                      <m:e>
                        <m:r>
                          <a:rPr lang="en-GB" sz="1400" b="1" i="1">
                            <a:solidFill>
                              <a:schemeClr val="accent4"/>
                            </a:solidFill>
                            <a:latin typeface="Cambria Math" panose="02040503050406030204" pitchFamily="18" charset="0"/>
                            <a:ea typeface="Cambria Math" panose="02040503050406030204" pitchFamily="18" charset="0"/>
                          </a:rPr>
                          <m:t>𝜷</m:t>
                        </m:r>
                      </m:e>
                      <m:sub>
                        <m:r>
                          <a:rPr lang="en-US" sz="1400" b="1" i="1">
                            <a:solidFill>
                              <a:schemeClr val="accent4"/>
                            </a:solidFill>
                            <a:latin typeface="Cambria Math" panose="02040503050406030204" pitchFamily="18" charset="0"/>
                            <a:ea typeface="Cambria Math" panose="02040503050406030204" pitchFamily="18" charset="0"/>
                          </a:rPr>
                          <m:t>𝑷𝒖𝒓𝒄𝒉𝒂𝒔𝒆𝒅</m:t>
                        </m:r>
                      </m:sub>
                    </m:sSub>
                    <m:r>
                      <a:rPr lang="en-US" sz="1400" b="1" i="1">
                        <a:solidFill>
                          <a:schemeClr val="accent4"/>
                        </a:solidFill>
                        <a:latin typeface="Cambria Math" panose="02040503050406030204" pitchFamily="18" charset="0"/>
                        <a:ea typeface="Cambria Math" panose="02040503050406030204" pitchFamily="18" charset="0"/>
                      </a:rPr>
                      <m:t> </m:t>
                    </m:r>
                  </m:oMath>
                </a14:m>
                <a:r>
                  <a:rPr lang="en-GB" sz="1500" b="1" dirty="0">
                    <a:solidFill>
                      <a:schemeClr val="accent4"/>
                    </a:solidFill>
                  </a:rPr>
                  <a:t>= 0.2</a:t>
                </a:r>
              </a:p>
              <a:p>
                <a:pPr marL="228600" indent="0"/>
                <a:r>
                  <a:rPr lang="en-GB" sz="1500" dirty="0">
                    <a:solidFill>
                      <a:schemeClr val="tx1"/>
                    </a:solidFill>
                  </a:rPr>
                  <a:t>Odds Interpretations:</a:t>
                </a:r>
              </a:p>
              <a:p>
                <a:pPr marL="1885950" lvl="3" indent="-285750">
                  <a:buFont typeface="Arial"/>
                  <a:buChar char="•"/>
                </a:pPr>
                <a:r>
                  <a:rPr lang="en-GB" sz="1500" dirty="0">
                    <a:solidFill>
                      <a:schemeClr val="tx1"/>
                    </a:solidFill>
                  </a:rPr>
                  <a:t>exp⁡(</a:t>
                </a:r>
                <a14:m>
                  <m:oMath xmlns:m="http://schemas.openxmlformats.org/officeDocument/2006/math">
                    <m:sSub>
                      <m:sSubPr>
                        <m:ctrlPr>
                          <a:rPr lang="en-GB" b="1" i="1">
                            <a:solidFill>
                              <a:schemeClr val="bg2"/>
                            </a:solidFill>
                            <a:latin typeface="Cambria Math" panose="02040503050406030204" pitchFamily="18" charset="0"/>
                            <a:ea typeface="Cambria Math" panose="02040503050406030204" pitchFamily="18" charset="0"/>
                          </a:rPr>
                        </m:ctrlPr>
                      </m:sSubPr>
                      <m:e>
                        <m:r>
                          <a:rPr lang="en-GB" b="1" i="1">
                            <a:solidFill>
                              <a:schemeClr val="bg2"/>
                            </a:solidFill>
                            <a:latin typeface="Cambria Math" panose="02040503050406030204" pitchFamily="18" charset="0"/>
                            <a:ea typeface="Cambria Math" panose="02040503050406030204" pitchFamily="18" charset="0"/>
                          </a:rPr>
                          <m:t>𝜷</m:t>
                        </m:r>
                      </m:e>
                      <m:sub>
                        <m:r>
                          <a:rPr lang="en-US" b="1" i="1">
                            <a:solidFill>
                              <a:schemeClr val="bg2"/>
                            </a:solidFill>
                            <a:latin typeface="Cambria Math" panose="02040503050406030204" pitchFamily="18" charset="0"/>
                            <a:ea typeface="Cambria Math" panose="02040503050406030204" pitchFamily="18" charset="0"/>
                          </a:rPr>
                          <m:t>𝑻𝒆𝒏𝒖𝒓𝒆</m:t>
                        </m:r>
                      </m:sub>
                    </m:sSub>
                    <m:r>
                      <a:rPr lang="en-US" b="0" i="0" smtClean="0">
                        <a:solidFill>
                          <a:schemeClr val="tx1"/>
                        </a:solidFill>
                        <a:latin typeface="Cambria Math" panose="02040503050406030204" pitchFamily="18" charset="0"/>
                        <a:ea typeface="Cambria Math" panose="02040503050406030204" pitchFamily="18" charset="0"/>
                      </a:rPr>
                      <m:t>)</m:t>
                    </m:r>
                  </m:oMath>
                </a14:m>
                <a:r>
                  <a:rPr lang="en-GB" sz="1500" dirty="0">
                    <a:solidFill>
                      <a:schemeClr val="tx1"/>
                    </a:solidFill>
                  </a:rPr>
                  <a:t> = </a:t>
                </a:r>
                <a:r>
                  <a:rPr lang="en-GB" sz="1500" b="1" dirty="0">
                    <a:solidFill>
                      <a:schemeClr val="bg2"/>
                    </a:solidFill>
                  </a:rPr>
                  <a:t>1.63</a:t>
                </a:r>
                <a:br>
                  <a:rPr lang="en-GB" sz="1500" dirty="0">
                    <a:solidFill>
                      <a:schemeClr val="tx1"/>
                    </a:solidFill>
                  </a:rPr>
                </a:br>
                <a:r>
                  <a:rPr lang="en-GB" sz="1500" dirty="0">
                    <a:solidFill>
                      <a:schemeClr val="tx1"/>
                    </a:solidFill>
                  </a:rPr>
                  <a:t>“Every extra year as a customer </a:t>
                </a:r>
                <a:r>
                  <a:rPr lang="en-GB" sz="1500" b="1" dirty="0">
                    <a:solidFill>
                      <a:schemeClr val="bg2"/>
                    </a:solidFill>
                  </a:rPr>
                  <a:t>increases the odds </a:t>
                </a:r>
                <a:r>
                  <a:rPr lang="en-GB" sz="1500" dirty="0">
                    <a:solidFill>
                      <a:schemeClr val="tx1"/>
                    </a:solidFill>
                  </a:rPr>
                  <a:t>of purchase by a factor of </a:t>
                </a:r>
                <a:r>
                  <a:rPr lang="en-GB" sz="1500" b="1" dirty="0">
                    <a:solidFill>
                      <a:schemeClr val="bg2"/>
                    </a:solidFill>
                  </a:rPr>
                  <a:t>1.6.</a:t>
                </a:r>
                <a:endParaRPr lang="en-GB" sz="1500" dirty="0">
                  <a:solidFill>
                    <a:schemeClr val="tx1"/>
                  </a:solidFill>
                </a:endParaRPr>
              </a:p>
              <a:p>
                <a:pPr marL="1885950" lvl="3" indent="-285750">
                  <a:buFont typeface="Arial"/>
                  <a:buChar char="•"/>
                </a:pPr>
                <a:r>
                  <a:rPr lang="en-GB" sz="1400" dirty="0">
                    <a:solidFill>
                      <a:schemeClr val="tx1"/>
                    </a:solidFill>
                  </a:rPr>
                  <a:t>exp⁡(</a:t>
                </a:r>
                <a14:m>
                  <m:oMath xmlns:m="http://schemas.openxmlformats.org/officeDocument/2006/math">
                    <m:sSub>
                      <m:sSubPr>
                        <m:ctrlPr>
                          <a:rPr lang="en-GB" sz="1400" b="1" i="1">
                            <a:solidFill>
                              <a:schemeClr val="accent4"/>
                            </a:solidFill>
                            <a:latin typeface="Cambria Math" panose="02040503050406030204" pitchFamily="18" charset="0"/>
                            <a:ea typeface="Cambria Math" panose="02040503050406030204" pitchFamily="18" charset="0"/>
                          </a:rPr>
                        </m:ctrlPr>
                      </m:sSubPr>
                      <m:e>
                        <m:r>
                          <a:rPr lang="en-GB" sz="1400" b="1" i="1">
                            <a:solidFill>
                              <a:schemeClr val="accent4"/>
                            </a:solidFill>
                            <a:latin typeface="Cambria Math" panose="02040503050406030204" pitchFamily="18" charset="0"/>
                            <a:ea typeface="Cambria Math" panose="02040503050406030204" pitchFamily="18" charset="0"/>
                          </a:rPr>
                          <m:t>𝜷</m:t>
                        </m:r>
                      </m:e>
                      <m:sub>
                        <m:r>
                          <a:rPr lang="en-US" sz="1400" b="1" i="1">
                            <a:solidFill>
                              <a:schemeClr val="accent4"/>
                            </a:solidFill>
                            <a:latin typeface="Cambria Math" panose="02040503050406030204" pitchFamily="18" charset="0"/>
                            <a:ea typeface="Cambria Math" panose="02040503050406030204" pitchFamily="18" charset="0"/>
                          </a:rPr>
                          <m:t>𝑷𝒖𝒓𝒄𝒉𝒂𝒔𝒆𝒅</m:t>
                        </m:r>
                      </m:sub>
                    </m:sSub>
                    <m:r>
                      <a:rPr lang="en-US" sz="1400">
                        <a:solidFill>
                          <a:schemeClr val="tx1"/>
                        </a:solidFill>
                        <a:latin typeface="Cambria Math" panose="02040503050406030204" pitchFamily="18" charset="0"/>
                        <a:ea typeface="Cambria Math" panose="02040503050406030204" pitchFamily="18" charset="0"/>
                      </a:rPr>
                      <m:t>)</m:t>
                    </m:r>
                  </m:oMath>
                </a14:m>
                <a:r>
                  <a:rPr lang="en-GB" sz="1400" dirty="0">
                    <a:solidFill>
                      <a:schemeClr val="tx1"/>
                    </a:solidFill>
                  </a:rPr>
                  <a:t> = </a:t>
                </a:r>
                <a:r>
                  <a:rPr lang="en-GB" sz="1500" b="1" dirty="0">
                    <a:solidFill>
                      <a:schemeClr val="accent4"/>
                    </a:solidFill>
                  </a:rPr>
                  <a:t>1.22</a:t>
                </a:r>
                <a:br>
                  <a:rPr lang="en-GB" sz="1500" dirty="0">
                    <a:solidFill>
                      <a:schemeClr val="tx1"/>
                    </a:solidFill>
                  </a:rPr>
                </a:br>
                <a:r>
                  <a:rPr lang="en-GB" sz="1500" dirty="0">
                    <a:solidFill>
                      <a:schemeClr val="tx1"/>
                    </a:solidFill>
                  </a:rPr>
                  <a:t>“Customers that purchased in the last year have </a:t>
                </a:r>
                <a:r>
                  <a:rPr lang="en-GB" sz="1500" b="1" dirty="0">
                    <a:solidFill>
                      <a:schemeClr val="accent4"/>
                    </a:solidFill>
                  </a:rPr>
                  <a:t>22% higher odds </a:t>
                </a:r>
                <a:r>
                  <a:rPr lang="en-GB" sz="1500" dirty="0">
                    <a:solidFill>
                      <a:schemeClr val="tx1"/>
                    </a:solidFill>
                  </a:rPr>
                  <a:t>to buy again this year.</a:t>
                </a:r>
              </a:p>
            </p:txBody>
          </p:sp>
        </mc:Choice>
        <mc:Fallback xmlns="">
          <p:sp>
            <p:nvSpPr>
              <p:cNvPr id="5" name="Text Placeholder 4">
                <a:extLst>
                  <a:ext uri="{FF2B5EF4-FFF2-40B4-BE49-F238E27FC236}">
                    <a16:creationId xmlns:a16="http://schemas.microsoft.com/office/drawing/2014/main" id="{9FF75A2D-D210-4BDD-A8DE-2D4671623B8A}"/>
                  </a:ext>
                </a:extLst>
              </p:cNvPr>
              <p:cNvSpPr>
                <a:spLocks noGrp="1" noRot="1" noChangeAspect="1" noMove="1" noResize="1" noEditPoints="1" noAdjustHandles="1" noChangeArrowheads="1" noChangeShapeType="1" noTextEdit="1"/>
              </p:cNvSpPr>
              <p:nvPr>
                <p:ph type="body" idx="1"/>
              </p:nvPr>
            </p:nvSpPr>
            <p:spPr>
              <a:xfrm>
                <a:off x="407987" y="1052736"/>
                <a:ext cx="11376024" cy="525598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Placeholder 4">
                <a:extLst>
                  <a:ext uri="{FF2B5EF4-FFF2-40B4-BE49-F238E27FC236}">
                    <a16:creationId xmlns:a16="http://schemas.microsoft.com/office/drawing/2014/main" id="{E3CB43F4-4B6D-C2AE-2E50-42046E924BD4}"/>
                  </a:ext>
                </a:extLst>
              </p:cNvPr>
              <p:cNvSpPr txBox="1">
                <a:spLocks/>
              </p:cNvSpPr>
              <p:nvPr/>
            </p:nvSpPr>
            <p:spPr>
              <a:xfrm>
                <a:off x="3797073" y="1528080"/>
                <a:ext cx="7640184" cy="190092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r"/>
                <a:endParaRPr lang="en-GB" sz="1500" dirty="0">
                  <a:solidFill>
                    <a:schemeClr val="tx1"/>
                  </a:solidFill>
                </a:endParaRPr>
              </a:p>
              <a:p>
                <a:pPr marL="228600" indent="0" algn="r"/>
                <a:r>
                  <a:rPr lang="en-GB" sz="1500" dirty="0">
                    <a:solidFill>
                      <a:schemeClr val="tx1"/>
                    </a:solidFill>
                  </a:rPr>
                  <a:t>Equation</a:t>
                </a:r>
              </a:p>
              <a:p>
                <a:pPr marL="228600" indent="0" algn="r"/>
                <a:endParaRPr lang="en-GB" sz="15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28600" indent="0" algn="r"/>
                <a:r>
                  <a:rPr lang="en-GB" sz="1500" dirty="0">
                    <a:solidFill>
                      <a:schemeClr val="tx1"/>
                    </a:solidFill>
                    <a:latin typeface="Open Sans" panose="020B0606030504020204" pitchFamily="34" charset="0"/>
                    <a:ea typeface="Open Sans" panose="020B0606030504020204" pitchFamily="34" charset="0"/>
                    <a:cs typeface="Open Sans" panose="020B0606030504020204" pitchFamily="34" charset="0"/>
                  </a:rPr>
                  <a:t>Odds of Purchase = </a:t>
                </a: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exp (</a:t>
                </a:r>
                <a14:m>
                  <m:oMath xmlns:m="http://schemas.openxmlformats.org/officeDocument/2006/math">
                    <m:sSub>
                      <m:sSubPr>
                        <m:ctrlPr>
                          <a:rPr lang="en-US" b="1" i="1">
                            <a:solidFill>
                              <a:schemeClr val="bg1">
                                <a:lumMod val="50000"/>
                              </a:schemeClr>
                            </a:solidFill>
                            <a:latin typeface="Cambria Math" panose="02040503050406030204" pitchFamily="18" charset="0"/>
                            <a:ea typeface="Cambria Math" panose="02040503050406030204" pitchFamily="18" charset="0"/>
                          </a:rPr>
                        </m:ctrlPr>
                      </m:sSubPr>
                      <m:e>
                        <m:r>
                          <a:rPr lang="en-US" b="1" i="1">
                            <a:solidFill>
                              <a:schemeClr val="bg1">
                                <a:lumMod val="50000"/>
                              </a:schemeClr>
                            </a:solidFill>
                            <a:latin typeface="Cambria Math" panose="02040503050406030204" pitchFamily="18" charset="0"/>
                            <a:ea typeface="Cambria Math" panose="02040503050406030204" pitchFamily="18" charset="0"/>
                          </a:rPr>
                          <m:t>𝜷</m:t>
                        </m:r>
                      </m:e>
                      <m:sub>
                        <m:r>
                          <a:rPr lang="en-GB" b="1" i="1">
                            <a:solidFill>
                              <a:schemeClr val="bg1">
                                <a:lumMod val="50000"/>
                              </a:schemeClr>
                            </a:solidFill>
                            <a:latin typeface="Cambria Math" panose="02040503050406030204" pitchFamily="18" charset="0"/>
                            <a:ea typeface="Cambria Math" panose="02040503050406030204" pitchFamily="18" charset="0"/>
                          </a:rPr>
                          <m:t>𝟎</m:t>
                        </m:r>
                      </m:sub>
                    </m:sSub>
                    <m:r>
                      <a:rPr lang="en-GB" b="1" i="1">
                        <a:solidFill>
                          <a:schemeClr val="bg1">
                            <a:lumMod val="50000"/>
                          </a:schemeClr>
                        </a:solidFill>
                        <a:latin typeface="Cambria Math" panose="02040503050406030204" pitchFamily="18" charset="0"/>
                        <a:ea typeface="Cambria Math" panose="02040503050406030204" pitchFamily="18" charset="0"/>
                      </a:rPr>
                      <m:t>+</m:t>
                    </m:r>
                    <m:sSub>
                      <m:sSubPr>
                        <m:ctrlPr>
                          <a:rPr lang="en-GB" b="1" i="1">
                            <a:solidFill>
                              <a:schemeClr val="bg2"/>
                            </a:solidFill>
                            <a:latin typeface="Cambria Math" panose="02040503050406030204" pitchFamily="18" charset="0"/>
                            <a:ea typeface="Cambria Math" panose="02040503050406030204" pitchFamily="18" charset="0"/>
                          </a:rPr>
                        </m:ctrlPr>
                      </m:sSubPr>
                      <m:e>
                        <m:r>
                          <a:rPr lang="en-GB" b="1" i="1">
                            <a:solidFill>
                              <a:schemeClr val="bg2"/>
                            </a:solidFill>
                            <a:latin typeface="Cambria Math" panose="02040503050406030204" pitchFamily="18" charset="0"/>
                            <a:ea typeface="Cambria Math" panose="02040503050406030204" pitchFamily="18" charset="0"/>
                          </a:rPr>
                          <m:t>𝜷</m:t>
                        </m:r>
                      </m:e>
                      <m:sub>
                        <m:r>
                          <a:rPr lang="en-US" b="1" i="1">
                            <a:solidFill>
                              <a:schemeClr val="bg2"/>
                            </a:solidFill>
                            <a:latin typeface="Cambria Math" panose="02040503050406030204" pitchFamily="18" charset="0"/>
                            <a:ea typeface="Cambria Math" panose="02040503050406030204" pitchFamily="18" charset="0"/>
                          </a:rPr>
                          <m:t>𝑻</m:t>
                        </m:r>
                        <m:r>
                          <a:rPr lang="en-US" b="1" i="1" smtClean="0">
                            <a:solidFill>
                              <a:schemeClr val="bg2"/>
                            </a:solidFill>
                            <a:latin typeface="Cambria Math" panose="02040503050406030204" pitchFamily="18" charset="0"/>
                            <a:ea typeface="Cambria Math" panose="02040503050406030204" pitchFamily="18" charset="0"/>
                          </a:rPr>
                          <m:t>𝒆𝒏𝒖𝒓𝒆</m:t>
                        </m:r>
                      </m:sub>
                    </m:sSub>
                    <m:r>
                      <a:rPr lang="en-US" b="1" i="1" smtClean="0">
                        <a:solidFill>
                          <a:schemeClr val="bg2"/>
                        </a:solidFill>
                        <a:latin typeface="Cambria Math" panose="02040503050406030204" pitchFamily="18" charset="0"/>
                        <a:ea typeface="Cambria Math" panose="02040503050406030204" pitchFamily="18" charset="0"/>
                      </a:rPr>
                      <m:t> </m:t>
                    </m:r>
                    <m:r>
                      <a:rPr lang="en-GB" b="1" i="1" smtClean="0">
                        <a:solidFill>
                          <a:schemeClr val="bg2"/>
                        </a:solidFill>
                        <a:latin typeface="Cambria Math" panose="02040503050406030204" pitchFamily="18" charset="0"/>
                        <a:ea typeface="Cambria Math" panose="02040503050406030204" pitchFamily="18" charset="0"/>
                      </a:rPr>
                      <m:t>𝒙</m:t>
                    </m:r>
                    <m:r>
                      <a:rPr lang="en-US" b="1" i="1" baseline="-25000" smtClean="0">
                        <a:solidFill>
                          <a:schemeClr val="bg2"/>
                        </a:solidFill>
                        <a:latin typeface="Cambria Math" panose="02040503050406030204" pitchFamily="18" charset="0"/>
                        <a:ea typeface="Cambria Math" panose="02040503050406030204" pitchFamily="18" charset="0"/>
                      </a:rPr>
                      <m:t>𝟏</m:t>
                    </m:r>
                    <m:r>
                      <a:rPr lang="en-US" b="1" i="1" smtClean="0">
                        <a:solidFill>
                          <a:schemeClr val="bg2"/>
                        </a:solidFill>
                        <a:latin typeface="Cambria Math" panose="02040503050406030204" pitchFamily="18" charset="0"/>
                        <a:ea typeface="Cambria Math" panose="02040503050406030204" pitchFamily="18" charset="0"/>
                      </a:rPr>
                      <m:t>+</m:t>
                    </m:r>
                    <m:sSub>
                      <m:sSubPr>
                        <m:ctrlPr>
                          <a:rPr lang="en-GB" b="1" i="1">
                            <a:solidFill>
                              <a:schemeClr val="accent4"/>
                            </a:solidFill>
                            <a:latin typeface="Cambria Math" panose="02040503050406030204" pitchFamily="18" charset="0"/>
                            <a:ea typeface="Cambria Math" panose="02040503050406030204" pitchFamily="18" charset="0"/>
                          </a:rPr>
                        </m:ctrlPr>
                      </m:sSubPr>
                      <m:e>
                        <m:r>
                          <a:rPr lang="en-GB" b="1" i="1">
                            <a:solidFill>
                              <a:schemeClr val="accent4"/>
                            </a:solidFill>
                            <a:latin typeface="Cambria Math" panose="02040503050406030204" pitchFamily="18" charset="0"/>
                            <a:ea typeface="Cambria Math" panose="02040503050406030204" pitchFamily="18" charset="0"/>
                          </a:rPr>
                          <m:t>𝜷</m:t>
                        </m:r>
                      </m:e>
                      <m:sub>
                        <m:r>
                          <a:rPr lang="en-US" b="1" i="1">
                            <a:solidFill>
                              <a:schemeClr val="accent4"/>
                            </a:solidFill>
                            <a:latin typeface="Cambria Math" panose="02040503050406030204" pitchFamily="18" charset="0"/>
                            <a:ea typeface="Cambria Math" panose="02040503050406030204" pitchFamily="18" charset="0"/>
                          </a:rPr>
                          <m:t>𝑷</m:t>
                        </m:r>
                        <m:r>
                          <a:rPr lang="en-US" b="1" i="1" smtClean="0">
                            <a:solidFill>
                              <a:schemeClr val="accent4"/>
                            </a:solidFill>
                            <a:latin typeface="Cambria Math" panose="02040503050406030204" pitchFamily="18" charset="0"/>
                            <a:ea typeface="Cambria Math" panose="02040503050406030204" pitchFamily="18" charset="0"/>
                          </a:rPr>
                          <m:t>𝒖𝒓𝒄𝒉𝒂𝒔𝒆𝒅</m:t>
                        </m:r>
                      </m:sub>
                    </m:sSub>
                  </m:oMath>
                </a14:m>
                <a:r>
                  <a:rPr lang="en-GB" b="1" dirty="0">
                    <a:solidFill>
                      <a:schemeClr val="bg2"/>
                    </a:solidFill>
                    <a:ea typeface="Cambria Math" panose="02040503050406030204" pitchFamily="18" charset="0"/>
                  </a:rPr>
                  <a:t> </a:t>
                </a:r>
                <a14:m>
                  <m:oMath xmlns:m="http://schemas.openxmlformats.org/officeDocument/2006/math">
                    <m:r>
                      <a:rPr lang="en-GB" b="1" i="1" smtClean="0">
                        <a:solidFill>
                          <a:schemeClr val="accent4"/>
                        </a:solidFill>
                        <a:latin typeface="Cambria Math" panose="02040503050406030204" pitchFamily="18" charset="0"/>
                        <a:ea typeface="Cambria Math" panose="02040503050406030204" pitchFamily="18" charset="0"/>
                      </a:rPr>
                      <m:t>𝒙</m:t>
                    </m:r>
                    <m:r>
                      <a:rPr lang="en-US" b="1" i="1" baseline="-25000" smtClean="0">
                        <a:solidFill>
                          <a:schemeClr val="accent4"/>
                        </a:solidFill>
                        <a:latin typeface="Cambria Math" panose="02040503050406030204" pitchFamily="18" charset="0"/>
                        <a:ea typeface="Cambria Math" panose="02040503050406030204" pitchFamily="18" charset="0"/>
                      </a:rPr>
                      <m:t>𝟐</m:t>
                    </m:r>
                  </m:oMath>
                </a14:m>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endParaRPr lang="en-GB" sz="1500" dirty="0">
                  <a:solidFill>
                    <a:schemeClr val="tx1"/>
                  </a:solidFill>
                </a:endParaRPr>
              </a:p>
            </p:txBody>
          </p:sp>
        </mc:Choice>
        <mc:Fallback xmlns="">
          <p:sp>
            <p:nvSpPr>
              <p:cNvPr id="16" name="Text Placeholder 4">
                <a:extLst>
                  <a:ext uri="{FF2B5EF4-FFF2-40B4-BE49-F238E27FC236}">
                    <a16:creationId xmlns:a16="http://schemas.microsoft.com/office/drawing/2014/main" id="{E3CB43F4-4B6D-C2AE-2E50-42046E924BD4}"/>
                  </a:ext>
                </a:extLst>
              </p:cNvPr>
              <p:cNvSpPr txBox="1">
                <a:spLocks noRot="1" noChangeAspect="1" noMove="1" noResize="1" noEditPoints="1" noAdjustHandles="1" noChangeArrowheads="1" noChangeShapeType="1" noTextEdit="1"/>
              </p:cNvSpPr>
              <p:nvPr/>
            </p:nvSpPr>
            <p:spPr>
              <a:xfrm>
                <a:off x="3797073" y="1528080"/>
                <a:ext cx="7640184" cy="1900920"/>
              </a:xfrm>
              <a:prstGeom prst="rect">
                <a:avLst/>
              </a:prstGeom>
              <a:blipFill>
                <a:blip r:embed="rId3"/>
                <a:stretch>
                  <a:fillRect r="-183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2278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wipe(left)">
                                      <p:cBhvr>
                                        <p:cTn id="27" dur="500"/>
                                        <p:tgtEl>
                                          <p:spTgt spid="1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wipe(left)">
                                      <p:cBhvr>
                                        <p:cTn id="32" dur="500"/>
                                        <p:tgtEl>
                                          <p:spTgt spid="1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wipe(left)">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wipe(left)">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wipe(left)">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wipe(left)">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wipe(left)">
                                      <p:cBhvr>
                                        <p:cTn id="57" dur="500"/>
                                        <p:tgtEl>
                                          <p:spTgt spid="5">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
                                            <p:txEl>
                                              <p:pRg st="10" end="10"/>
                                            </p:txEl>
                                          </p:spTgt>
                                        </p:tgtEl>
                                        <p:attrNameLst>
                                          <p:attrName>style.visibility</p:attrName>
                                        </p:attrNameLst>
                                      </p:cBhvr>
                                      <p:to>
                                        <p:strVal val="visible"/>
                                      </p:to>
                                    </p:set>
                                    <p:animEffect transition="in" filter="wipe(left)">
                                      <p:cBhvr>
                                        <p:cTn id="6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27">
            <a:extLst>
              <a:ext uri="{FF2B5EF4-FFF2-40B4-BE49-F238E27FC236}">
                <a16:creationId xmlns:a16="http://schemas.microsoft.com/office/drawing/2014/main" id="{4273D3D5-5C84-4916-96E0-00E9A32A7607}"/>
              </a:ext>
            </a:extLst>
          </p:cNvPr>
          <p:cNvSpPr/>
          <p:nvPr/>
        </p:nvSpPr>
        <p:spPr>
          <a:xfrm>
            <a:off x="550504" y="1279770"/>
            <a:ext cx="5477791" cy="4797179"/>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ounded Rectangle 27">
            <a:extLst>
              <a:ext uri="{FF2B5EF4-FFF2-40B4-BE49-F238E27FC236}">
                <a16:creationId xmlns:a16="http://schemas.microsoft.com/office/drawing/2014/main" id="{396DFEB2-0635-4D40-93FD-9D5816EE4975}"/>
              </a:ext>
            </a:extLst>
          </p:cNvPr>
          <p:cNvSpPr/>
          <p:nvPr/>
        </p:nvSpPr>
        <p:spPr>
          <a:xfrm>
            <a:off x="6219991" y="1279769"/>
            <a:ext cx="5477791" cy="4797179"/>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ext Placeholder 1">
            <a:extLst>
              <a:ext uri="{FF2B5EF4-FFF2-40B4-BE49-F238E27FC236}">
                <a16:creationId xmlns:a16="http://schemas.microsoft.com/office/drawing/2014/main" id="{17117634-528E-480D-846A-B5BA36EAD419}"/>
              </a:ext>
            </a:extLst>
          </p:cNvPr>
          <p:cNvSpPr>
            <a:spLocks noGrp="1"/>
          </p:cNvSpPr>
          <p:nvPr>
            <p:ph type="body" idx="1"/>
          </p:nvPr>
        </p:nvSpPr>
        <p:spPr>
          <a:xfrm>
            <a:off x="202369" y="1433555"/>
            <a:ext cx="5424112" cy="1995445"/>
          </a:xfrm>
        </p:spPr>
        <p:txBody>
          <a:bodyPr>
            <a:noAutofit/>
          </a:bodyPr>
          <a:lstStyle/>
          <a:p>
            <a:pPr marL="228600" indent="0" algn="ctr"/>
            <a:r>
              <a:rPr lang="en-GB" sz="1800" b="1"/>
              <a:t>            Excel</a:t>
            </a:r>
          </a:p>
          <a:p>
            <a:pPr marL="971550" lvl="1" indent="-285750">
              <a:buChar char="•"/>
            </a:pPr>
            <a:r>
              <a:rPr lang="en-GB" sz="1800" b="1" i="1" err="1">
                <a:solidFill>
                  <a:srgbClr val="FB7F47"/>
                </a:solidFill>
              </a:rPr>
              <a:t>RegressIt</a:t>
            </a:r>
            <a:r>
              <a:rPr lang="en-GB" sz="1800" b="1" i="1">
                <a:solidFill>
                  <a:srgbClr val="FB7F47"/>
                </a:solidFill>
              </a:rPr>
              <a:t> </a:t>
            </a:r>
            <a:r>
              <a:rPr lang="en-GB" sz="1800"/>
              <a:t>is a powerful Excel add-in tool that performs multivariate descriptive data analysis and linear as well as logistic regression</a:t>
            </a:r>
            <a:endParaRPr lang="en-GB" sz="1800" b="1"/>
          </a:p>
          <a:p>
            <a:pPr marL="971550" lvl="1" indent="-285750"/>
            <a:endParaRPr lang="en-GB" sz="1800"/>
          </a:p>
        </p:txBody>
      </p:sp>
      <p:sp>
        <p:nvSpPr>
          <p:cNvPr id="3" name="Title 2">
            <a:extLst>
              <a:ext uri="{FF2B5EF4-FFF2-40B4-BE49-F238E27FC236}">
                <a16:creationId xmlns:a16="http://schemas.microsoft.com/office/drawing/2014/main" id="{460278FA-5E4A-4692-8F03-6289D7FF6CE7}"/>
              </a:ext>
            </a:extLst>
          </p:cNvPr>
          <p:cNvSpPr>
            <a:spLocks noGrp="1"/>
          </p:cNvSpPr>
          <p:nvPr>
            <p:ph type="title"/>
          </p:nvPr>
        </p:nvSpPr>
        <p:spPr/>
        <p:txBody>
          <a:bodyPr/>
          <a:lstStyle/>
          <a:p>
            <a:r>
              <a:rPr lang="en-GB"/>
              <a:t>Logistic Regression in Practice</a:t>
            </a:r>
            <a:endParaRPr lang="en-US"/>
          </a:p>
        </p:txBody>
      </p:sp>
      <p:sp>
        <p:nvSpPr>
          <p:cNvPr id="5" name="TextBox 4">
            <a:extLst>
              <a:ext uri="{FF2B5EF4-FFF2-40B4-BE49-F238E27FC236}">
                <a16:creationId xmlns:a16="http://schemas.microsoft.com/office/drawing/2014/main" id="{42E29AC5-3B8F-44FF-8D1A-D650450A5B6A}"/>
              </a:ext>
            </a:extLst>
          </p:cNvPr>
          <p:cNvSpPr txBox="1"/>
          <p:nvPr/>
        </p:nvSpPr>
        <p:spPr>
          <a:xfrm>
            <a:off x="5967111" y="1453229"/>
            <a:ext cx="5597952" cy="33169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228600" indent="0">
              <a:lnSpc>
                <a:spcPct val="120000"/>
              </a:lnSpc>
              <a:spcBef>
                <a:spcPts val="1000"/>
              </a:spcBef>
              <a:buClr>
                <a:schemeClr val="dk1"/>
              </a:buClr>
              <a:buSzPts val="1600"/>
              <a:buFont typeface="Open Sans"/>
              <a:buNone/>
              <a:defRPr sz="1800" b="1">
                <a:solidFill>
                  <a:schemeClr val="dk1"/>
                </a:solidFill>
                <a:latin typeface="Open Sans"/>
                <a:ea typeface="Open Sans"/>
                <a:cs typeface="Open Sans"/>
                <a:sym typeface="Open Sans"/>
              </a:defRPr>
            </a:lvl1pPr>
            <a:lvl2pPr marL="971550" indent="-285750">
              <a:lnSpc>
                <a:spcPct val="120000"/>
              </a:lnSpc>
              <a:spcBef>
                <a:spcPts val="1000"/>
              </a:spcBef>
              <a:buClr>
                <a:schemeClr val="dk1"/>
              </a:buClr>
              <a:buSzPts val="1600"/>
              <a:buFont typeface="Open Sans"/>
              <a:buChar char="•"/>
              <a:defRPr sz="1800" b="1" i="1">
                <a:solidFill>
                  <a:srgbClr val="FB7F47"/>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pPr algn="ctr"/>
            <a:r>
              <a:rPr lang="en-GB"/>
              <a:t>      Python packages</a:t>
            </a:r>
            <a:endParaRPr lang="en-GB" b="0">
              <a:solidFill>
                <a:schemeClr val="tx1"/>
              </a:solidFill>
            </a:endParaRPr>
          </a:p>
        </p:txBody>
      </p:sp>
      <p:pic>
        <p:nvPicPr>
          <p:cNvPr id="1026" name="Picture 2" descr="Picture">
            <a:extLst>
              <a:ext uri="{FF2B5EF4-FFF2-40B4-BE49-F238E27FC236}">
                <a16:creationId xmlns:a16="http://schemas.microsoft.com/office/drawing/2014/main" id="{2832D02E-F6C5-4F2D-8310-FAC3FBC7F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859" y="4802160"/>
            <a:ext cx="4795804" cy="6222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a:extLst>
              <a:ext uri="{FF2B5EF4-FFF2-40B4-BE49-F238E27FC236}">
                <a16:creationId xmlns:a16="http://schemas.microsoft.com/office/drawing/2014/main" id="{FA820BCA-708E-479D-A052-118CFF5DABF9}"/>
              </a:ext>
            </a:extLst>
          </p:cNvPr>
          <p:cNvPicPr>
            <a:picLocks noChangeAspect="1"/>
          </p:cNvPicPr>
          <p:nvPr/>
        </p:nvPicPr>
        <p:blipFill>
          <a:blip r:embed="rId3"/>
          <a:stretch>
            <a:fillRect/>
          </a:stretch>
        </p:blipFill>
        <p:spPr>
          <a:xfrm>
            <a:off x="6592519" y="2315118"/>
            <a:ext cx="1128454" cy="607484"/>
          </a:xfrm>
          <a:prstGeom prst="rect">
            <a:avLst/>
          </a:prstGeom>
        </p:spPr>
      </p:pic>
      <p:pic>
        <p:nvPicPr>
          <p:cNvPr id="8" name="Picture 7">
            <a:extLst>
              <a:ext uri="{FF2B5EF4-FFF2-40B4-BE49-F238E27FC236}">
                <a16:creationId xmlns:a16="http://schemas.microsoft.com/office/drawing/2014/main" id="{EAF75190-7C41-45D4-B861-7F387D468CFB}"/>
              </a:ext>
            </a:extLst>
          </p:cNvPr>
          <p:cNvPicPr>
            <a:picLocks noChangeAspect="1"/>
          </p:cNvPicPr>
          <p:nvPr/>
        </p:nvPicPr>
        <p:blipFill>
          <a:blip r:embed="rId4"/>
          <a:stretch>
            <a:fillRect/>
          </a:stretch>
        </p:blipFill>
        <p:spPr>
          <a:xfrm>
            <a:off x="6452766" y="3994416"/>
            <a:ext cx="1478675" cy="363091"/>
          </a:xfrm>
          <a:prstGeom prst="rect">
            <a:avLst/>
          </a:prstGeom>
        </p:spPr>
      </p:pic>
      <p:pic>
        <p:nvPicPr>
          <p:cNvPr id="10" name="Picture 9">
            <a:extLst>
              <a:ext uri="{FF2B5EF4-FFF2-40B4-BE49-F238E27FC236}">
                <a16:creationId xmlns:a16="http://schemas.microsoft.com/office/drawing/2014/main" id="{02940A8A-509F-4E28-87EC-62D707C46B11}"/>
              </a:ext>
            </a:extLst>
          </p:cNvPr>
          <p:cNvPicPr>
            <a:picLocks noChangeAspect="1"/>
          </p:cNvPicPr>
          <p:nvPr/>
        </p:nvPicPr>
        <p:blipFill>
          <a:blip r:embed="rId5"/>
          <a:stretch>
            <a:fillRect/>
          </a:stretch>
        </p:blipFill>
        <p:spPr>
          <a:xfrm>
            <a:off x="899859" y="4202267"/>
            <a:ext cx="3623035" cy="553519"/>
          </a:xfrm>
          <a:prstGeom prst="rect">
            <a:avLst/>
          </a:prstGeom>
        </p:spPr>
      </p:pic>
      <p:sp>
        <p:nvSpPr>
          <p:cNvPr id="14" name="TextBox 13">
            <a:extLst>
              <a:ext uri="{FF2B5EF4-FFF2-40B4-BE49-F238E27FC236}">
                <a16:creationId xmlns:a16="http://schemas.microsoft.com/office/drawing/2014/main" id="{8BAFF956-ABD9-42B0-81D4-21163859BFA4}"/>
              </a:ext>
            </a:extLst>
          </p:cNvPr>
          <p:cNvSpPr txBox="1"/>
          <p:nvPr/>
        </p:nvSpPr>
        <p:spPr>
          <a:xfrm>
            <a:off x="7422138" y="2464586"/>
            <a:ext cx="4199317" cy="125682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228600" indent="0">
              <a:lnSpc>
                <a:spcPct val="120000"/>
              </a:lnSpc>
              <a:spcBef>
                <a:spcPts val="1000"/>
              </a:spcBef>
              <a:buClr>
                <a:schemeClr val="dk1"/>
              </a:buClr>
              <a:buSzPts val="1600"/>
              <a:buFont typeface="Open Sans"/>
              <a:buNone/>
              <a:defRPr sz="1800" b="1">
                <a:solidFill>
                  <a:schemeClr val="dk1"/>
                </a:solidFill>
                <a:latin typeface="Open Sans"/>
                <a:ea typeface="Open Sans"/>
                <a:cs typeface="Open Sans"/>
                <a:sym typeface="Open Sans"/>
              </a:defRPr>
            </a:lvl1pPr>
            <a:lvl2pPr marL="971550" indent="-285750">
              <a:lnSpc>
                <a:spcPct val="120000"/>
              </a:lnSpc>
              <a:spcBef>
                <a:spcPts val="1000"/>
              </a:spcBef>
              <a:buClr>
                <a:schemeClr val="dk1"/>
              </a:buClr>
              <a:buSzPts val="1600"/>
              <a:buFont typeface="Open Sans"/>
              <a:buChar char="•"/>
              <a:defRPr sz="1800" b="1" i="1">
                <a:solidFill>
                  <a:srgbClr val="FB7F47"/>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pPr marL="685800" lvl="1" indent="0">
              <a:buNone/>
            </a:pPr>
            <a:r>
              <a:rPr lang="en-GB">
                <a:solidFill>
                  <a:schemeClr val="tx2"/>
                </a:solidFill>
              </a:rPr>
              <a:t>Scikit-learn</a:t>
            </a:r>
            <a:r>
              <a:rPr lang="en-GB" b="0">
                <a:solidFill>
                  <a:schemeClr val="tx1"/>
                </a:solidFill>
              </a:rPr>
              <a:t> provides a range of supervised and unsupervised learning algorithms</a:t>
            </a:r>
            <a:endParaRPr lang="en-GB">
              <a:solidFill>
                <a:schemeClr val="tx2"/>
              </a:solidFill>
            </a:endParaRPr>
          </a:p>
        </p:txBody>
      </p:sp>
      <p:sp>
        <p:nvSpPr>
          <p:cNvPr id="15" name="TextBox 14">
            <a:extLst>
              <a:ext uri="{FF2B5EF4-FFF2-40B4-BE49-F238E27FC236}">
                <a16:creationId xmlns:a16="http://schemas.microsoft.com/office/drawing/2014/main" id="{4BD44210-F439-4319-AD17-ABE598FE16CD}"/>
              </a:ext>
            </a:extLst>
          </p:cNvPr>
          <p:cNvSpPr txBox="1"/>
          <p:nvPr/>
        </p:nvSpPr>
        <p:spPr>
          <a:xfrm>
            <a:off x="7353300" y="3923530"/>
            <a:ext cx="4199317" cy="17572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228600" indent="0">
              <a:lnSpc>
                <a:spcPct val="120000"/>
              </a:lnSpc>
              <a:spcBef>
                <a:spcPts val="1000"/>
              </a:spcBef>
              <a:buClr>
                <a:schemeClr val="dk1"/>
              </a:buClr>
              <a:buSzPts val="1600"/>
              <a:buFont typeface="Open Sans"/>
              <a:buNone/>
              <a:defRPr sz="1800" b="1">
                <a:solidFill>
                  <a:schemeClr val="dk1"/>
                </a:solidFill>
                <a:latin typeface="Open Sans"/>
                <a:ea typeface="Open Sans"/>
                <a:cs typeface="Open Sans"/>
                <a:sym typeface="Open Sans"/>
              </a:defRPr>
            </a:lvl1pPr>
            <a:lvl2pPr marL="971550" indent="-285750">
              <a:lnSpc>
                <a:spcPct val="120000"/>
              </a:lnSpc>
              <a:spcBef>
                <a:spcPts val="1000"/>
              </a:spcBef>
              <a:buClr>
                <a:schemeClr val="dk1"/>
              </a:buClr>
              <a:buSzPts val="1600"/>
              <a:buFont typeface="Open Sans"/>
              <a:buChar char="•"/>
              <a:defRPr sz="1800" b="1" i="1">
                <a:solidFill>
                  <a:srgbClr val="FB7F47"/>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pPr marL="685800" lvl="1" indent="0">
              <a:buNone/>
            </a:pPr>
            <a:r>
              <a:rPr lang="en-GB" err="1">
                <a:solidFill>
                  <a:schemeClr val="tx2"/>
                </a:solidFill>
              </a:rPr>
              <a:t>statsmodels</a:t>
            </a:r>
            <a:r>
              <a:rPr lang="en-GB" b="0">
                <a:solidFill>
                  <a:schemeClr val="tx1"/>
                </a:solidFill>
              </a:rPr>
              <a:t> provides classes and functions for many different statistical models and tests</a:t>
            </a:r>
          </a:p>
        </p:txBody>
      </p:sp>
    </p:spTree>
    <p:extLst>
      <p:ext uri="{BB962C8B-B14F-4D97-AF65-F5344CB8AC3E}">
        <p14:creationId xmlns:p14="http://schemas.microsoft.com/office/powerpoint/2010/main" val="109939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1000"/>
                                        <p:tgtEl>
                                          <p:spTgt spid="1026"/>
                                        </p:tgtEl>
                                      </p:cBhvr>
                                    </p:animEffect>
                                    <p:anim calcmode="lin" valueType="num">
                                      <p:cBhvr>
                                        <p:cTn id="28" dur="1000" fill="hold"/>
                                        <p:tgtEl>
                                          <p:spTgt spid="1026"/>
                                        </p:tgtEl>
                                        <p:attrNameLst>
                                          <p:attrName>ppt_x</p:attrName>
                                        </p:attrNameLst>
                                      </p:cBhvr>
                                      <p:tavLst>
                                        <p:tav tm="0">
                                          <p:val>
                                            <p:strVal val="#ppt_x"/>
                                          </p:val>
                                        </p:tav>
                                        <p:tav tm="100000">
                                          <p:val>
                                            <p:strVal val="#ppt_x"/>
                                          </p:val>
                                        </p:tav>
                                      </p:tavLst>
                                    </p:anim>
                                    <p:anim calcmode="lin" valueType="num">
                                      <p:cBhvr>
                                        <p:cTn id="29" dur="1000" fill="hold"/>
                                        <p:tgtEl>
                                          <p:spTgt spid="10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par>
                                <p:cTn id="60" presetID="22" presetClass="entr" presetSubtype="8"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 grpId="0" uiExpand="1" build="p"/>
      <p:bldP spid="5"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000"/>
              <a:buFont typeface="Open Sans"/>
              <a:buNone/>
            </a:pPr>
            <a:r>
              <a:rPr lang="en-US"/>
              <a:t>Classification Algorithms</a:t>
            </a:r>
            <a:endParaRPr/>
          </a:p>
        </p:txBody>
      </p:sp>
      <p:sp>
        <p:nvSpPr>
          <p:cNvPr id="316" name="Google Shape;316;p35"/>
          <p:cNvSpPr/>
          <p:nvPr/>
        </p:nvSpPr>
        <p:spPr>
          <a:xfrm>
            <a:off x="5583001" y="2268567"/>
            <a:ext cx="1026000" cy="1026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5" name="Graphic 2">
            <a:extLst>
              <a:ext uri="{FF2B5EF4-FFF2-40B4-BE49-F238E27FC236}">
                <a16:creationId xmlns:a16="http://schemas.microsoft.com/office/drawing/2014/main" id="{94E3D972-F9EC-8D89-8C86-89A596DA1E2F}"/>
              </a:ext>
            </a:extLst>
          </p:cNvPr>
          <p:cNvGrpSpPr/>
          <p:nvPr/>
        </p:nvGrpSpPr>
        <p:grpSpPr>
          <a:xfrm>
            <a:off x="5777129" y="2419046"/>
            <a:ext cx="725042" cy="725041"/>
            <a:chOff x="773329" y="1524136"/>
            <a:chExt cx="725042" cy="725041"/>
          </a:xfrm>
          <a:solidFill>
            <a:schemeClr val="bg1"/>
          </a:solidFill>
        </p:grpSpPr>
        <p:sp>
          <p:nvSpPr>
            <p:cNvPr id="6" name="Freeform: Shape 5">
              <a:extLst>
                <a:ext uri="{FF2B5EF4-FFF2-40B4-BE49-F238E27FC236}">
                  <a16:creationId xmlns:a16="http://schemas.microsoft.com/office/drawing/2014/main" id="{0BC2481F-C68F-F325-3521-C93A13BE95BF}"/>
                </a:ext>
              </a:extLst>
            </p:cNvPr>
            <p:cNvSpPr/>
            <p:nvPr/>
          </p:nvSpPr>
          <p:spPr>
            <a:xfrm>
              <a:off x="773330" y="1524136"/>
              <a:ext cx="725040" cy="725041"/>
            </a:xfrm>
            <a:custGeom>
              <a:avLst/>
              <a:gdLst>
                <a:gd name="connsiteX0" fmla="*/ 25893 w 725040"/>
                <a:gd name="connsiteY0" fmla="*/ 725041 h 725041"/>
                <a:gd name="connsiteX1" fmla="*/ 7586 w 725040"/>
                <a:gd name="connsiteY1" fmla="*/ 717454 h 725041"/>
                <a:gd name="connsiteX2" fmla="*/ 7586 w 725040"/>
                <a:gd name="connsiteY2" fmla="*/ 680837 h 725041"/>
                <a:gd name="connsiteX3" fmla="*/ 680837 w 725040"/>
                <a:gd name="connsiteY3" fmla="*/ 7586 h 725041"/>
                <a:gd name="connsiteX4" fmla="*/ 717454 w 725040"/>
                <a:gd name="connsiteY4" fmla="*/ 7586 h 725041"/>
                <a:gd name="connsiteX5" fmla="*/ 717454 w 725040"/>
                <a:gd name="connsiteY5" fmla="*/ 44203 h 725041"/>
                <a:gd name="connsiteX6" fmla="*/ 44203 w 725040"/>
                <a:gd name="connsiteY6" fmla="*/ 717454 h 725041"/>
                <a:gd name="connsiteX7" fmla="*/ 25893 w 725040"/>
                <a:gd name="connsiteY7" fmla="*/ 725041 h 72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40" h="725041">
                  <a:moveTo>
                    <a:pt x="25893" y="725041"/>
                  </a:moveTo>
                  <a:cubicBezTo>
                    <a:pt x="19267" y="725041"/>
                    <a:pt x="12643" y="722511"/>
                    <a:pt x="7586" y="717454"/>
                  </a:cubicBezTo>
                  <a:cubicBezTo>
                    <a:pt x="-2529" y="707340"/>
                    <a:pt x="-2529" y="690954"/>
                    <a:pt x="7586" y="680837"/>
                  </a:cubicBezTo>
                  <a:lnTo>
                    <a:pt x="680837" y="7586"/>
                  </a:lnTo>
                  <a:cubicBezTo>
                    <a:pt x="690951" y="-2529"/>
                    <a:pt x="707337" y="-2529"/>
                    <a:pt x="717454" y="7586"/>
                  </a:cubicBezTo>
                  <a:cubicBezTo>
                    <a:pt x="727571" y="17700"/>
                    <a:pt x="727568" y="34086"/>
                    <a:pt x="717454" y="44203"/>
                  </a:cubicBezTo>
                  <a:lnTo>
                    <a:pt x="44203" y="717454"/>
                  </a:lnTo>
                  <a:cubicBezTo>
                    <a:pt x="39143" y="722511"/>
                    <a:pt x="32519" y="725041"/>
                    <a:pt x="25893" y="725041"/>
                  </a:cubicBezTo>
                  <a:close/>
                </a:path>
              </a:pathLst>
            </a:custGeom>
            <a:solidFill>
              <a:schemeClr val="bg1"/>
            </a:solidFill>
            <a:ln w="25598" cap="flat">
              <a:noFill/>
              <a:prstDash val="solid"/>
              <a:miter/>
            </a:ln>
          </p:spPr>
          <p:txBody>
            <a:bodyPr rtlCol="0" anchor="ctr"/>
            <a:lstStyle/>
            <a:p>
              <a:endParaRPr lang="en-CA"/>
            </a:p>
          </p:txBody>
        </p:sp>
        <p:sp>
          <p:nvSpPr>
            <p:cNvPr id="7" name="Freeform: Shape 6">
              <a:extLst>
                <a:ext uri="{FF2B5EF4-FFF2-40B4-BE49-F238E27FC236}">
                  <a16:creationId xmlns:a16="http://schemas.microsoft.com/office/drawing/2014/main" id="{D12A9B96-AB5C-FF35-E204-FADE0844A9E4}"/>
                </a:ext>
              </a:extLst>
            </p:cNvPr>
            <p:cNvSpPr/>
            <p:nvPr/>
          </p:nvSpPr>
          <p:spPr>
            <a:xfrm>
              <a:off x="1161743" y="2016128"/>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8" name="Freeform: Shape 7">
              <a:extLst>
                <a:ext uri="{FF2B5EF4-FFF2-40B4-BE49-F238E27FC236}">
                  <a16:creationId xmlns:a16="http://schemas.microsoft.com/office/drawing/2014/main" id="{5C2A4924-233D-9DBE-EAF5-E6A17E9474E5}"/>
                </a:ext>
              </a:extLst>
            </p:cNvPr>
            <p:cNvSpPr/>
            <p:nvPr/>
          </p:nvSpPr>
          <p:spPr>
            <a:xfrm>
              <a:off x="1265320" y="2145600"/>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9" name="Freeform: Shape 8">
              <a:extLst>
                <a:ext uri="{FF2B5EF4-FFF2-40B4-BE49-F238E27FC236}">
                  <a16:creationId xmlns:a16="http://schemas.microsoft.com/office/drawing/2014/main" id="{1913D0EC-8BFF-2F87-A4D3-E1263FDA5E7D}"/>
                </a:ext>
              </a:extLst>
            </p:cNvPr>
            <p:cNvSpPr/>
            <p:nvPr/>
          </p:nvSpPr>
          <p:spPr>
            <a:xfrm>
              <a:off x="1006378" y="2119706"/>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10" name="Freeform: Shape 9">
              <a:extLst>
                <a:ext uri="{FF2B5EF4-FFF2-40B4-BE49-F238E27FC236}">
                  <a16:creationId xmlns:a16="http://schemas.microsoft.com/office/drawing/2014/main" id="{1F568420-F833-3C84-C592-35001748DE31}"/>
                </a:ext>
              </a:extLst>
            </p:cNvPr>
            <p:cNvSpPr/>
            <p:nvPr/>
          </p:nvSpPr>
          <p:spPr>
            <a:xfrm>
              <a:off x="1187638" y="1886657"/>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11" name="Freeform: Shape 10">
              <a:extLst>
                <a:ext uri="{FF2B5EF4-FFF2-40B4-BE49-F238E27FC236}">
                  <a16:creationId xmlns:a16="http://schemas.microsoft.com/office/drawing/2014/main" id="{6FD0B82D-8E8D-826E-91CC-26790F91A9B3}"/>
                </a:ext>
              </a:extLst>
            </p:cNvPr>
            <p:cNvSpPr/>
            <p:nvPr/>
          </p:nvSpPr>
          <p:spPr>
            <a:xfrm>
              <a:off x="1317109" y="1912551"/>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12" name="Freeform: Shape 11">
              <a:extLst>
                <a:ext uri="{FF2B5EF4-FFF2-40B4-BE49-F238E27FC236}">
                  <a16:creationId xmlns:a16="http://schemas.microsoft.com/office/drawing/2014/main" id="{B7BAE793-9B58-0F6B-F8AD-1132AF9B2B24}"/>
                </a:ext>
              </a:extLst>
            </p:cNvPr>
            <p:cNvSpPr/>
            <p:nvPr/>
          </p:nvSpPr>
          <p:spPr>
            <a:xfrm>
              <a:off x="1343003" y="1757186"/>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13" name="Freeform: Shape 12">
              <a:extLst>
                <a:ext uri="{FF2B5EF4-FFF2-40B4-BE49-F238E27FC236}">
                  <a16:creationId xmlns:a16="http://schemas.microsoft.com/office/drawing/2014/main" id="{03A3CE56-B29F-A732-FB81-03933BD559F6}"/>
                </a:ext>
              </a:extLst>
            </p:cNvPr>
            <p:cNvSpPr/>
            <p:nvPr/>
          </p:nvSpPr>
          <p:spPr>
            <a:xfrm>
              <a:off x="1109955" y="1575926"/>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14" name="Freeform: Shape 13">
              <a:extLst>
                <a:ext uri="{FF2B5EF4-FFF2-40B4-BE49-F238E27FC236}">
                  <a16:creationId xmlns:a16="http://schemas.microsoft.com/office/drawing/2014/main" id="{DFD4266A-B410-6E6C-90F7-C43FABB9991A}"/>
                </a:ext>
              </a:extLst>
            </p:cNvPr>
            <p:cNvSpPr/>
            <p:nvPr/>
          </p:nvSpPr>
          <p:spPr>
            <a:xfrm>
              <a:off x="1084060" y="1601820"/>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15" name="Freeform: Shape 14">
              <a:extLst>
                <a:ext uri="{FF2B5EF4-FFF2-40B4-BE49-F238E27FC236}">
                  <a16:creationId xmlns:a16="http://schemas.microsoft.com/office/drawing/2014/main" id="{67C1AE2F-D8E7-0D66-A5E2-46DA8F0F5D6E}"/>
                </a:ext>
              </a:extLst>
            </p:cNvPr>
            <p:cNvSpPr/>
            <p:nvPr/>
          </p:nvSpPr>
          <p:spPr>
            <a:xfrm>
              <a:off x="1058166" y="1705397"/>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16" name="Freeform: Shape 15">
              <a:extLst>
                <a:ext uri="{FF2B5EF4-FFF2-40B4-BE49-F238E27FC236}">
                  <a16:creationId xmlns:a16="http://schemas.microsoft.com/office/drawing/2014/main" id="{7BF54CC2-4FE7-DDC4-9A75-9922F3D5D66D}"/>
                </a:ext>
              </a:extLst>
            </p:cNvPr>
            <p:cNvSpPr/>
            <p:nvPr/>
          </p:nvSpPr>
          <p:spPr>
            <a:xfrm>
              <a:off x="1032272" y="1731291"/>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17" name="Freeform: Shape 16">
              <a:extLst>
                <a:ext uri="{FF2B5EF4-FFF2-40B4-BE49-F238E27FC236}">
                  <a16:creationId xmlns:a16="http://schemas.microsoft.com/office/drawing/2014/main" id="{54E26466-5FF8-73D5-7CC4-7F63812827AE}"/>
                </a:ext>
              </a:extLst>
            </p:cNvPr>
            <p:cNvSpPr/>
            <p:nvPr/>
          </p:nvSpPr>
          <p:spPr>
            <a:xfrm>
              <a:off x="980483" y="1808974"/>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18" name="Freeform: Shape 17">
              <a:extLst>
                <a:ext uri="{FF2B5EF4-FFF2-40B4-BE49-F238E27FC236}">
                  <a16:creationId xmlns:a16="http://schemas.microsoft.com/office/drawing/2014/main" id="{CE275DF7-B2F7-1138-C0FC-38CA03FE2FAC}"/>
                </a:ext>
              </a:extLst>
            </p:cNvPr>
            <p:cNvSpPr/>
            <p:nvPr/>
          </p:nvSpPr>
          <p:spPr>
            <a:xfrm>
              <a:off x="954589" y="1834868"/>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19" name="Freeform: Shape 18">
              <a:extLst>
                <a:ext uri="{FF2B5EF4-FFF2-40B4-BE49-F238E27FC236}">
                  <a16:creationId xmlns:a16="http://schemas.microsoft.com/office/drawing/2014/main" id="{47C92A08-6DCC-F479-E225-D74BDBB60F53}"/>
                </a:ext>
              </a:extLst>
            </p:cNvPr>
            <p:cNvSpPr/>
            <p:nvPr/>
          </p:nvSpPr>
          <p:spPr>
            <a:xfrm>
              <a:off x="799223" y="1808974"/>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20" name="Freeform: Shape 19">
              <a:extLst>
                <a:ext uri="{FF2B5EF4-FFF2-40B4-BE49-F238E27FC236}">
                  <a16:creationId xmlns:a16="http://schemas.microsoft.com/office/drawing/2014/main" id="{87D61755-9E62-5187-7E35-D959FBE05D1E}"/>
                </a:ext>
              </a:extLst>
            </p:cNvPr>
            <p:cNvSpPr/>
            <p:nvPr/>
          </p:nvSpPr>
          <p:spPr>
            <a:xfrm>
              <a:off x="773329" y="1834868"/>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21" name="Freeform: Shape 20">
              <a:extLst>
                <a:ext uri="{FF2B5EF4-FFF2-40B4-BE49-F238E27FC236}">
                  <a16:creationId xmlns:a16="http://schemas.microsoft.com/office/drawing/2014/main" id="{FE3194C3-45AB-857A-EAB1-183156143D52}"/>
                </a:ext>
              </a:extLst>
            </p:cNvPr>
            <p:cNvSpPr/>
            <p:nvPr/>
          </p:nvSpPr>
          <p:spPr>
            <a:xfrm>
              <a:off x="876906" y="1912551"/>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22" name="Freeform: Shape 21">
              <a:extLst>
                <a:ext uri="{FF2B5EF4-FFF2-40B4-BE49-F238E27FC236}">
                  <a16:creationId xmlns:a16="http://schemas.microsoft.com/office/drawing/2014/main" id="{DE111225-613D-75B3-E7C0-3F9408876077}"/>
                </a:ext>
              </a:extLst>
            </p:cNvPr>
            <p:cNvSpPr/>
            <p:nvPr/>
          </p:nvSpPr>
          <p:spPr>
            <a:xfrm>
              <a:off x="851012" y="1938446"/>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23" name="Freeform: Shape 22">
              <a:extLst>
                <a:ext uri="{FF2B5EF4-FFF2-40B4-BE49-F238E27FC236}">
                  <a16:creationId xmlns:a16="http://schemas.microsoft.com/office/drawing/2014/main" id="{562634E9-3A5E-CC37-B144-537B8A1E2DFE}"/>
                </a:ext>
              </a:extLst>
            </p:cNvPr>
            <p:cNvSpPr/>
            <p:nvPr/>
          </p:nvSpPr>
          <p:spPr>
            <a:xfrm>
              <a:off x="902800" y="1679503"/>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24" name="Freeform: Shape 23">
              <a:extLst>
                <a:ext uri="{FF2B5EF4-FFF2-40B4-BE49-F238E27FC236}">
                  <a16:creationId xmlns:a16="http://schemas.microsoft.com/office/drawing/2014/main" id="{80651863-86D7-740B-EEDE-EAF0D2E2F097}"/>
                </a:ext>
              </a:extLst>
            </p:cNvPr>
            <p:cNvSpPr/>
            <p:nvPr/>
          </p:nvSpPr>
          <p:spPr>
            <a:xfrm>
              <a:off x="876906" y="1705397"/>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25" name="Freeform: Shape 24">
              <a:extLst>
                <a:ext uri="{FF2B5EF4-FFF2-40B4-BE49-F238E27FC236}">
                  <a16:creationId xmlns:a16="http://schemas.microsoft.com/office/drawing/2014/main" id="{5789BBD1-F862-6A1A-4CB2-DE4AD2289B17}"/>
                </a:ext>
              </a:extLst>
            </p:cNvPr>
            <p:cNvSpPr/>
            <p:nvPr/>
          </p:nvSpPr>
          <p:spPr>
            <a:xfrm>
              <a:off x="851012" y="1524137"/>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26" name="Freeform: Shape 25">
              <a:extLst>
                <a:ext uri="{FF2B5EF4-FFF2-40B4-BE49-F238E27FC236}">
                  <a16:creationId xmlns:a16="http://schemas.microsoft.com/office/drawing/2014/main" id="{7BF592C5-EEF0-8D4B-6097-076BD9752F49}"/>
                </a:ext>
              </a:extLst>
            </p:cNvPr>
            <p:cNvSpPr/>
            <p:nvPr/>
          </p:nvSpPr>
          <p:spPr>
            <a:xfrm>
              <a:off x="825118" y="1550031"/>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grpSp>
    </p:spTree>
    <p:extLst>
      <p:ext uri="{BB962C8B-B14F-4D97-AF65-F5344CB8AC3E}">
        <p14:creationId xmlns:p14="http://schemas.microsoft.com/office/powerpoint/2010/main" val="801670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6"/>
          <p:cNvSpPr txBox="1">
            <a:spLocks noGrp="1"/>
          </p:cNvSpPr>
          <p:nvPr>
            <p:ph type="body" idx="1"/>
          </p:nvPr>
        </p:nvSpPr>
        <p:spPr>
          <a:xfrm>
            <a:off x="767020" y="2240740"/>
            <a:ext cx="3119180" cy="1327471"/>
          </a:xfrm>
          <a:prstGeom prst="rect">
            <a:avLst/>
          </a:prstGeom>
          <a:noFill/>
          <a:ln>
            <a:noFill/>
          </a:ln>
        </p:spPr>
        <p:txBody>
          <a:bodyPr spcFirstLastPara="1" wrap="square" lIns="0" tIns="0" rIns="0" bIns="0" anchor="t" anchorCtr="0">
            <a:normAutofit/>
          </a:bodyPr>
          <a:lstStyle/>
          <a:p>
            <a:pPr marL="0" indent="0"/>
            <a:r>
              <a:rPr lang="en-US"/>
              <a:t>Learn about the basic Classification algorithms and when and how to use them</a:t>
            </a:r>
          </a:p>
        </p:txBody>
      </p:sp>
      <p:sp>
        <p:nvSpPr>
          <p:cNvPr id="283" name="Google Shape;283;p66"/>
          <p:cNvSpPr txBox="1">
            <a:spLocks noGrp="1"/>
          </p:cNvSpPr>
          <p:nvPr>
            <p:ph type="title"/>
          </p:nvPr>
        </p:nvSpPr>
        <p:spPr>
          <a:xfrm>
            <a:off x="305650" y="244147"/>
            <a:ext cx="10615500" cy="70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400"/>
              <a:buFont typeface="Open Sans"/>
              <a:buNone/>
            </a:pPr>
            <a:r>
              <a:rPr lang="en-US"/>
              <a:t>Classification Algorithms</a:t>
            </a:r>
            <a:endParaRPr/>
          </a:p>
        </p:txBody>
      </p:sp>
      <p:sp>
        <p:nvSpPr>
          <p:cNvPr id="284" name="Google Shape;284;p66"/>
          <p:cNvSpPr txBox="1">
            <a:spLocks noGrp="1"/>
          </p:cNvSpPr>
          <p:nvPr>
            <p:ph type="body" idx="2"/>
          </p:nvPr>
        </p:nvSpPr>
        <p:spPr>
          <a:xfrm>
            <a:off x="4414833" y="2240740"/>
            <a:ext cx="3362334" cy="1327471"/>
          </a:xfrm>
          <a:prstGeom prst="rect">
            <a:avLst/>
          </a:prstGeom>
          <a:noFill/>
          <a:ln>
            <a:noFill/>
          </a:ln>
        </p:spPr>
        <p:txBody>
          <a:bodyPr spcFirstLastPara="1" wrap="square" lIns="0" tIns="0" rIns="0" bIns="0" anchor="t" anchorCtr="0">
            <a:normAutofit/>
          </a:bodyPr>
          <a:lstStyle/>
          <a:p>
            <a:pPr marL="0" indent="0"/>
            <a:r>
              <a:rPr lang="en-US"/>
              <a:t>Understand the underlying considerations and assumptions of these algorithms</a:t>
            </a:r>
          </a:p>
        </p:txBody>
      </p:sp>
      <p:sp>
        <p:nvSpPr>
          <p:cNvPr id="285" name="Google Shape;285;p66"/>
          <p:cNvSpPr txBox="1">
            <a:spLocks noGrp="1"/>
          </p:cNvSpPr>
          <p:nvPr>
            <p:ph type="body" idx="3"/>
          </p:nvPr>
        </p:nvSpPr>
        <p:spPr>
          <a:xfrm>
            <a:off x="8062646" y="2240740"/>
            <a:ext cx="3362334" cy="1327471"/>
          </a:xfrm>
          <a:prstGeom prst="rect">
            <a:avLst/>
          </a:prstGeom>
          <a:noFill/>
          <a:ln>
            <a:noFill/>
          </a:ln>
        </p:spPr>
        <p:txBody>
          <a:bodyPr spcFirstLastPara="1" wrap="square" lIns="0" tIns="0" rIns="0" bIns="0" anchor="t" anchorCtr="0">
            <a:normAutofit/>
          </a:bodyPr>
          <a:lstStyle/>
          <a:p>
            <a:pPr marL="0" indent="0"/>
            <a:r>
              <a:rPr lang="en-US" dirty="0"/>
              <a:t>Learn the inner workings of the algorithms and understand how they categorize observations</a:t>
            </a:r>
          </a:p>
        </p:txBody>
      </p:sp>
      <p:sp>
        <p:nvSpPr>
          <p:cNvPr id="286" name="Google Shape;286;p66"/>
          <p:cNvSpPr txBox="1">
            <a:spLocks noGrp="1"/>
          </p:cNvSpPr>
          <p:nvPr>
            <p:ph type="body" idx="4"/>
          </p:nvPr>
        </p:nvSpPr>
        <p:spPr>
          <a:xfrm>
            <a:off x="767020" y="4777042"/>
            <a:ext cx="3241562" cy="1327471"/>
          </a:xfrm>
          <a:prstGeom prst="rect">
            <a:avLst/>
          </a:prstGeom>
          <a:noFill/>
          <a:ln>
            <a:noFill/>
          </a:ln>
        </p:spPr>
        <p:txBody>
          <a:bodyPr spcFirstLastPara="1" wrap="square" lIns="0" tIns="0" rIns="0" bIns="0" anchor="t" anchorCtr="0">
            <a:normAutofit/>
          </a:bodyPr>
          <a:lstStyle/>
          <a:p>
            <a:pPr marL="0" indent="0"/>
            <a:r>
              <a:rPr lang="en-US"/>
              <a:t>Understand how to interpret the parameters, outputs and evaluation metrics for the algorithms</a:t>
            </a:r>
          </a:p>
        </p:txBody>
      </p:sp>
      <p:sp>
        <p:nvSpPr>
          <p:cNvPr id="287" name="Google Shape;287;p66"/>
          <p:cNvSpPr txBox="1">
            <a:spLocks noGrp="1"/>
          </p:cNvSpPr>
          <p:nvPr>
            <p:ph type="body" idx="5"/>
          </p:nvPr>
        </p:nvSpPr>
        <p:spPr>
          <a:xfrm>
            <a:off x="4414833" y="4777042"/>
            <a:ext cx="3362334" cy="1327471"/>
          </a:xfrm>
          <a:prstGeom prst="rect">
            <a:avLst/>
          </a:prstGeom>
          <a:noFill/>
          <a:ln>
            <a:noFill/>
          </a:ln>
        </p:spPr>
        <p:txBody>
          <a:bodyPr spcFirstLastPara="1" wrap="square" lIns="0" tIns="0" rIns="0" bIns="0" anchor="t" anchorCtr="0">
            <a:normAutofit/>
          </a:bodyPr>
          <a:lstStyle/>
          <a:p>
            <a:pPr marL="0" indent="0"/>
            <a:r>
              <a:rPr lang="en-US"/>
              <a:t>Be able to apply these to real-world scenarios and learn about their applications</a:t>
            </a:r>
          </a:p>
        </p:txBody>
      </p:sp>
      <p:sp>
        <p:nvSpPr>
          <p:cNvPr id="288" name="Google Shape;288;p66"/>
          <p:cNvSpPr txBox="1">
            <a:spLocks noGrp="1"/>
          </p:cNvSpPr>
          <p:nvPr>
            <p:ph type="body" idx="6"/>
          </p:nvPr>
        </p:nvSpPr>
        <p:spPr>
          <a:xfrm>
            <a:off x="8062646" y="4777042"/>
            <a:ext cx="3362334" cy="1327471"/>
          </a:xfrm>
          <a:prstGeom prst="rect">
            <a:avLst/>
          </a:prstGeom>
          <a:noFill/>
          <a:ln>
            <a:noFill/>
          </a:ln>
        </p:spPr>
        <p:txBody>
          <a:bodyPr spcFirstLastPara="1" wrap="square" lIns="0" tIns="0" rIns="0" bIns="0" anchor="t" anchorCtr="0">
            <a:normAutofit/>
          </a:bodyPr>
          <a:lstStyle/>
          <a:p>
            <a:pPr marL="0" indent="0"/>
            <a:r>
              <a:rPr lang="en-US" dirty="0"/>
              <a:t>Apply each classification algorithm in Python identify the quality of results from each.</a:t>
            </a:r>
          </a:p>
        </p:txBody>
      </p:sp>
      <p:grpSp>
        <p:nvGrpSpPr>
          <p:cNvPr id="15" name="Group 14">
            <a:extLst>
              <a:ext uri="{FF2B5EF4-FFF2-40B4-BE49-F238E27FC236}">
                <a16:creationId xmlns:a16="http://schemas.microsoft.com/office/drawing/2014/main" id="{B4EB8BE0-57BB-6B61-5E26-3A180C71F5AE}"/>
              </a:ext>
            </a:extLst>
          </p:cNvPr>
          <p:cNvGrpSpPr/>
          <p:nvPr/>
        </p:nvGrpSpPr>
        <p:grpSpPr>
          <a:xfrm>
            <a:off x="4449654" y="1652658"/>
            <a:ext cx="453375" cy="585000"/>
            <a:chOff x="8111695" y="1645849"/>
            <a:chExt cx="453375" cy="585000"/>
          </a:xfrm>
        </p:grpSpPr>
        <p:sp>
          <p:nvSpPr>
            <p:cNvPr id="16" name="Freeform: Shape 15">
              <a:extLst>
                <a:ext uri="{FF2B5EF4-FFF2-40B4-BE49-F238E27FC236}">
                  <a16:creationId xmlns:a16="http://schemas.microsoft.com/office/drawing/2014/main" id="{D018B230-3AF1-86AC-1CB4-54A1D156E51C}"/>
                </a:ext>
              </a:extLst>
            </p:cNvPr>
            <p:cNvSpPr/>
            <p:nvPr/>
          </p:nvSpPr>
          <p:spPr>
            <a:xfrm>
              <a:off x="8111695" y="1645849"/>
              <a:ext cx="453375" cy="585000"/>
            </a:xfrm>
            <a:custGeom>
              <a:avLst/>
              <a:gdLst>
                <a:gd name="connsiteX0" fmla="*/ 43875 w 453375"/>
                <a:gd name="connsiteY0" fmla="*/ 43875 h 585000"/>
                <a:gd name="connsiteX1" fmla="*/ 409500 w 453375"/>
                <a:gd name="connsiteY1" fmla="*/ 43875 h 585000"/>
                <a:gd name="connsiteX2" fmla="*/ 409500 w 453375"/>
                <a:gd name="connsiteY2" fmla="*/ 541125 h 585000"/>
                <a:gd name="connsiteX3" fmla="*/ 43875 w 453375"/>
                <a:gd name="connsiteY3" fmla="*/ 541125 h 585000"/>
                <a:gd name="connsiteX4" fmla="*/ 43875 w 453375"/>
                <a:gd name="connsiteY4" fmla="*/ 43875 h 585000"/>
                <a:gd name="connsiteX5" fmla="*/ 0 w 453375"/>
                <a:gd name="connsiteY5" fmla="*/ 585000 h 585000"/>
                <a:gd name="connsiteX6" fmla="*/ 453375 w 453375"/>
                <a:gd name="connsiteY6" fmla="*/ 585000 h 585000"/>
                <a:gd name="connsiteX7" fmla="*/ 453375 w 453375"/>
                <a:gd name="connsiteY7" fmla="*/ 0 h 585000"/>
                <a:gd name="connsiteX8" fmla="*/ 0 w 453375"/>
                <a:gd name="connsiteY8" fmla="*/ 0 h 585000"/>
                <a:gd name="connsiteX9" fmla="*/ 0 w 453375"/>
                <a:gd name="connsiteY9" fmla="*/ 585000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375" h="585000">
                  <a:moveTo>
                    <a:pt x="43875" y="43875"/>
                  </a:moveTo>
                  <a:lnTo>
                    <a:pt x="409500" y="43875"/>
                  </a:lnTo>
                  <a:lnTo>
                    <a:pt x="409500" y="541125"/>
                  </a:lnTo>
                  <a:lnTo>
                    <a:pt x="43875" y="541125"/>
                  </a:lnTo>
                  <a:lnTo>
                    <a:pt x="43875" y="43875"/>
                  </a:lnTo>
                  <a:close/>
                  <a:moveTo>
                    <a:pt x="0" y="585000"/>
                  </a:moveTo>
                  <a:lnTo>
                    <a:pt x="453375" y="585000"/>
                  </a:lnTo>
                  <a:lnTo>
                    <a:pt x="453375" y="0"/>
                  </a:lnTo>
                  <a:lnTo>
                    <a:pt x="0" y="0"/>
                  </a:lnTo>
                  <a:lnTo>
                    <a:pt x="0" y="585000"/>
                  </a:lnTo>
                  <a:close/>
                </a:path>
              </a:pathLst>
            </a:custGeom>
            <a:solidFill>
              <a:schemeClr val="bg1"/>
            </a:solidFill>
            <a:ln w="7243" cap="flat">
              <a:noFill/>
              <a:prstDash val="solid"/>
              <a:miter/>
            </a:ln>
          </p:spPr>
          <p:txBody>
            <a:bodyPr rtlCol="0" anchor="ctr"/>
            <a:lstStyle/>
            <a:p>
              <a:endParaRPr lang="en-CA"/>
            </a:p>
          </p:txBody>
        </p:sp>
        <p:sp>
          <p:nvSpPr>
            <p:cNvPr id="17" name="Freeform: Shape 16">
              <a:extLst>
                <a:ext uri="{FF2B5EF4-FFF2-40B4-BE49-F238E27FC236}">
                  <a16:creationId xmlns:a16="http://schemas.microsoft.com/office/drawing/2014/main" id="{3C3B85A7-B7CB-209F-29DC-9A81692A2208}"/>
                </a:ext>
              </a:extLst>
            </p:cNvPr>
            <p:cNvSpPr/>
            <p:nvPr/>
          </p:nvSpPr>
          <p:spPr>
            <a:xfrm>
              <a:off x="8206758" y="1733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18" name="Freeform: Shape 17">
              <a:extLst>
                <a:ext uri="{FF2B5EF4-FFF2-40B4-BE49-F238E27FC236}">
                  <a16:creationId xmlns:a16="http://schemas.microsoft.com/office/drawing/2014/main" id="{5CD7DB34-E51A-BCBE-8E1A-4EA0768691DD}"/>
                </a:ext>
              </a:extLst>
            </p:cNvPr>
            <p:cNvSpPr/>
            <p:nvPr/>
          </p:nvSpPr>
          <p:spPr>
            <a:xfrm>
              <a:off x="8323758" y="1748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sp>
          <p:nvSpPr>
            <p:cNvPr id="19" name="Freeform: Shape 18">
              <a:extLst>
                <a:ext uri="{FF2B5EF4-FFF2-40B4-BE49-F238E27FC236}">
                  <a16:creationId xmlns:a16="http://schemas.microsoft.com/office/drawing/2014/main" id="{B781BF8A-D378-C565-AC91-56A038360D35}"/>
                </a:ext>
              </a:extLst>
            </p:cNvPr>
            <p:cNvSpPr/>
            <p:nvPr/>
          </p:nvSpPr>
          <p:spPr>
            <a:xfrm>
              <a:off x="8206758" y="1850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20" name="Freeform: Shape 19">
              <a:extLst>
                <a:ext uri="{FF2B5EF4-FFF2-40B4-BE49-F238E27FC236}">
                  <a16:creationId xmlns:a16="http://schemas.microsoft.com/office/drawing/2014/main" id="{9AF4679D-E644-6B73-21BB-5BDC48B63F72}"/>
                </a:ext>
              </a:extLst>
            </p:cNvPr>
            <p:cNvSpPr/>
            <p:nvPr/>
          </p:nvSpPr>
          <p:spPr>
            <a:xfrm>
              <a:off x="8323758" y="1865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sp>
          <p:nvSpPr>
            <p:cNvPr id="21" name="Freeform: Shape 20">
              <a:extLst>
                <a:ext uri="{FF2B5EF4-FFF2-40B4-BE49-F238E27FC236}">
                  <a16:creationId xmlns:a16="http://schemas.microsoft.com/office/drawing/2014/main" id="{632603AF-31F0-DE9D-0A72-B60FBE25905B}"/>
                </a:ext>
              </a:extLst>
            </p:cNvPr>
            <p:cNvSpPr/>
            <p:nvPr/>
          </p:nvSpPr>
          <p:spPr>
            <a:xfrm>
              <a:off x="8206758" y="1967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22" name="Freeform: Shape 21">
              <a:extLst>
                <a:ext uri="{FF2B5EF4-FFF2-40B4-BE49-F238E27FC236}">
                  <a16:creationId xmlns:a16="http://schemas.microsoft.com/office/drawing/2014/main" id="{EAAB216E-5174-E970-37C5-3DED584A6871}"/>
                </a:ext>
              </a:extLst>
            </p:cNvPr>
            <p:cNvSpPr/>
            <p:nvPr/>
          </p:nvSpPr>
          <p:spPr>
            <a:xfrm>
              <a:off x="8323758" y="1982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sp>
          <p:nvSpPr>
            <p:cNvPr id="23" name="Freeform: Shape 22">
              <a:extLst>
                <a:ext uri="{FF2B5EF4-FFF2-40B4-BE49-F238E27FC236}">
                  <a16:creationId xmlns:a16="http://schemas.microsoft.com/office/drawing/2014/main" id="{96236713-C309-45A1-5BC6-88199CA16071}"/>
                </a:ext>
              </a:extLst>
            </p:cNvPr>
            <p:cNvSpPr/>
            <p:nvPr/>
          </p:nvSpPr>
          <p:spPr>
            <a:xfrm>
              <a:off x="8206758" y="2084599"/>
              <a:ext cx="58500" cy="58500"/>
            </a:xfrm>
            <a:custGeom>
              <a:avLst/>
              <a:gdLst>
                <a:gd name="connsiteX0" fmla="*/ 0 w 58500"/>
                <a:gd name="connsiteY0" fmla="*/ 0 h 58500"/>
                <a:gd name="connsiteX1" fmla="*/ 58500 w 58500"/>
                <a:gd name="connsiteY1" fmla="*/ 0 h 58500"/>
                <a:gd name="connsiteX2" fmla="*/ 58500 w 58500"/>
                <a:gd name="connsiteY2" fmla="*/ 58500 h 58500"/>
                <a:gd name="connsiteX3" fmla="*/ 0 w 58500"/>
                <a:gd name="connsiteY3" fmla="*/ 58500 h 58500"/>
              </a:gdLst>
              <a:ahLst/>
              <a:cxnLst>
                <a:cxn ang="0">
                  <a:pos x="connsiteX0" y="connsiteY0"/>
                </a:cxn>
                <a:cxn ang="0">
                  <a:pos x="connsiteX1" y="connsiteY1"/>
                </a:cxn>
                <a:cxn ang="0">
                  <a:pos x="connsiteX2" y="connsiteY2"/>
                </a:cxn>
                <a:cxn ang="0">
                  <a:pos x="connsiteX3" y="connsiteY3"/>
                </a:cxn>
              </a:cxnLst>
              <a:rect l="l" t="t" r="r" b="b"/>
              <a:pathLst>
                <a:path w="58500" h="58500">
                  <a:moveTo>
                    <a:pt x="0" y="0"/>
                  </a:moveTo>
                  <a:lnTo>
                    <a:pt x="58500" y="0"/>
                  </a:lnTo>
                  <a:lnTo>
                    <a:pt x="58500" y="58500"/>
                  </a:lnTo>
                  <a:lnTo>
                    <a:pt x="0" y="58500"/>
                  </a:lnTo>
                  <a:close/>
                </a:path>
              </a:pathLst>
            </a:custGeom>
            <a:solidFill>
              <a:schemeClr val="accent4"/>
            </a:solidFill>
            <a:ln w="7243" cap="flat">
              <a:noFill/>
              <a:prstDash val="solid"/>
              <a:miter/>
            </a:ln>
          </p:spPr>
          <p:txBody>
            <a:bodyPr rtlCol="0" anchor="ctr"/>
            <a:lstStyle/>
            <a:p>
              <a:endParaRPr lang="en-CA"/>
            </a:p>
          </p:txBody>
        </p:sp>
        <p:sp>
          <p:nvSpPr>
            <p:cNvPr id="24" name="Freeform: Shape 23">
              <a:extLst>
                <a:ext uri="{FF2B5EF4-FFF2-40B4-BE49-F238E27FC236}">
                  <a16:creationId xmlns:a16="http://schemas.microsoft.com/office/drawing/2014/main" id="{37E715CE-D1AA-C640-105E-F497F9B79823}"/>
                </a:ext>
              </a:extLst>
            </p:cNvPr>
            <p:cNvSpPr/>
            <p:nvPr/>
          </p:nvSpPr>
          <p:spPr>
            <a:xfrm>
              <a:off x="8323758" y="2099224"/>
              <a:ext cx="146250" cy="29250"/>
            </a:xfrm>
            <a:custGeom>
              <a:avLst/>
              <a:gdLst>
                <a:gd name="connsiteX0" fmla="*/ 0 w 146250"/>
                <a:gd name="connsiteY0" fmla="*/ 0 h 29250"/>
                <a:gd name="connsiteX1" fmla="*/ 146250 w 146250"/>
                <a:gd name="connsiteY1" fmla="*/ 0 h 29250"/>
                <a:gd name="connsiteX2" fmla="*/ 146250 w 146250"/>
                <a:gd name="connsiteY2" fmla="*/ 29250 h 29250"/>
                <a:gd name="connsiteX3" fmla="*/ 0 w 146250"/>
                <a:gd name="connsiteY3" fmla="*/ 29250 h 29250"/>
              </a:gdLst>
              <a:ahLst/>
              <a:cxnLst>
                <a:cxn ang="0">
                  <a:pos x="connsiteX0" y="connsiteY0"/>
                </a:cxn>
                <a:cxn ang="0">
                  <a:pos x="connsiteX1" y="connsiteY1"/>
                </a:cxn>
                <a:cxn ang="0">
                  <a:pos x="connsiteX2" y="connsiteY2"/>
                </a:cxn>
                <a:cxn ang="0">
                  <a:pos x="connsiteX3" y="connsiteY3"/>
                </a:cxn>
              </a:cxnLst>
              <a:rect l="l" t="t" r="r" b="b"/>
              <a:pathLst>
                <a:path w="146250" h="29250">
                  <a:moveTo>
                    <a:pt x="0" y="0"/>
                  </a:moveTo>
                  <a:lnTo>
                    <a:pt x="146250" y="0"/>
                  </a:lnTo>
                  <a:lnTo>
                    <a:pt x="146250" y="29250"/>
                  </a:lnTo>
                  <a:lnTo>
                    <a:pt x="0" y="29250"/>
                  </a:lnTo>
                  <a:close/>
                </a:path>
              </a:pathLst>
            </a:custGeom>
            <a:solidFill>
              <a:schemeClr val="bg1"/>
            </a:solidFill>
            <a:ln w="7243" cap="flat">
              <a:noFill/>
              <a:prstDash val="solid"/>
              <a:miter/>
            </a:ln>
          </p:spPr>
          <p:txBody>
            <a:bodyPr rtlCol="0" anchor="ctr"/>
            <a:lstStyle/>
            <a:p>
              <a:endParaRPr lang="en-CA"/>
            </a:p>
          </p:txBody>
        </p:sp>
      </p:grpSp>
      <p:grpSp>
        <p:nvGrpSpPr>
          <p:cNvPr id="48" name="Group 47">
            <a:extLst>
              <a:ext uri="{FF2B5EF4-FFF2-40B4-BE49-F238E27FC236}">
                <a16:creationId xmlns:a16="http://schemas.microsoft.com/office/drawing/2014/main" id="{5D632088-367A-010B-77B4-4F44C9B9CA89}"/>
              </a:ext>
            </a:extLst>
          </p:cNvPr>
          <p:cNvGrpSpPr/>
          <p:nvPr/>
        </p:nvGrpSpPr>
        <p:grpSpPr>
          <a:xfrm>
            <a:off x="7987762" y="4014058"/>
            <a:ext cx="888567" cy="888567"/>
            <a:chOff x="8045883" y="4179867"/>
            <a:chExt cx="702000" cy="702000"/>
          </a:xfrm>
        </p:grpSpPr>
        <p:pic>
          <p:nvPicPr>
            <p:cNvPr id="49" name="Google Shape;294;p66">
              <a:extLst>
                <a:ext uri="{FF2B5EF4-FFF2-40B4-BE49-F238E27FC236}">
                  <a16:creationId xmlns:a16="http://schemas.microsoft.com/office/drawing/2014/main" id="{34B2A2C1-534D-AE4B-A577-3012D6B2245F}"/>
                </a:ext>
              </a:extLst>
            </p:cNvPr>
            <p:cNvPicPr preferRelativeResize="0"/>
            <p:nvPr/>
          </p:nvPicPr>
          <p:blipFill>
            <a:blip r:embed="rId3">
              <a:biLevel thresh="25000"/>
            </a:blip>
            <a:srcRect/>
            <a:stretch/>
          </p:blipFill>
          <p:spPr>
            <a:xfrm>
              <a:off x="8045883" y="4179867"/>
              <a:ext cx="702000" cy="702000"/>
            </a:xfrm>
            <a:prstGeom prst="rect">
              <a:avLst/>
            </a:prstGeom>
            <a:noFill/>
            <a:ln>
              <a:noFill/>
            </a:ln>
          </p:spPr>
        </p:pic>
        <p:sp>
          <p:nvSpPr>
            <p:cNvPr id="50" name="Oval 49">
              <a:extLst>
                <a:ext uri="{FF2B5EF4-FFF2-40B4-BE49-F238E27FC236}">
                  <a16:creationId xmlns:a16="http://schemas.microsoft.com/office/drawing/2014/main" id="{20156920-E0C4-2475-9CF1-BF9D2032E8FC}"/>
                </a:ext>
              </a:extLst>
            </p:cNvPr>
            <p:cNvSpPr/>
            <p:nvPr/>
          </p:nvSpPr>
          <p:spPr>
            <a:xfrm>
              <a:off x="8314372" y="433102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06B41EDF-891B-8DC7-9FF1-E1EA221AE13E}"/>
                </a:ext>
              </a:extLst>
            </p:cNvPr>
            <p:cNvSpPr/>
            <p:nvPr/>
          </p:nvSpPr>
          <p:spPr>
            <a:xfrm>
              <a:off x="8437243" y="4681555"/>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2" name="Group 51">
            <a:extLst>
              <a:ext uri="{FF2B5EF4-FFF2-40B4-BE49-F238E27FC236}">
                <a16:creationId xmlns:a16="http://schemas.microsoft.com/office/drawing/2014/main" id="{561A1801-68F5-C757-32D4-59F8022494D3}"/>
              </a:ext>
            </a:extLst>
          </p:cNvPr>
          <p:cNvGrpSpPr/>
          <p:nvPr/>
        </p:nvGrpSpPr>
        <p:grpSpPr>
          <a:xfrm>
            <a:off x="817662" y="4179867"/>
            <a:ext cx="647360" cy="647360"/>
            <a:chOff x="3180584" y="2343490"/>
            <a:chExt cx="2701289" cy="2701290"/>
          </a:xfrm>
        </p:grpSpPr>
        <p:sp>
          <p:nvSpPr>
            <p:cNvPr id="53" name="Freeform: Shape 52">
              <a:extLst>
                <a:ext uri="{FF2B5EF4-FFF2-40B4-BE49-F238E27FC236}">
                  <a16:creationId xmlns:a16="http://schemas.microsoft.com/office/drawing/2014/main" id="{4C71CA6A-905A-DE7F-5273-507EDE2C49C4}"/>
                </a:ext>
              </a:extLst>
            </p:cNvPr>
            <p:cNvSpPr/>
            <p:nvPr/>
          </p:nvSpPr>
          <p:spPr>
            <a:xfrm>
              <a:off x="3180584" y="2343490"/>
              <a:ext cx="1350645" cy="2701290"/>
            </a:xfrm>
            <a:custGeom>
              <a:avLst/>
              <a:gdLst>
                <a:gd name="connsiteX0" fmla="*/ 1350645 w 1350645"/>
                <a:gd name="connsiteY0" fmla="*/ 225108 h 2701290"/>
                <a:gd name="connsiteX1" fmla="*/ 1350645 w 1350645"/>
                <a:gd name="connsiteY1" fmla="*/ 0 h 2701290"/>
                <a:gd name="connsiteX2" fmla="*/ 709201 w 1350645"/>
                <a:gd name="connsiteY2" fmla="*/ 535427 h 2701290"/>
                <a:gd name="connsiteX3" fmla="*/ 581399 w 1350645"/>
                <a:gd name="connsiteY3" fmla="*/ 1238091 h 2701290"/>
                <a:gd name="connsiteX4" fmla="*/ 281384 w 1350645"/>
                <a:gd name="connsiteY4" fmla="*/ 1238091 h 2701290"/>
                <a:gd name="connsiteX5" fmla="*/ 281384 w 1350645"/>
                <a:gd name="connsiteY5" fmla="*/ 1463199 h 2701290"/>
                <a:gd name="connsiteX6" fmla="*/ 540483 w 1350645"/>
                <a:gd name="connsiteY6" fmla="*/ 1463199 h 2701290"/>
                <a:gd name="connsiteX7" fmla="*/ 419988 w 1350645"/>
                <a:gd name="connsiteY7" fmla="*/ 2125634 h 2701290"/>
                <a:gd name="connsiteX8" fmla="*/ 0 w 1350645"/>
                <a:gd name="connsiteY8" fmla="*/ 2476183 h 2701290"/>
                <a:gd name="connsiteX9" fmla="*/ 0 w 1350645"/>
                <a:gd name="connsiteY9" fmla="*/ 2701290 h 2701290"/>
                <a:gd name="connsiteX10" fmla="*/ 641441 w 1350645"/>
                <a:gd name="connsiteY10" fmla="*/ 2165865 h 2701290"/>
                <a:gd name="connsiteX11" fmla="*/ 769249 w 1350645"/>
                <a:gd name="connsiteY11" fmla="*/ 1463199 h 2701290"/>
                <a:gd name="connsiteX12" fmla="*/ 1012984 w 1350645"/>
                <a:gd name="connsiteY12" fmla="*/ 1463199 h 2701290"/>
                <a:gd name="connsiteX13" fmla="*/ 1012984 w 1350645"/>
                <a:gd name="connsiteY13" fmla="*/ 1238091 h 2701290"/>
                <a:gd name="connsiteX14" fmla="*/ 810162 w 1350645"/>
                <a:gd name="connsiteY14" fmla="*/ 1238091 h 2701290"/>
                <a:gd name="connsiteX15" fmla="*/ 930658 w 1350645"/>
                <a:gd name="connsiteY15" fmla="*/ 575656 h 2701290"/>
                <a:gd name="connsiteX16" fmla="*/ 1350645 w 1350645"/>
                <a:gd name="connsiteY16" fmla="*/ 225108 h 270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0645" h="2701290">
                  <a:moveTo>
                    <a:pt x="1350645" y="225108"/>
                  </a:moveTo>
                  <a:lnTo>
                    <a:pt x="1350645" y="0"/>
                  </a:lnTo>
                  <a:cubicBezTo>
                    <a:pt x="1035269" y="0"/>
                    <a:pt x="765591" y="225162"/>
                    <a:pt x="709201" y="535427"/>
                  </a:cubicBezTo>
                  <a:lnTo>
                    <a:pt x="581399" y="1238091"/>
                  </a:lnTo>
                  <a:lnTo>
                    <a:pt x="281384" y="1238091"/>
                  </a:lnTo>
                  <a:lnTo>
                    <a:pt x="281384" y="1463199"/>
                  </a:lnTo>
                  <a:lnTo>
                    <a:pt x="540483" y="1463199"/>
                  </a:lnTo>
                  <a:lnTo>
                    <a:pt x="419988" y="2125634"/>
                  </a:lnTo>
                  <a:cubicBezTo>
                    <a:pt x="383084" y="2328786"/>
                    <a:pt x="206477" y="2476183"/>
                    <a:pt x="0" y="2476183"/>
                  </a:cubicBezTo>
                  <a:lnTo>
                    <a:pt x="0" y="2701290"/>
                  </a:lnTo>
                  <a:cubicBezTo>
                    <a:pt x="315376" y="2701290"/>
                    <a:pt x="585054" y="2476126"/>
                    <a:pt x="641441" y="2165865"/>
                  </a:cubicBezTo>
                  <a:lnTo>
                    <a:pt x="769249" y="1463199"/>
                  </a:lnTo>
                  <a:lnTo>
                    <a:pt x="1012984" y="1463199"/>
                  </a:lnTo>
                  <a:lnTo>
                    <a:pt x="1012984" y="1238091"/>
                  </a:lnTo>
                  <a:lnTo>
                    <a:pt x="810162" y="1238091"/>
                  </a:lnTo>
                  <a:lnTo>
                    <a:pt x="930658" y="575656"/>
                  </a:lnTo>
                  <a:cubicBezTo>
                    <a:pt x="967561" y="372504"/>
                    <a:pt x="1144165" y="225108"/>
                    <a:pt x="1350645" y="225108"/>
                  </a:cubicBezTo>
                  <a:close/>
                </a:path>
              </a:pathLst>
            </a:custGeom>
            <a:solidFill>
              <a:schemeClr val="bg1"/>
            </a:solidFill>
            <a:ln w="7020"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A08006A0-2164-DD2F-55AB-FFC9FD0E4DE3}"/>
                </a:ext>
              </a:extLst>
            </p:cNvPr>
            <p:cNvSpPr/>
            <p:nvPr/>
          </p:nvSpPr>
          <p:spPr>
            <a:xfrm>
              <a:off x="4362398" y="2951268"/>
              <a:ext cx="371926" cy="1485734"/>
            </a:xfrm>
            <a:custGeom>
              <a:avLst/>
              <a:gdLst>
                <a:gd name="connsiteX0" fmla="*/ 281384 w 371926"/>
                <a:gd name="connsiteY0" fmla="*/ 67544 h 1485734"/>
                <a:gd name="connsiteX1" fmla="*/ 191334 w 371926"/>
                <a:gd name="connsiteY1" fmla="*/ 0 h 1485734"/>
                <a:gd name="connsiteX2" fmla="*/ 0 w 371926"/>
                <a:gd name="connsiteY2" fmla="*/ 742866 h 1485734"/>
                <a:gd name="connsiteX3" fmla="*/ 191334 w 371926"/>
                <a:gd name="connsiteY3" fmla="*/ 1485735 h 1485734"/>
                <a:gd name="connsiteX4" fmla="*/ 371378 w 371926"/>
                <a:gd name="connsiteY4" fmla="*/ 1350642 h 1485734"/>
                <a:gd name="connsiteX5" fmla="*/ 225108 w 371926"/>
                <a:gd name="connsiteY5" fmla="*/ 742866 h 1485734"/>
                <a:gd name="connsiteX6" fmla="*/ 371927 w 371926"/>
                <a:gd name="connsiteY6" fmla="*/ 134344 h 14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926" h="1485734">
                  <a:moveTo>
                    <a:pt x="281384" y="67544"/>
                  </a:moveTo>
                  <a:lnTo>
                    <a:pt x="191334" y="0"/>
                  </a:lnTo>
                  <a:cubicBezTo>
                    <a:pt x="183533" y="10415"/>
                    <a:pt x="0" y="260693"/>
                    <a:pt x="0" y="742866"/>
                  </a:cubicBezTo>
                  <a:cubicBezTo>
                    <a:pt x="0" y="1225039"/>
                    <a:pt x="183533" y="1475317"/>
                    <a:pt x="191334" y="1485735"/>
                  </a:cubicBezTo>
                  <a:lnTo>
                    <a:pt x="371378" y="1350642"/>
                  </a:lnTo>
                  <a:cubicBezTo>
                    <a:pt x="369978" y="1348750"/>
                    <a:pt x="225108" y="1144331"/>
                    <a:pt x="225108" y="742866"/>
                  </a:cubicBezTo>
                  <a:cubicBezTo>
                    <a:pt x="225108" y="341506"/>
                    <a:pt x="370471" y="136433"/>
                    <a:pt x="371927" y="134344"/>
                  </a:cubicBezTo>
                  <a:close/>
                </a:path>
              </a:pathLst>
            </a:custGeom>
            <a:solidFill>
              <a:schemeClr val="bg1"/>
            </a:solidFill>
            <a:ln w="7020" cap="flat">
              <a:noFill/>
              <a:prstDash val="solid"/>
              <a:miter/>
            </a:ln>
          </p:spPr>
          <p:txBody>
            <a:bodyPr rtlCol="0" anchor="ctr"/>
            <a:lstStyle/>
            <a:p>
              <a:endParaRPr lang="en-CA"/>
            </a:p>
          </p:txBody>
        </p:sp>
        <p:sp>
          <p:nvSpPr>
            <p:cNvPr id="55" name="Freeform: Shape 54">
              <a:extLst>
                <a:ext uri="{FF2B5EF4-FFF2-40B4-BE49-F238E27FC236}">
                  <a16:creationId xmlns:a16="http://schemas.microsoft.com/office/drawing/2014/main" id="{02167568-417D-B89E-F0E8-D2FA7FC9B996}"/>
                </a:ext>
              </a:extLst>
            </p:cNvPr>
            <p:cNvSpPr/>
            <p:nvPr/>
          </p:nvSpPr>
          <p:spPr>
            <a:xfrm>
              <a:off x="5509947" y="2951268"/>
              <a:ext cx="371926" cy="1485734"/>
            </a:xfrm>
            <a:custGeom>
              <a:avLst/>
              <a:gdLst>
                <a:gd name="connsiteX0" fmla="*/ 492 w 371926"/>
                <a:gd name="connsiteY0" fmla="*/ 135090 h 1485734"/>
                <a:gd name="connsiteX1" fmla="*/ 146819 w 371926"/>
                <a:gd name="connsiteY1" fmla="*/ 742866 h 1485734"/>
                <a:gd name="connsiteX2" fmla="*/ 0 w 371926"/>
                <a:gd name="connsiteY2" fmla="*/ 1351388 h 1485734"/>
                <a:gd name="connsiteX3" fmla="*/ 90542 w 371926"/>
                <a:gd name="connsiteY3" fmla="*/ 1418189 h 1485734"/>
                <a:gd name="connsiteX4" fmla="*/ 180592 w 371926"/>
                <a:gd name="connsiteY4" fmla="*/ 1485735 h 1485734"/>
                <a:gd name="connsiteX5" fmla="*/ 371927 w 371926"/>
                <a:gd name="connsiteY5" fmla="*/ 742866 h 1485734"/>
                <a:gd name="connsiteX6" fmla="*/ 180592 w 371926"/>
                <a:gd name="connsiteY6" fmla="*/ 0 h 14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926" h="1485734">
                  <a:moveTo>
                    <a:pt x="492" y="135090"/>
                  </a:moveTo>
                  <a:cubicBezTo>
                    <a:pt x="1949" y="136982"/>
                    <a:pt x="146819" y="341401"/>
                    <a:pt x="146819" y="742866"/>
                  </a:cubicBezTo>
                  <a:cubicBezTo>
                    <a:pt x="146819" y="1144226"/>
                    <a:pt x="1456" y="1349299"/>
                    <a:pt x="0" y="1351388"/>
                  </a:cubicBezTo>
                  <a:lnTo>
                    <a:pt x="90542" y="1418189"/>
                  </a:lnTo>
                  <a:lnTo>
                    <a:pt x="180592" y="1485735"/>
                  </a:lnTo>
                  <a:cubicBezTo>
                    <a:pt x="188478" y="1475260"/>
                    <a:pt x="371927" y="1225039"/>
                    <a:pt x="371927" y="742866"/>
                  </a:cubicBezTo>
                  <a:cubicBezTo>
                    <a:pt x="371927" y="260693"/>
                    <a:pt x="188394" y="10415"/>
                    <a:pt x="180592" y="0"/>
                  </a:cubicBezTo>
                  <a:close/>
                </a:path>
              </a:pathLst>
            </a:custGeom>
            <a:solidFill>
              <a:schemeClr val="bg1"/>
            </a:solidFill>
            <a:ln w="7020" cap="flat">
              <a:noFill/>
              <a:prstDash val="solid"/>
              <a:miter/>
            </a:ln>
          </p:spPr>
          <p:txBody>
            <a:bodyPr rtlCol="0" anchor="ctr"/>
            <a:lstStyle/>
            <a:p>
              <a:endParaRPr lang="en-CA"/>
            </a:p>
          </p:txBody>
        </p:sp>
        <p:sp>
          <p:nvSpPr>
            <p:cNvPr id="56" name="Freeform: Shape 55">
              <a:extLst>
                <a:ext uri="{FF2B5EF4-FFF2-40B4-BE49-F238E27FC236}">
                  <a16:creationId xmlns:a16="http://schemas.microsoft.com/office/drawing/2014/main" id="{8C8004FA-1A0C-6FEA-D376-027ED3F7395F}"/>
                </a:ext>
              </a:extLst>
            </p:cNvPr>
            <p:cNvSpPr/>
            <p:nvPr/>
          </p:nvSpPr>
          <p:spPr>
            <a:xfrm>
              <a:off x="4777876" y="3346526"/>
              <a:ext cx="632242" cy="751493"/>
            </a:xfrm>
            <a:custGeom>
              <a:avLst/>
              <a:gdLst>
                <a:gd name="connsiteX0" fmla="*/ 450215 w 632242"/>
                <a:gd name="connsiteY0" fmla="*/ 0 h 751493"/>
                <a:gd name="connsiteX1" fmla="*/ 316121 w 632242"/>
                <a:gd name="connsiteY1" fmla="*/ 184412 h 751493"/>
                <a:gd name="connsiteX2" fmla="*/ 182028 w 632242"/>
                <a:gd name="connsiteY2" fmla="*/ 0 h 751493"/>
                <a:gd name="connsiteX3" fmla="*/ 0 w 632242"/>
                <a:gd name="connsiteY3" fmla="*/ 132448 h 751493"/>
                <a:gd name="connsiteX4" fmla="*/ 176942 w 632242"/>
                <a:gd name="connsiteY4" fmla="*/ 375747 h 751493"/>
                <a:gd name="connsiteX5" fmla="*/ 0 w 632242"/>
                <a:gd name="connsiteY5" fmla="*/ 619046 h 751493"/>
                <a:gd name="connsiteX6" fmla="*/ 182028 w 632242"/>
                <a:gd name="connsiteY6" fmla="*/ 751493 h 751493"/>
                <a:gd name="connsiteX7" fmla="*/ 316121 w 632242"/>
                <a:gd name="connsiteY7" fmla="*/ 567081 h 751493"/>
                <a:gd name="connsiteX8" fmla="*/ 450215 w 632242"/>
                <a:gd name="connsiteY8" fmla="*/ 751493 h 751493"/>
                <a:gd name="connsiteX9" fmla="*/ 632243 w 632242"/>
                <a:gd name="connsiteY9" fmla="*/ 619046 h 751493"/>
                <a:gd name="connsiteX10" fmla="*/ 455301 w 632242"/>
                <a:gd name="connsiteY10" fmla="*/ 375747 h 751493"/>
                <a:gd name="connsiteX11" fmla="*/ 632243 w 632242"/>
                <a:gd name="connsiteY11" fmla="*/ 132448 h 75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242" h="751493">
                  <a:moveTo>
                    <a:pt x="450215" y="0"/>
                  </a:moveTo>
                  <a:lnTo>
                    <a:pt x="316121" y="184412"/>
                  </a:lnTo>
                  <a:lnTo>
                    <a:pt x="182028" y="0"/>
                  </a:lnTo>
                  <a:lnTo>
                    <a:pt x="0" y="132448"/>
                  </a:lnTo>
                  <a:lnTo>
                    <a:pt x="176942" y="375747"/>
                  </a:lnTo>
                  <a:lnTo>
                    <a:pt x="0" y="619046"/>
                  </a:lnTo>
                  <a:lnTo>
                    <a:pt x="182028" y="751493"/>
                  </a:lnTo>
                  <a:lnTo>
                    <a:pt x="316121" y="567081"/>
                  </a:lnTo>
                  <a:lnTo>
                    <a:pt x="450215" y="751493"/>
                  </a:lnTo>
                  <a:lnTo>
                    <a:pt x="632243" y="619046"/>
                  </a:lnTo>
                  <a:lnTo>
                    <a:pt x="455301" y="375747"/>
                  </a:lnTo>
                  <a:lnTo>
                    <a:pt x="632243" y="132448"/>
                  </a:lnTo>
                  <a:close/>
                </a:path>
              </a:pathLst>
            </a:custGeom>
            <a:solidFill>
              <a:schemeClr val="accent4"/>
            </a:solidFill>
            <a:ln w="7020" cap="flat">
              <a:noFill/>
              <a:prstDash val="solid"/>
              <a:miter/>
            </a:ln>
          </p:spPr>
          <p:txBody>
            <a:bodyPr rtlCol="0" anchor="ctr"/>
            <a:lstStyle/>
            <a:p>
              <a:endParaRPr lang="en-CA"/>
            </a:p>
          </p:txBody>
        </p:sp>
      </p:grpSp>
      <p:grpSp>
        <p:nvGrpSpPr>
          <p:cNvPr id="57" name="Group 56">
            <a:extLst>
              <a:ext uri="{FF2B5EF4-FFF2-40B4-BE49-F238E27FC236}">
                <a16:creationId xmlns:a16="http://schemas.microsoft.com/office/drawing/2014/main" id="{014D6BE4-912D-E87F-05DA-BAF5060F65B9}"/>
              </a:ext>
            </a:extLst>
          </p:cNvPr>
          <p:cNvGrpSpPr/>
          <p:nvPr/>
        </p:nvGrpSpPr>
        <p:grpSpPr>
          <a:xfrm>
            <a:off x="4397416" y="4125226"/>
            <a:ext cx="702000" cy="702001"/>
            <a:chOff x="4380864" y="3509268"/>
            <a:chExt cx="1466855" cy="1466856"/>
          </a:xfrm>
        </p:grpSpPr>
        <p:sp>
          <p:nvSpPr>
            <p:cNvPr id="58" name="Freeform: Shape 57">
              <a:extLst>
                <a:ext uri="{FF2B5EF4-FFF2-40B4-BE49-F238E27FC236}">
                  <a16:creationId xmlns:a16="http://schemas.microsoft.com/office/drawing/2014/main" id="{64514C14-8B69-69A7-AF1F-150900C461FF}"/>
                </a:ext>
              </a:extLst>
            </p:cNvPr>
            <p:cNvSpPr/>
            <p:nvPr/>
          </p:nvSpPr>
          <p:spPr>
            <a:xfrm>
              <a:off x="4820910" y="4731618"/>
              <a:ext cx="244470" cy="48894"/>
            </a:xfrm>
            <a:custGeom>
              <a:avLst/>
              <a:gdLst>
                <a:gd name="connsiteX0" fmla="*/ 0 w 244470"/>
                <a:gd name="connsiteY0" fmla="*/ 0 h 48894"/>
                <a:gd name="connsiteX1" fmla="*/ 244470 w 244470"/>
                <a:gd name="connsiteY1" fmla="*/ 0 h 48894"/>
                <a:gd name="connsiteX2" fmla="*/ 244470 w 244470"/>
                <a:gd name="connsiteY2" fmla="*/ 48894 h 48894"/>
                <a:gd name="connsiteX3" fmla="*/ 0 w 244470"/>
                <a:gd name="connsiteY3" fmla="*/ 48894 h 48894"/>
              </a:gdLst>
              <a:ahLst/>
              <a:cxnLst>
                <a:cxn ang="0">
                  <a:pos x="connsiteX0" y="connsiteY0"/>
                </a:cxn>
                <a:cxn ang="0">
                  <a:pos x="connsiteX1" y="connsiteY1"/>
                </a:cxn>
                <a:cxn ang="0">
                  <a:pos x="connsiteX2" y="connsiteY2"/>
                </a:cxn>
                <a:cxn ang="0">
                  <a:pos x="connsiteX3" y="connsiteY3"/>
                </a:cxn>
              </a:cxnLst>
              <a:rect l="l" t="t" r="r" b="b"/>
              <a:pathLst>
                <a:path w="244470" h="48894">
                  <a:moveTo>
                    <a:pt x="0" y="0"/>
                  </a:moveTo>
                  <a:lnTo>
                    <a:pt x="244470" y="0"/>
                  </a:lnTo>
                  <a:lnTo>
                    <a:pt x="244470" y="48894"/>
                  </a:lnTo>
                  <a:lnTo>
                    <a:pt x="0" y="48894"/>
                  </a:lnTo>
                  <a:close/>
                </a:path>
              </a:pathLst>
            </a:custGeom>
            <a:solidFill>
              <a:schemeClr val="bg1"/>
            </a:solidFill>
            <a:ln w="3051" cap="flat">
              <a:noFill/>
              <a:prstDash val="solid"/>
              <a:miter/>
            </a:ln>
          </p:spPr>
          <p:txBody>
            <a:bodyPr rtlCol="0" anchor="ctr"/>
            <a:lstStyle/>
            <a:p>
              <a:endParaRPr lang="en-CA"/>
            </a:p>
          </p:txBody>
        </p:sp>
        <p:sp>
          <p:nvSpPr>
            <p:cNvPr id="59" name="Freeform: Shape 58">
              <a:extLst>
                <a:ext uri="{FF2B5EF4-FFF2-40B4-BE49-F238E27FC236}">
                  <a16:creationId xmlns:a16="http://schemas.microsoft.com/office/drawing/2014/main" id="{CBB5BF60-8905-93D2-5AF4-F6A16CCD7861}"/>
                </a:ext>
              </a:extLst>
            </p:cNvPr>
            <p:cNvSpPr/>
            <p:nvPr/>
          </p:nvSpPr>
          <p:spPr>
            <a:xfrm>
              <a:off x="5114274" y="4731618"/>
              <a:ext cx="171129" cy="48894"/>
            </a:xfrm>
            <a:custGeom>
              <a:avLst/>
              <a:gdLst>
                <a:gd name="connsiteX0" fmla="*/ 0 w 171129"/>
                <a:gd name="connsiteY0" fmla="*/ 0 h 48894"/>
                <a:gd name="connsiteX1" fmla="*/ 171129 w 171129"/>
                <a:gd name="connsiteY1" fmla="*/ 0 h 48894"/>
                <a:gd name="connsiteX2" fmla="*/ 171129 w 171129"/>
                <a:gd name="connsiteY2" fmla="*/ 48894 h 48894"/>
                <a:gd name="connsiteX3" fmla="*/ 0 w 171129"/>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71129" h="48894">
                  <a:moveTo>
                    <a:pt x="0" y="0"/>
                  </a:moveTo>
                  <a:lnTo>
                    <a:pt x="171129" y="0"/>
                  </a:lnTo>
                  <a:lnTo>
                    <a:pt x="171129" y="48894"/>
                  </a:lnTo>
                  <a:lnTo>
                    <a:pt x="0" y="48894"/>
                  </a:lnTo>
                  <a:close/>
                </a:path>
              </a:pathLst>
            </a:custGeom>
            <a:solidFill>
              <a:schemeClr val="bg1"/>
            </a:solidFill>
            <a:ln w="3051" cap="flat">
              <a:noFill/>
              <a:prstDash val="solid"/>
              <a:miter/>
            </a:ln>
          </p:spPr>
          <p:txBody>
            <a:bodyPr rtlCol="0" anchor="ctr"/>
            <a:lstStyle/>
            <a:p>
              <a:endParaRPr lang="en-CA"/>
            </a:p>
          </p:txBody>
        </p:sp>
        <p:sp>
          <p:nvSpPr>
            <p:cNvPr id="60" name="Freeform: Shape 59">
              <a:extLst>
                <a:ext uri="{FF2B5EF4-FFF2-40B4-BE49-F238E27FC236}">
                  <a16:creationId xmlns:a16="http://schemas.microsoft.com/office/drawing/2014/main" id="{424B60F2-2D35-AAC6-D508-91FA6C14A95C}"/>
                </a:ext>
              </a:extLst>
            </p:cNvPr>
            <p:cNvSpPr/>
            <p:nvPr/>
          </p:nvSpPr>
          <p:spPr>
            <a:xfrm>
              <a:off x="4820910" y="4584936"/>
              <a:ext cx="73341" cy="48894"/>
            </a:xfrm>
            <a:custGeom>
              <a:avLst/>
              <a:gdLst>
                <a:gd name="connsiteX0" fmla="*/ 0 w 73341"/>
                <a:gd name="connsiteY0" fmla="*/ 0 h 48894"/>
                <a:gd name="connsiteX1" fmla="*/ 73341 w 73341"/>
                <a:gd name="connsiteY1" fmla="*/ 0 h 48894"/>
                <a:gd name="connsiteX2" fmla="*/ 73341 w 73341"/>
                <a:gd name="connsiteY2" fmla="*/ 48894 h 48894"/>
                <a:gd name="connsiteX3" fmla="*/ 0 w 73341"/>
                <a:gd name="connsiteY3" fmla="*/ 48894 h 48894"/>
              </a:gdLst>
              <a:ahLst/>
              <a:cxnLst>
                <a:cxn ang="0">
                  <a:pos x="connsiteX0" y="connsiteY0"/>
                </a:cxn>
                <a:cxn ang="0">
                  <a:pos x="connsiteX1" y="connsiteY1"/>
                </a:cxn>
                <a:cxn ang="0">
                  <a:pos x="connsiteX2" y="connsiteY2"/>
                </a:cxn>
                <a:cxn ang="0">
                  <a:pos x="connsiteX3" y="connsiteY3"/>
                </a:cxn>
              </a:cxnLst>
              <a:rect l="l" t="t" r="r" b="b"/>
              <a:pathLst>
                <a:path w="73341" h="48894">
                  <a:moveTo>
                    <a:pt x="0" y="0"/>
                  </a:moveTo>
                  <a:lnTo>
                    <a:pt x="73341" y="0"/>
                  </a:lnTo>
                  <a:lnTo>
                    <a:pt x="73341" y="48894"/>
                  </a:lnTo>
                  <a:lnTo>
                    <a:pt x="0" y="48894"/>
                  </a:lnTo>
                  <a:close/>
                </a:path>
              </a:pathLst>
            </a:custGeom>
            <a:solidFill>
              <a:schemeClr val="bg1"/>
            </a:solidFill>
            <a:ln w="3051" cap="flat">
              <a:noFill/>
              <a:prstDash val="solid"/>
              <a:miter/>
            </a:ln>
          </p:spPr>
          <p:txBody>
            <a:bodyPr rtlCol="0" anchor="ctr"/>
            <a:lstStyle/>
            <a:p>
              <a:endParaRPr lang="en-CA"/>
            </a:p>
          </p:txBody>
        </p:sp>
        <p:sp>
          <p:nvSpPr>
            <p:cNvPr id="61" name="Freeform: Shape 60">
              <a:extLst>
                <a:ext uri="{FF2B5EF4-FFF2-40B4-BE49-F238E27FC236}">
                  <a16:creationId xmlns:a16="http://schemas.microsoft.com/office/drawing/2014/main" id="{F7DCC41B-AF6E-37AB-F80D-BBD9BC64D11E}"/>
                </a:ext>
              </a:extLst>
            </p:cNvPr>
            <p:cNvSpPr/>
            <p:nvPr/>
          </p:nvSpPr>
          <p:spPr>
            <a:xfrm>
              <a:off x="4943145" y="4584936"/>
              <a:ext cx="244470" cy="48894"/>
            </a:xfrm>
            <a:custGeom>
              <a:avLst/>
              <a:gdLst>
                <a:gd name="connsiteX0" fmla="*/ 0 w 244470"/>
                <a:gd name="connsiteY0" fmla="*/ 0 h 48894"/>
                <a:gd name="connsiteX1" fmla="*/ 244470 w 244470"/>
                <a:gd name="connsiteY1" fmla="*/ 0 h 48894"/>
                <a:gd name="connsiteX2" fmla="*/ 244470 w 244470"/>
                <a:gd name="connsiteY2" fmla="*/ 48894 h 48894"/>
                <a:gd name="connsiteX3" fmla="*/ 0 w 244470"/>
                <a:gd name="connsiteY3" fmla="*/ 48894 h 48894"/>
              </a:gdLst>
              <a:ahLst/>
              <a:cxnLst>
                <a:cxn ang="0">
                  <a:pos x="connsiteX0" y="connsiteY0"/>
                </a:cxn>
                <a:cxn ang="0">
                  <a:pos x="connsiteX1" y="connsiteY1"/>
                </a:cxn>
                <a:cxn ang="0">
                  <a:pos x="connsiteX2" y="connsiteY2"/>
                </a:cxn>
                <a:cxn ang="0">
                  <a:pos x="connsiteX3" y="connsiteY3"/>
                </a:cxn>
              </a:cxnLst>
              <a:rect l="l" t="t" r="r" b="b"/>
              <a:pathLst>
                <a:path w="244470" h="48894">
                  <a:moveTo>
                    <a:pt x="0" y="0"/>
                  </a:moveTo>
                  <a:lnTo>
                    <a:pt x="244470" y="0"/>
                  </a:lnTo>
                  <a:lnTo>
                    <a:pt x="244470" y="48894"/>
                  </a:lnTo>
                  <a:lnTo>
                    <a:pt x="0" y="48894"/>
                  </a:lnTo>
                  <a:close/>
                </a:path>
              </a:pathLst>
            </a:custGeom>
            <a:solidFill>
              <a:schemeClr val="bg1"/>
            </a:solidFill>
            <a:ln w="3051" cap="flat">
              <a:noFill/>
              <a:prstDash val="solid"/>
              <a:miter/>
            </a:ln>
          </p:spPr>
          <p:txBody>
            <a:bodyPr rtlCol="0" anchor="ctr"/>
            <a:lstStyle/>
            <a:p>
              <a:endParaRPr lang="en-CA"/>
            </a:p>
          </p:txBody>
        </p:sp>
        <p:sp>
          <p:nvSpPr>
            <p:cNvPr id="62" name="Freeform: Shape 61">
              <a:extLst>
                <a:ext uri="{FF2B5EF4-FFF2-40B4-BE49-F238E27FC236}">
                  <a16:creationId xmlns:a16="http://schemas.microsoft.com/office/drawing/2014/main" id="{DDE51D5A-F75E-FB08-F2AB-A8D9C1B3FE13}"/>
                </a:ext>
              </a:extLst>
            </p:cNvPr>
            <p:cNvSpPr/>
            <p:nvPr/>
          </p:nvSpPr>
          <p:spPr>
            <a:xfrm>
              <a:off x="4820910" y="4438254"/>
              <a:ext cx="195576" cy="48894"/>
            </a:xfrm>
            <a:custGeom>
              <a:avLst/>
              <a:gdLst>
                <a:gd name="connsiteX0" fmla="*/ 0 w 195576"/>
                <a:gd name="connsiteY0" fmla="*/ 0 h 48894"/>
                <a:gd name="connsiteX1" fmla="*/ 195576 w 195576"/>
                <a:gd name="connsiteY1" fmla="*/ 0 h 48894"/>
                <a:gd name="connsiteX2" fmla="*/ 195576 w 195576"/>
                <a:gd name="connsiteY2" fmla="*/ 48894 h 48894"/>
                <a:gd name="connsiteX3" fmla="*/ 0 w 195576"/>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95576" h="48894">
                  <a:moveTo>
                    <a:pt x="0" y="0"/>
                  </a:moveTo>
                  <a:lnTo>
                    <a:pt x="195576" y="0"/>
                  </a:lnTo>
                  <a:lnTo>
                    <a:pt x="195576" y="48894"/>
                  </a:lnTo>
                  <a:lnTo>
                    <a:pt x="0" y="48894"/>
                  </a:lnTo>
                  <a:close/>
                </a:path>
              </a:pathLst>
            </a:custGeom>
            <a:solidFill>
              <a:schemeClr val="bg1"/>
            </a:solidFill>
            <a:ln w="3051" cap="flat">
              <a:noFill/>
              <a:prstDash val="solid"/>
              <a:miter/>
            </a:ln>
          </p:spPr>
          <p:txBody>
            <a:bodyPr rtlCol="0" anchor="ctr"/>
            <a:lstStyle/>
            <a:p>
              <a:endParaRPr lang="en-CA"/>
            </a:p>
          </p:txBody>
        </p:sp>
        <p:sp>
          <p:nvSpPr>
            <p:cNvPr id="63" name="Freeform: Shape 62">
              <a:extLst>
                <a:ext uri="{FF2B5EF4-FFF2-40B4-BE49-F238E27FC236}">
                  <a16:creationId xmlns:a16="http://schemas.microsoft.com/office/drawing/2014/main" id="{932EFA9C-20C7-A2F0-4918-94C4864EDD05}"/>
                </a:ext>
              </a:extLst>
            </p:cNvPr>
            <p:cNvSpPr/>
            <p:nvPr/>
          </p:nvSpPr>
          <p:spPr>
            <a:xfrm>
              <a:off x="5407638" y="4193784"/>
              <a:ext cx="48894" cy="48894"/>
            </a:xfrm>
            <a:custGeom>
              <a:avLst/>
              <a:gdLst>
                <a:gd name="connsiteX0" fmla="*/ 0 w 48894"/>
                <a:gd name="connsiteY0" fmla="*/ 0 h 48894"/>
                <a:gd name="connsiteX1" fmla="*/ 48894 w 48894"/>
                <a:gd name="connsiteY1" fmla="*/ 0 h 48894"/>
                <a:gd name="connsiteX2" fmla="*/ 48894 w 48894"/>
                <a:gd name="connsiteY2" fmla="*/ 48894 h 48894"/>
                <a:gd name="connsiteX3" fmla="*/ 0 w 48894"/>
                <a:gd name="connsiteY3" fmla="*/ 48894 h 48894"/>
              </a:gdLst>
              <a:ahLst/>
              <a:cxnLst>
                <a:cxn ang="0">
                  <a:pos x="connsiteX0" y="connsiteY0"/>
                </a:cxn>
                <a:cxn ang="0">
                  <a:pos x="connsiteX1" y="connsiteY1"/>
                </a:cxn>
                <a:cxn ang="0">
                  <a:pos x="connsiteX2" y="connsiteY2"/>
                </a:cxn>
                <a:cxn ang="0">
                  <a:pos x="connsiteX3" y="connsiteY3"/>
                </a:cxn>
              </a:cxnLst>
              <a:rect l="l" t="t" r="r" b="b"/>
              <a:pathLst>
                <a:path w="48894" h="48894">
                  <a:moveTo>
                    <a:pt x="0" y="0"/>
                  </a:moveTo>
                  <a:lnTo>
                    <a:pt x="48894" y="0"/>
                  </a:lnTo>
                  <a:lnTo>
                    <a:pt x="48894" y="48894"/>
                  </a:lnTo>
                  <a:lnTo>
                    <a:pt x="0" y="48894"/>
                  </a:lnTo>
                  <a:close/>
                </a:path>
              </a:pathLst>
            </a:custGeom>
            <a:solidFill>
              <a:schemeClr val="bg1"/>
            </a:solidFill>
            <a:ln w="3051" cap="flat">
              <a:noFill/>
              <a:prstDash val="solid"/>
              <a:miter/>
            </a:ln>
          </p:spPr>
          <p:txBody>
            <a:bodyPr rtlCol="0" anchor="ctr"/>
            <a:lstStyle/>
            <a:p>
              <a:endParaRPr lang="en-CA"/>
            </a:p>
          </p:txBody>
        </p:sp>
        <p:sp>
          <p:nvSpPr>
            <p:cNvPr id="64" name="Freeform: Shape 63">
              <a:extLst>
                <a:ext uri="{FF2B5EF4-FFF2-40B4-BE49-F238E27FC236}">
                  <a16:creationId xmlns:a16="http://schemas.microsoft.com/office/drawing/2014/main" id="{6DA1146C-2D53-D0DF-27ED-4141C5D07128}"/>
                </a:ext>
              </a:extLst>
            </p:cNvPr>
            <p:cNvSpPr/>
            <p:nvPr/>
          </p:nvSpPr>
          <p:spPr>
            <a:xfrm>
              <a:off x="5309850" y="4047102"/>
              <a:ext cx="146682" cy="48894"/>
            </a:xfrm>
            <a:custGeom>
              <a:avLst/>
              <a:gdLst>
                <a:gd name="connsiteX0" fmla="*/ 0 w 146682"/>
                <a:gd name="connsiteY0" fmla="*/ 0 h 48894"/>
                <a:gd name="connsiteX1" fmla="*/ 146682 w 146682"/>
                <a:gd name="connsiteY1" fmla="*/ 0 h 48894"/>
                <a:gd name="connsiteX2" fmla="*/ 146682 w 146682"/>
                <a:gd name="connsiteY2" fmla="*/ 48894 h 48894"/>
                <a:gd name="connsiteX3" fmla="*/ 0 w 146682"/>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46682" h="48894">
                  <a:moveTo>
                    <a:pt x="0" y="0"/>
                  </a:moveTo>
                  <a:lnTo>
                    <a:pt x="146682" y="0"/>
                  </a:lnTo>
                  <a:lnTo>
                    <a:pt x="146682" y="48894"/>
                  </a:lnTo>
                  <a:lnTo>
                    <a:pt x="0" y="48894"/>
                  </a:lnTo>
                  <a:close/>
                </a:path>
              </a:pathLst>
            </a:custGeom>
            <a:solidFill>
              <a:schemeClr val="bg1"/>
            </a:solidFill>
            <a:ln w="3051" cap="flat">
              <a:noFill/>
              <a:prstDash val="solid"/>
              <a:miter/>
            </a:ln>
          </p:spPr>
          <p:txBody>
            <a:bodyPr rtlCol="0" anchor="ctr"/>
            <a:lstStyle/>
            <a:p>
              <a:endParaRPr lang="en-CA"/>
            </a:p>
          </p:txBody>
        </p:sp>
        <p:sp>
          <p:nvSpPr>
            <p:cNvPr id="65" name="Freeform: Shape 64">
              <a:extLst>
                <a:ext uri="{FF2B5EF4-FFF2-40B4-BE49-F238E27FC236}">
                  <a16:creationId xmlns:a16="http://schemas.microsoft.com/office/drawing/2014/main" id="{2BDFCF36-05D6-8704-C328-89F8FB732DF5}"/>
                </a:ext>
              </a:extLst>
            </p:cNvPr>
            <p:cNvSpPr/>
            <p:nvPr/>
          </p:nvSpPr>
          <p:spPr>
            <a:xfrm>
              <a:off x="4380864" y="3509268"/>
              <a:ext cx="1466855" cy="1466856"/>
            </a:xfrm>
            <a:custGeom>
              <a:avLst/>
              <a:gdLst>
                <a:gd name="connsiteX0" fmla="*/ 293364 w 1466855"/>
                <a:gd name="connsiteY0" fmla="*/ 812845 h 1466856"/>
                <a:gd name="connsiteX1" fmla="*/ 293364 w 1466855"/>
                <a:gd name="connsiteY1" fmla="*/ 1369033 h 1466856"/>
                <a:gd name="connsiteX2" fmla="*/ 391152 w 1466855"/>
                <a:gd name="connsiteY2" fmla="*/ 1466821 h 1466856"/>
                <a:gd name="connsiteX3" fmla="*/ 1124563 w 1466855"/>
                <a:gd name="connsiteY3" fmla="*/ 1466821 h 1466856"/>
                <a:gd name="connsiteX4" fmla="*/ 1217663 w 1466855"/>
                <a:gd name="connsiteY4" fmla="*/ 1398919 h 1466856"/>
                <a:gd name="connsiteX5" fmla="*/ 1229511 w 1466855"/>
                <a:gd name="connsiteY5" fmla="*/ 1410767 h 1466856"/>
                <a:gd name="connsiteX6" fmla="*/ 1248023 w 1466855"/>
                <a:gd name="connsiteY6" fmla="*/ 1429283 h 1466856"/>
                <a:gd name="connsiteX7" fmla="*/ 1429280 w 1466855"/>
                <a:gd name="connsiteY7" fmla="*/ 1429353 h 1466856"/>
                <a:gd name="connsiteX8" fmla="*/ 1429353 w 1466855"/>
                <a:gd name="connsiteY8" fmla="*/ 1248097 h 1466856"/>
                <a:gd name="connsiteX9" fmla="*/ 1429283 w 1466855"/>
                <a:gd name="connsiteY9" fmla="*/ 1248026 h 1466856"/>
                <a:gd name="connsiteX10" fmla="*/ 1410767 w 1466855"/>
                <a:gd name="connsiteY10" fmla="*/ 1229511 h 1466856"/>
                <a:gd name="connsiteX11" fmla="*/ 1222351 w 1466855"/>
                <a:gd name="connsiteY11" fmla="*/ 1041095 h 1466856"/>
                <a:gd name="connsiteX12" fmla="*/ 1222351 w 1466855"/>
                <a:gd name="connsiteY12" fmla="*/ 470425 h 1466856"/>
                <a:gd name="connsiteX13" fmla="*/ 1193711 w 1466855"/>
                <a:gd name="connsiteY13" fmla="*/ 401279 h 1466856"/>
                <a:gd name="connsiteX14" fmla="*/ 992204 w 1466855"/>
                <a:gd name="connsiteY14" fmla="*/ 199770 h 1466856"/>
                <a:gd name="connsiteX15" fmla="*/ 923055 w 1466855"/>
                <a:gd name="connsiteY15" fmla="*/ 171129 h 1466856"/>
                <a:gd name="connsiteX16" fmla="*/ 751468 w 1466855"/>
                <a:gd name="connsiteY16" fmla="*/ 171129 h 1466856"/>
                <a:gd name="connsiteX17" fmla="*/ 415599 w 1466855"/>
                <a:gd name="connsiteY17" fmla="*/ 0 h 1466856"/>
                <a:gd name="connsiteX18" fmla="*/ 0 w 1466855"/>
                <a:gd name="connsiteY18" fmla="*/ 415599 h 1466856"/>
                <a:gd name="connsiteX19" fmla="*/ 293364 w 1466855"/>
                <a:gd name="connsiteY19" fmla="*/ 812845 h 1466856"/>
                <a:gd name="connsiteX20" fmla="*/ 1173457 w 1466855"/>
                <a:gd name="connsiteY20" fmla="*/ 1369033 h 1466856"/>
                <a:gd name="connsiteX21" fmla="*/ 1124563 w 1466855"/>
                <a:gd name="connsiteY21" fmla="*/ 1417927 h 1466856"/>
                <a:gd name="connsiteX22" fmla="*/ 391152 w 1466855"/>
                <a:gd name="connsiteY22" fmla="*/ 1417927 h 1466856"/>
                <a:gd name="connsiteX23" fmla="*/ 342258 w 1466855"/>
                <a:gd name="connsiteY23" fmla="*/ 1369033 h 1466856"/>
                <a:gd name="connsiteX24" fmla="*/ 342258 w 1466855"/>
                <a:gd name="connsiteY24" fmla="*/ 824717 h 1466856"/>
                <a:gd name="connsiteX25" fmla="*/ 643091 w 1466855"/>
                <a:gd name="connsiteY25" fmla="*/ 763230 h 1466856"/>
                <a:gd name="connsiteX26" fmla="*/ 684611 w 1466855"/>
                <a:gd name="connsiteY26" fmla="*/ 804750 h 1466856"/>
                <a:gd name="connsiteX27" fmla="*/ 691676 w 1466855"/>
                <a:gd name="connsiteY27" fmla="*/ 824039 h 1466856"/>
                <a:gd name="connsiteX28" fmla="*/ 747730 w 1466855"/>
                <a:gd name="connsiteY28" fmla="*/ 880093 h 1466856"/>
                <a:gd name="connsiteX29" fmla="*/ 740570 w 1466855"/>
                <a:gd name="connsiteY29" fmla="*/ 887252 h 1466856"/>
                <a:gd name="connsiteX30" fmla="*/ 740570 w 1466855"/>
                <a:gd name="connsiteY30" fmla="*/ 921827 h 1466856"/>
                <a:gd name="connsiteX31" fmla="*/ 747730 w 1466855"/>
                <a:gd name="connsiteY31" fmla="*/ 928987 h 1466856"/>
                <a:gd name="connsiteX32" fmla="*/ 684516 w 1466855"/>
                <a:gd name="connsiteY32" fmla="*/ 928987 h 1466856"/>
                <a:gd name="connsiteX33" fmla="*/ 684516 w 1466855"/>
                <a:gd name="connsiteY33" fmla="*/ 977881 h 1466856"/>
                <a:gd name="connsiteX34" fmla="*/ 796624 w 1466855"/>
                <a:gd name="connsiteY34" fmla="*/ 977881 h 1466856"/>
                <a:gd name="connsiteX35" fmla="*/ 894412 w 1466855"/>
                <a:gd name="connsiteY35" fmla="*/ 1075669 h 1466856"/>
                <a:gd name="connsiteX36" fmla="*/ 855646 w 1466855"/>
                <a:gd name="connsiteY36" fmla="*/ 1075669 h 1466856"/>
                <a:gd name="connsiteX37" fmla="*/ 855646 w 1466855"/>
                <a:gd name="connsiteY37" fmla="*/ 1124563 h 1466856"/>
                <a:gd name="connsiteX38" fmla="*/ 943306 w 1466855"/>
                <a:gd name="connsiteY38" fmla="*/ 1124563 h 1466856"/>
                <a:gd name="connsiteX39" fmla="*/ 1041095 w 1466855"/>
                <a:gd name="connsiteY39" fmla="*/ 1222351 h 1466856"/>
                <a:gd name="connsiteX40" fmla="*/ 953434 w 1466855"/>
                <a:gd name="connsiteY40" fmla="*/ 1222351 h 1466856"/>
                <a:gd name="connsiteX41" fmla="*/ 953434 w 1466855"/>
                <a:gd name="connsiteY41" fmla="*/ 1271245 h 1466856"/>
                <a:gd name="connsiteX42" fmla="*/ 1089989 w 1466855"/>
                <a:gd name="connsiteY42" fmla="*/ 1271245 h 1466856"/>
                <a:gd name="connsiteX43" fmla="*/ 1173457 w 1466855"/>
                <a:gd name="connsiteY43" fmla="*/ 1354713 h 1466856"/>
                <a:gd name="connsiteX44" fmla="*/ 715075 w 1466855"/>
                <a:gd name="connsiteY44" fmla="*/ 766066 h 1466856"/>
                <a:gd name="connsiteX45" fmla="*/ 682723 w 1466855"/>
                <a:gd name="connsiteY45" fmla="*/ 733713 h 1466856"/>
                <a:gd name="connsiteX46" fmla="*/ 733713 w 1466855"/>
                <a:gd name="connsiteY46" fmla="*/ 682723 h 1466856"/>
                <a:gd name="connsiteX47" fmla="*/ 766066 w 1466855"/>
                <a:gd name="connsiteY47" fmla="*/ 715075 h 1466856"/>
                <a:gd name="connsiteX48" fmla="*/ 806752 w 1466855"/>
                <a:gd name="connsiteY48" fmla="*/ 743535 h 1466856"/>
                <a:gd name="connsiteX49" fmla="*/ 845518 w 1466855"/>
                <a:gd name="connsiteY49" fmla="*/ 782305 h 1466856"/>
                <a:gd name="connsiteX50" fmla="*/ 782305 w 1466855"/>
                <a:gd name="connsiteY50" fmla="*/ 845518 h 1466856"/>
                <a:gd name="connsiteX51" fmla="*/ 743535 w 1466855"/>
                <a:gd name="connsiteY51" fmla="*/ 806752 h 1466856"/>
                <a:gd name="connsiteX52" fmla="*/ 1394705 w 1466855"/>
                <a:gd name="connsiteY52" fmla="*/ 1282601 h 1466856"/>
                <a:gd name="connsiteX53" fmla="*/ 1394708 w 1466855"/>
                <a:gd name="connsiteY53" fmla="*/ 1394708 h 1466856"/>
                <a:gd name="connsiteX54" fmla="*/ 1282601 w 1466855"/>
                <a:gd name="connsiteY54" fmla="*/ 1394708 h 1466856"/>
                <a:gd name="connsiteX55" fmla="*/ 1281369 w 1466855"/>
                <a:gd name="connsiteY55" fmla="*/ 1393480 h 1466856"/>
                <a:gd name="connsiteX56" fmla="*/ 1393480 w 1466855"/>
                <a:gd name="connsiteY56" fmla="*/ 1281372 h 1466856"/>
                <a:gd name="connsiteX57" fmla="*/ 1358909 w 1466855"/>
                <a:gd name="connsiteY57" fmla="*/ 1246798 h 1466856"/>
                <a:gd name="connsiteX58" fmla="*/ 1246798 w 1466855"/>
                <a:gd name="connsiteY58" fmla="*/ 1358906 h 1466856"/>
                <a:gd name="connsiteX59" fmla="*/ 792429 w 1466855"/>
                <a:gd name="connsiteY59" fmla="*/ 904540 h 1466856"/>
                <a:gd name="connsiteX60" fmla="*/ 904540 w 1466855"/>
                <a:gd name="connsiteY60" fmla="*/ 792432 h 1466856"/>
                <a:gd name="connsiteX61" fmla="*/ 923055 w 1466855"/>
                <a:gd name="connsiteY61" fmla="*/ 220023 h 1466856"/>
                <a:gd name="connsiteX62" fmla="*/ 928987 w 1466855"/>
                <a:gd name="connsiteY62" fmla="*/ 220419 h 1466856"/>
                <a:gd name="connsiteX63" fmla="*/ 928987 w 1466855"/>
                <a:gd name="connsiteY63" fmla="*/ 391152 h 1466856"/>
                <a:gd name="connsiteX64" fmla="*/ 1002328 w 1466855"/>
                <a:gd name="connsiteY64" fmla="*/ 464493 h 1466856"/>
                <a:gd name="connsiteX65" fmla="*/ 1075669 w 1466855"/>
                <a:gd name="connsiteY65" fmla="*/ 464493 h 1466856"/>
                <a:gd name="connsiteX66" fmla="*/ 1075669 w 1466855"/>
                <a:gd name="connsiteY66" fmla="*/ 415599 h 1466856"/>
                <a:gd name="connsiteX67" fmla="*/ 1002328 w 1466855"/>
                <a:gd name="connsiteY67" fmla="*/ 415599 h 1466856"/>
                <a:gd name="connsiteX68" fmla="*/ 977881 w 1466855"/>
                <a:gd name="connsiteY68" fmla="*/ 391152 h 1466856"/>
                <a:gd name="connsiteX69" fmla="*/ 977881 w 1466855"/>
                <a:gd name="connsiteY69" fmla="*/ 254597 h 1466856"/>
                <a:gd name="connsiteX70" fmla="*/ 1159134 w 1466855"/>
                <a:gd name="connsiteY70" fmla="*/ 435851 h 1466856"/>
                <a:gd name="connsiteX71" fmla="*/ 1173457 w 1466855"/>
                <a:gd name="connsiteY71" fmla="*/ 470425 h 1466856"/>
                <a:gd name="connsiteX72" fmla="*/ 1173457 w 1466855"/>
                <a:gd name="connsiteY72" fmla="*/ 992201 h 1466856"/>
                <a:gd name="connsiteX73" fmla="*/ 921827 w 1466855"/>
                <a:gd name="connsiteY73" fmla="*/ 740570 h 1466856"/>
                <a:gd name="connsiteX74" fmla="*/ 887252 w 1466855"/>
                <a:gd name="connsiteY74" fmla="*/ 740570 h 1466856"/>
                <a:gd name="connsiteX75" fmla="*/ 880093 w 1466855"/>
                <a:gd name="connsiteY75" fmla="*/ 747730 h 1466856"/>
                <a:gd name="connsiteX76" fmla="*/ 865773 w 1466855"/>
                <a:gd name="connsiteY76" fmla="*/ 733411 h 1466856"/>
                <a:gd name="connsiteX77" fmla="*/ 977881 w 1466855"/>
                <a:gd name="connsiteY77" fmla="*/ 733411 h 1466856"/>
                <a:gd name="connsiteX78" fmla="*/ 977881 w 1466855"/>
                <a:gd name="connsiteY78" fmla="*/ 684516 h 1466856"/>
                <a:gd name="connsiteX79" fmla="*/ 806752 w 1466855"/>
                <a:gd name="connsiteY79" fmla="*/ 684516 h 1466856"/>
                <a:gd name="connsiteX80" fmla="*/ 806752 w 1466855"/>
                <a:gd name="connsiteY80" fmla="*/ 684516 h 1466856"/>
                <a:gd name="connsiteX81" fmla="*/ 804753 w 1466855"/>
                <a:gd name="connsiteY81" fmla="*/ 684611 h 1466856"/>
                <a:gd name="connsiteX82" fmla="*/ 763230 w 1466855"/>
                <a:gd name="connsiteY82" fmla="*/ 643091 h 1466856"/>
                <a:gd name="connsiteX83" fmla="*/ 794311 w 1466855"/>
                <a:gd name="connsiteY83" fmla="*/ 586728 h 1466856"/>
                <a:gd name="connsiteX84" fmla="*/ 880093 w 1466855"/>
                <a:gd name="connsiteY84" fmla="*/ 586728 h 1466856"/>
                <a:gd name="connsiteX85" fmla="*/ 880093 w 1466855"/>
                <a:gd name="connsiteY85" fmla="*/ 537834 h 1466856"/>
                <a:gd name="connsiteX86" fmla="*/ 812845 w 1466855"/>
                <a:gd name="connsiteY86" fmla="*/ 537834 h 1466856"/>
                <a:gd name="connsiteX87" fmla="*/ 782210 w 1466855"/>
                <a:gd name="connsiteY87" fmla="*/ 220023 h 1466856"/>
                <a:gd name="connsiteX88" fmla="*/ 415599 w 1466855"/>
                <a:gd name="connsiteY88" fmla="*/ 48894 h 1466856"/>
                <a:gd name="connsiteX89" fmla="*/ 782305 w 1466855"/>
                <a:gd name="connsiteY89" fmla="*/ 415599 h 1466856"/>
                <a:gd name="connsiteX90" fmla="*/ 415599 w 1466855"/>
                <a:gd name="connsiteY90" fmla="*/ 782305 h 1466856"/>
                <a:gd name="connsiteX91" fmla="*/ 48894 w 1466855"/>
                <a:gd name="connsiteY91" fmla="*/ 415599 h 1466856"/>
                <a:gd name="connsiteX92" fmla="*/ 415599 w 1466855"/>
                <a:gd name="connsiteY92" fmla="*/ 48894 h 146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466855" h="1466856">
                  <a:moveTo>
                    <a:pt x="293364" y="812845"/>
                  </a:moveTo>
                  <a:lnTo>
                    <a:pt x="293364" y="1369033"/>
                  </a:lnTo>
                  <a:cubicBezTo>
                    <a:pt x="293425" y="1423015"/>
                    <a:pt x="337170" y="1466760"/>
                    <a:pt x="391152" y="1466821"/>
                  </a:cubicBezTo>
                  <a:lnTo>
                    <a:pt x="1124563" y="1466821"/>
                  </a:lnTo>
                  <a:cubicBezTo>
                    <a:pt x="1167036" y="1466766"/>
                    <a:pt x="1204633" y="1439343"/>
                    <a:pt x="1217663" y="1398919"/>
                  </a:cubicBezTo>
                  <a:lnTo>
                    <a:pt x="1229511" y="1410767"/>
                  </a:lnTo>
                  <a:lnTo>
                    <a:pt x="1248023" y="1429283"/>
                  </a:lnTo>
                  <a:cubicBezTo>
                    <a:pt x="1298057" y="1479353"/>
                    <a:pt x="1379209" y="1479387"/>
                    <a:pt x="1429280" y="1429353"/>
                  </a:cubicBezTo>
                  <a:cubicBezTo>
                    <a:pt x="1479353" y="1379322"/>
                    <a:pt x="1479384" y="1298170"/>
                    <a:pt x="1429353" y="1248097"/>
                  </a:cubicBezTo>
                  <a:cubicBezTo>
                    <a:pt x="1429328" y="1248075"/>
                    <a:pt x="1429304" y="1248051"/>
                    <a:pt x="1429283" y="1248026"/>
                  </a:cubicBezTo>
                  <a:lnTo>
                    <a:pt x="1410767" y="1229511"/>
                  </a:lnTo>
                  <a:lnTo>
                    <a:pt x="1222351" y="1041095"/>
                  </a:lnTo>
                  <a:lnTo>
                    <a:pt x="1222351" y="470425"/>
                  </a:lnTo>
                  <a:cubicBezTo>
                    <a:pt x="1222421" y="444477"/>
                    <a:pt x="1212111" y="419578"/>
                    <a:pt x="1193711" y="401279"/>
                  </a:cubicBezTo>
                  <a:lnTo>
                    <a:pt x="992204" y="199770"/>
                  </a:lnTo>
                  <a:cubicBezTo>
                    <a:pt x="973902" y="181371"/>
                    <a:pt x="949003" y="171058"/>
                    <a:pt x="923055" y="171129"/>
                  </a:cubicBezTo>
                  <a:lnTo>
                    <a:pt x="751468" y="171129"/>
                  </a:lnTo>
                  <a:cubicBezTo>
                    <a:pt x="673341" y="63634"/>
                    <a:pt x="548487" y="20"/>
                    <a:pt x="415599" y="0"/>
                  </a:cubicBezTo>
                  <a:cubicBezTo>
                    <a:pt x="186438" y="0"/>
                    <a:pt x="0" y="186437"/>
                    <a:pt x="0" y="415599"/>
                  </a:cubicBezTo>
                  <a:cubicBezTo>
                    <a:pt x="0" y="602237"/>
                    <a:pt x="123670" y="760522"/>
                    <a:pt x="293364" y="812845"/>
                  </a:cubicBezTo>
                  <a:close/>
                  <a:moveTo>
                    <a:pt x="1173457" y="1369033"/>
                  </a:moveTo>
                  <a:cubicBezTo>
                    <a:pt x="1173426" y="1396022"/>
                    <a:pt x="1151552" y="1417896"/>
                    <a:pt x="1124563" y="1417927"/>
                  </a:cubicBezTo>
                  <a:lnTo>
                    <a:pt x="391152" y="1417927"/>
                  </a:lnTo>
                  <a:cubicBezTo>
                    <a:pt x="364163" y="1417896"/>
                    <a:pt x="342289" y="1396022"/>
                    <a:pt x="342258" y="1369033"/>
                  </a:cubicBezTo>
                  <a:lnTo>
                    <a:pt x="342258" y="824717"/>
                  </a:lnTo>
                  <a:cubicBezTo>
                    <a:pt x="446708" y="843385"/>
                    <a:pt x="554342" y="821386"/>
                    <a:pt x="643091" y="763230"/>
                  </a:cubicBezTo>
                  <a:lnTo>
                    <a:pt x="684611" y="804750"/>
                  </a:lnTo>
                  <a:cubicBezTo>
                    <a:pt x="684009" y="811907"/>
                    <a:pt x="686594" y="818963"/>
                    <a:pt x="691676" y="824039"/>
                  </a:cubicBezTo>
                  <a:lnTo>
                    <a:pt x="747730" y="880093"/>
                  </a:lnTo>
                  <a:lnTo>
                    <a:pt x="740570" y="887252"/>
                  </a:lnTo>
                  <a:cubicBezTo>
                    <a:pt x="731024" y="896799"/>
                    <a:pt x="731024" y="912280"/>
                    <a:pt x="740570" y="921827"/>
                  </a:cubicBezTo>
                  <a:lnTo>
                    <a:pt x="747730" y="928987"/>
                  </a:lnTo>
                  <a:lnTo>
                    <a:pt x="684516" y="928987"/>
                  </a:lnTo>
                  <a:lnTo>
                    <a:pt x="684516" y="977881"/>
                  </a:lnTo>
                  <a:lnTo>
                    <a:pt x="796624" y="977881"/>
                  </a:lnTo>
                  <a:lnTo>
                    <a:pt x="894412" y="1075669"/>
                  </a:lnTo>
                  <a:lnTo>
                    <a:pt x="855646" y="1075669"/>
                  </a:lnTo>
                  <a:lnTo>
                    <a:pt x="855646" y="1124563"/>
                  </a:lnTo>
                  <a:lnTo>
                    <a:pt x="943306" y="1124563"/>
                  </a:lnTo>
                  <a:lnTo>
                    <a:pt x="1041095" y="1222351"/>
                  </a:lnTo>
                  <a:lnTo>
                    <a:pt x="953434" y="1222351"/>
                  </a:lnTo>
                  <a:lnTo>
                    <a:pt x="953434" y="1271245"/>
                  </a:lnTo>
                  <a:lnTo>
                    <a:pt x="1089989" y="1271245"/>
                  </a:lnTo>
                  <a:lnTo>
                    <a:pt x="1173457" y="1354713"/>
                  </a:lnTo>
                  <a:close/>
                  <a:moveTo>
                    <a:pt x="715075" y="766066"/>
                  </a:moveTo>
                  <a:lnTo>
                    <a:pt x="682723" y="733713"/>
                  </a:lnTo>
                  <a:cubicBezTo>
                    <a:pt x="701150" y="718211"/>
                    <a:pt x="718211" y="701150"/>
                    <a:pt x="733713" y="682723"/>
                  </a:cubicBezTo>
                  <a:lnTo>
                    <a:pt x="766066" y="715075"/>
                  </a:lnTo>
                  <a:close/>
                  <a:moveTo>
                    <a:pt x="806752" y="743535"/>
                  </a:moveTo>
                  <a:lnTo>
                    <a:pt x="845518" y="782305"/>
                  </a:lnTo>
                  <a:lnTo>
                    <a:pt x="782305" y="845518"/>
                  </a:lnTo>
                  <a:lnTo>
                    <a:pt x="743535" y="806752"/>
                  </a:lnTo>
                  <a:close/>
                  <a:moveTo>
                    <a:pt x="1394705" y="1282601"/>
                  </a:moveTo>
                  <a:cubicBezTo>
                    <a:pt x="1425664" y="1313557"/>
                    <a:pt x="1425664" y="1363749"/>
                    <a:pt x="1394708" y="1394708"/>
                  </a:cubicBezTo>
                  <a:cubicBezTo>
                    <a:pt x="1363749" y="1425667"/>
                    <a:pt x="1313560" y="1425667"/>
                    <a:pt x="1282601" y="1394708"/>
                  </a:cubicBezTo>
                  <a:lnTo>
                    <a:pt x="1281369" y="1393480"/>
                  </a:lnTo>
                  <a:lnTo>
                    <a:pt x="1393480" y="1281372"/>
                  </a:lnTo>
                  <a:close/>
                  <a:moveTo>
                    <a:pt x="1358909" y="1246798"/>
                  </a:moveTo>
                  <a:lnTo>
                    <a:pt x="1246798" y="1358906"/>
                  </a:lnTo>
                  <a:lnTo>
                    <a:pt x="792429" y="904540"/>
                  </a:lnTo>
                  <a:lnTo>
                    <a:pt x="904540" y="792432"/>
                  </a:lnTo>
                  <a:close/>
                  <a:moveTo>
                    <a:pt x="923055" y="220023"/>
                  </a:moveTo>
                  <a:cubicBezTo>
                    <a:pt x="925038" y="220036"/>
                    <a:pt x="927019" y="220168"/>
                    <a:pt x="928987" y="220419"/>
                  </a:cubicBezTo>
                  <a:lnTo>
                    <a:pt x="928987" y="391152"/>
                  </a:lnTo>
                  <a:cubicBezTo>
                    <a:pt x="929033" y="431640"/>
                    <a:pt x="961840" y="464447"/>
                    <a:pt x="1002328" y="464493"/>
                  </a:cubicBezTo>
                  <a:lnTo>
                    <a:pt x="1075669" y="464493"/>
                  </a:lnTo>
                  <a:lnTo>
                    <a:pt x="1075669" y="415599"/>
                  </a:lnTo>
                  <a:lnTo>
                    <a:pt x="1002328" y="415599"/>
                  </a:lnTo>
                  <a:cubicBezTo>
                    <a:pt x="988833" y="415584"/>
                    <a:pt x="977896" y="404647"/>
                    <a:pt x="977881" y="391152"/>
                  </a:cubicBezTo>
                  <a:lnTo>
                    <a:pt x="977881" y="254597"/>
                  </a:lnTo>
                  <a:lnTo>
                    <a:pt x="1159134" y="435851"/>
                  </a:lnTo>
                  <a:cubicBezTo>
                    <a:pt x="1168335" y="445000"/>
                    <a:pt x="1173493" y="457450"/>
                    <a:pt x="1173457" y="470425"/>
                  </a:cubicBezTo>
                  <a:lnTo>
                    <a:pt x="1173457" y="992201"/>
                  </a:lnTo>
                  <a:lnTo>
                    <a:pt x="921827" y="740570"/>
                  </a:lnTo>
                  <a:cubicBezTo>
                    <a:pt x="912280" y="731024"/>
                    <a:pt x="896799" y="731024"/>
                    <a:pt x="887252" y="740570"/>
                  </a:cubicBezTo>
                  <a:lnTo>
                    <a:pt x="880093" y="747730"/>
                  </a:lnTo>
                  <a:lnTo>
                    <a:pt x="865773" y="733411"/>
                  </a:lnTo>
                  <a:lnTo>
                    <a:pt x="977881" y="733411"/>
                  </a:lnTo>
                  <a:lnTo>
                    <a:pt x="977881" y="684516"/>
                  </a:lnTo>
                  <a:lnTo>
                    <a:pt x="806752" y="684516"/>
                  </a:lnTo>
                  <a:lnTo>
                    <a:pt x="806752" y="684516"/>
                  </a:lnTo>
                  <a:cubicBezTo>
                    <a:pt x="806085" y="684516"/>
                    <a:pt x="805416" y="684559"/>
                    <a:pt x="804753" y="684611"/>
                  </a:cubicBezTo>
                  <a:lnTo>
                    <a:pt x="763230" y="643091"/>
                  </a:lnTo>
                  <a:cubicBezTo>
                    <a:pt x="775032" y="625135"/>
                    <a:pt x="785425" y="606292"/>
                    <a:pt x="794311" y="586728"/>
                  </a:cubicBezTo>
                  <a:lnTo>
                    <a:pt x="880093" y="586728"/>
                  </a:lnTo>
                  <a:lnTo>
                    <a:pt x="880093" y="537834"/>
                  </a:lnTo>
                  <a:lnTo>
                    <a:pt x="812845" y="537834"/>
                  </a:lnTo>
                  <a:cubicBezTo>
                    <a:pt x="845381" y="432046"/>
                    <a:pt x="834352" y="317649"/>
                    <a:pt x="782210" y="220023"/>
                  </a:cubicBezTo>
                  <a:close/>
                  <a:moveTo>
                    <a:pt x="415599" y="48894"/>
                  </a:moveTo>
                  <a:cubicBezTo>
                    <a:pt x="618124" y="48894"/>
                    <a:pt x="782305" y="213073"/>
                    <a:pt x="782305" y="415599"/>
                  </a:cubicBezTo>
                  <a:cubicBezTo>
                    <a:pt x="782305" y="618124"/>
                    <a:pt x="618124" y="782305"/>
                    <a:pt x="415599" y="782305"/>
                  </a:cubicBezTo>
                  <a:cubicBezTo>
                    <a:pt x="213073" y="782305"/>
                    <a:pt x="48894" y="618124"/>
                    <a:pt x="48894" y="415599"/>
                  </a:cubicBezTo>
                  <a:cubicBezTo>
                    <a:pt x="49124" y="213169"/>
                    <a:pt x="213169" y="49124"/>
                    <a:pt x="415599" y="48894"/>
                  </a:cubicBezTo>
                  <a:close/>
                </a:path>
              </a:pathLst>
            </a:custGeom>
            <a:solidFill>
              <a:schemeClr val="bg1"/>
            </a:solidFill>
            <a:ln w="3051" cap="flat">
              <a:noFill/>
              <a:prstDash val="solid"/>
              <a:miter/>
            </a:ln>
          </p:spPr>
          <p:txBody>
            <a:bodyPr rtlCol="0" anchor="ctr"/>
            <a:lstStyle/>
            <a:p>
              <a:endParaRPr lang="en-CA"/>
            </a:p>
          </p:txBody>
        </p:sp>
        <p:sp>
          <p:nvSpPr>
            <p:cNvPr id="66" name="Freeform: Shape 65">
              <a:extLst>
                <a:ext uri="{FF2B5EF4-FFF2-40B4-BE49-F238E27FC236}">
                  <a16:creationId xmlns:a16="http://schemas.microsoft.com/office/drawing/2014/main" id="{36115B97-562A-F890-CE06-24A7303462F0}"/>
                </a:ext>
              </a:extLst>
            </p:cNvPr>
            <p:cNvSpPr/>
            <p:nvPr/>
          </p:nvSpPr>
          <p:spPr>
            <a:xfrm>
              <a:off x="4478652" y="3607056"/>
              <a:ext cx="635622" cy="635622"/>
            </a:xfrm>
            <a:custGeom>
              <a:avLst/>
              <a:gdLst>
                <a:gd name="connsiteX0" fmla="*/ 317811 w 635622"/>
                <a:gd name="connsiteY0" fmla="*/ 635622 h 635622"/>
                <a:gd name="connsiteX1" fmla="*/ 635622 w 635622"/>
                <a:gd name="connsiteY1" fmla="*/ 317811 h 635622"/>
                <a:gd name="connsiteX2" fmla="*/ 317811 w 635622"/>
                <a:gd name="connsiteY2" fmla="*/ 0 h 635622"/>
                <a:gd name="connsiteX3" fmla="*/ 0 w 635622"/>
                <a:gd name="connsiteY3" fmla="*/ 317811 h 635622"/>
                <a:gd name="connsiteX4" fmla="*/ 317811 w 635622"/>
                <a:gd name="connsiteY4" fmla="*/ 635622 h 635622"/>
                <a:gd name="connsiteX5" fmla="*/ 586728 w 635622"/>
                <a:gd name="connsiteY5" fmla="*/ 317811 h 635622"/>
                <a:gd name="connsiteX6" fmla="*/ 585607 w 635622"/>
                <a:gd name="connsiteY6" fmla="*/ 342258 h 635622"/>
                <a:gd name="connsiteX7" fmla="*/ 440046 w 635622"/>
                <a:gd name="connsiteY7" fmla="*/ 342258 h 635622"/>
                <a:gd name="connsiteX8" fmla="*/ 440046 w 635622"/>
                <a:gd name="connsiteY8" fmla="*/ 391152 h 635622"/>
                <a:gd name="connsiteX9" fmla="*/ 576562 w 635622"/>
                <a:gd name="connsiteY9" fmla="*/ 391152 h 635622"/>
                <a:gd name="connsiteX10" fmla="*/ 543090 w 635622"/>
                <a:gd name="connsiteY10" fmla="*/ 464493 h 635622"/>
                <a:gd name="connsiteX11" fmla="*/ 244470 w 635622"/>
                <a:gd name="connsiteY11" fmla="*/ 464493 h 635622"/>
                <a:gd name="connsiteX12" fmla="*/ 244470 w 635622"/>
                <a:gd name="connsiteY12" fmla="*/ 513387 h 635622"/>
                <a:gd name="connsiteX13" fmla="*/ 502181 w 635622"/>
                <a:gd name="connsiteY13" fmla="*/ 513387 h 635622"/>
                <a:gd name="connsiteX14" fmla="*/ 171129 w 635622"/>
                <a:gd name="connsiteY14" fmla="*/ 543090 h 635622"/>
                <a:gd name="connsiteX15" fmla="*/ 171129 w 635622"/>
                <a:gd name="connsiteY15" fmla="*/ 268917 h 635622"/>
                <a:gd name="connsiteX16" fmla="*/ 220023 w 635622"/>
                <a:gd name="connsiteY16" fmla="*/ 220023 h 635622"/>
                <a:gd name="connsiteX17" fmla="*/ 568320 w 635622"/>
                <a:gd name="connsiteY17" fmla="*/ 220023 h 635622"/>
                <a:gd name="connsiteX18" fmla="*/ 586728 w 635622"/>
                <a:gd name="connsiteY18" fmla="*/ 317811 h 635622"/>
                <a:gd name="connsiteX19" fmla="*/ 317811 w 635622"/>
                <a:gd name="connsiteY19" fmla="*/ 48894 h 635622"/>
                <a:gd name="connsiteX20" fmla="*/ 543090 w 635622"/>
                <a:gd name="connsiteY20" fmla="*/ 171129 h 635622"/>
                <a:gd name="connsiteX21" fmla="*/ 220023 w 635622"/>
                <a:gd name="connsiteY21" fmla="*/ 171129 h 635622"/>
                <a:gd name="connsiteX22" fmla="*/ 122235 w 635622"/>
                <a:gd name="connsiteY22" fmla="*/ 268917 h 635622"/>
                <a:gd name="connsiteX23" fmla="*/ 122235 w 635622"/>
                <a:gd name="connsiteY23" fmla="*/ 502181 h 635622"/>
                <a:gd name="connsiteX24" fmla="*/ 133153 w 635622"/>
                <a:gd name="connsiteY24" fmla="*/ 122235 h 635622"/>
                <a:gd name="connsiteX25" fmla="*/ 317811 w 635622"/>
                <a:gd name="connsiteY25" fmla="*/ 48894 h 63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5622" h="635622">
                  <a:moveTo>
                    <a:pt x="317811" y="635622"/>
                  </a:moveTo>
                  <a:cubicBezTo>
                    <a:pt x="493335" y="635622"/>
                    <a:pt x="635622" y="493335"/>
                    <a:pt x="635622" y="317811"/>
                  </a:cubicBezTo>
                  <a:cubicBezTo>
                    <a:pt x="635622" y="142289"/>
                    <a:pt x="493335" y="0"/>
                    <a:pt x="317811" y="0"/>
                  </a:cubicBezTo>
                  <a:cubicBezTo>
                    <a:pt x="142289" y="0"/>
                    <a:pt x="0" y="142289"/>
                    <a:pt x="0" y="317811"/>
                  </a:cubicBezTo>
                  <a:cubicBezTo>
                    <a:pt x="199" y="493252"/>
                    <a:pt x="142371" y="635424"/>
                    <a:pt x="317811" y="635622"/>
                  </a:cubicBezTo>
                  <a:close/>
                  <a:moveTo>
                    <a:pt x="586728" y="317811"/>
                  </a:moveTo>
                  <a:cubicBezTo>
                    <a:pt x="586728" y="326053"/>
                    <a:pt x="586334" y="334203"/>
                    <a:pt x="585607" y="342258"/>
                  </a:cubicBezTo>
                  <a:lnTo>
                    <a:pt x="440046" y="342258"/>
                  </a:lnTo>
                  <a:lnTo>
                    <a:pt x="440046" y="391152"/>
                  </a:lnTo>
                  <a:lnTo>
                    <a:pt x="576562" y="391152"/>
                  </a:lnTo>
                  <a:cubicBezTo>
                    <a:pt x="569169" y="417149"/>
                    <a:pt x="557884" y="441877"/>
                    <a:pt x="543090" y="464493"/>
                  </a:cubicBezTo>
                  <a:lnTo>
                    <a:pt x="244470" y="464493"/>
                  </a:lnTo>
                  <a:lnTo>
                    <a:pt x="244470" y="513387"/>
                  </a:lnTo>
                  <a:lnTo>
                    <a:pt x="502181" y="513387"/>
                  </a:lnTo>
                  <a:cubicBezTo>
                    <a:pt x="411975" y="598652"/>
                    <a:pt x="275072" y="610934"/>
                    <a:pt x="171129" y="543090"/>
                  </a:cubicBezTo>
                  <a:lnTo>
                    <a:pt x="171129" y="268917"/>
                  </a:lnTo>
                  <a:cubicBezTo>
                    <a:pt x="171160" y="241928"/>
                    <a:pt x="193034" y="220054"/>
                    <a:pt x="220023" y="220023"/>
                  </a:cubicBezTo>
                  <a:lnTo>
                    <a:pt x="568320" y="220023"/>
                  </a:lnTo>
                  <a:cubicBezTo>
                    <a:pt x="580516" y="251181"/>
                    <a:pt x="586762" y="284349"/>
                    <a:pt x="586728" y="317811"/>
                  </a:cubicBezTo>
                  <a:close/>
                  <a:moveTo>
                    <a:pt x="317811" y="48894"/>
                  </a:moveTo>
                  <a:cubicBezTo>
                    <a:pt x="408742" y="48929"/>
                    <a:pt x="493494" y="94916"/>
                    <a:pt x="543090" y="171129"/>
                  </a:cubicBezTo>
                  <a:lnTo>
                    <a:pt x="220023" y="171129"/>
                  </a:lnTo>
                  <a:cubicBezTo>
                    <a:pt x="166041" y="171190"/>
                    <a:pt x="122296" y="214935"/>
                    <a:pt x="122235" y="268917"/>
                  </a:cubicBezTo>
                  <a:lnTo>
                    <a:pt x="122235" y="502181"/>
                  </a:lnTo>
                  <a:cubicBezTo>
                    <a:pt x="20331" y="394248"/>
                    <a:pt x="25219" y="224139"/>
                    <a:pt x="133153" y="122235"/>
                  </a:cubicBezTo>
                  <a:cubicBezTo>
                    <a:pt x="183078" y="75099"/>
                    <a:pt x="249149" y="48857"/>
                    <a:pt x="317811" y="48894"/>
                  </a:cubicBezTo>
                  <a:close/>
                </a:path>
              </a:pathLst>
            </a:custGeom>
            <a:solidFill>
              <a:schemeClr val="accent4"/>
            </a:solidFill>
            <a:ln w="3051" cap="flat">
              <a:noFill/>
              <a:prstDash val="solid"/>
              <a:miter/>
            </a:ln>
          </p:spPr>
          <p:txBody>
            <a:bodyPr rtlCol="0" anchor="ctr"/>
            <a:lstStyle/>
            <a:p>
              <a:endParaRPr lang="en-CA"/>
            </a:p>
          </p:txBody>
        </p:sp>
        <p:sp>
          <p:nvSpPr>
            <p:cNvPr id="67" name="Freeform: Shape 66">
              <a:extLst>
                <a:ext uri="{FF2B5EF4-FFF2-40B4-BE49-F238E27FC236}">
                  <a16:creationId xmlns:a16="http://schemas.microsoft.com/office/drawing/2014/main" id="{CB5996F3-B5F9-0828-C9F9-A9BE6F264D7A}"/>
                </a:ext>
              </a:extLst>
            </p:cNvPr>
            <p:cNvSpPr/>
            <p:nvPr/>
          </p:nvSpPr>
          <p:spPr>
            <a:xfrm>
              <a:off x="4723122" y="3949314"/>
              <a:ext cx="146682" cy="48894"/>
            </a:xfrm>
            <a:custGeom>
              <a:avLst/>
              <a:gdLst>
                <a:gd name="connsiteX0" fmla="*/ 0 w 146682"/>
                <a:gd name="connsiteY0" fmla="*/ 0 h 48894"/>
                <a:gd name="connsiteX1" fmla="*/ 146682 w 146682"/>
                <a:gd name="connsiteY1" fmla="*/ 0 h 48894"/>
                <a:gd name="connsiteX2" fmla="*/ 146682 w 146682"/>
                <a:gd name="connsiteY2" fmla="*/ 48894 h 48894"/>
                <a:gd name="connsiteX3" fmla="*/ 0 w 146682"/>
                <a:gd name="connsiteY3" fmla="*/ 48894 h 48894"/>
              </a:gdLst>
              <a:ahLst/>
              <a:cxnLst>
                <a:cxn ang="0">
                  <a:pos x="connsiteX0" y="connsiteY0"/>
                </a:cxn>
                <a:cxn ang="0">
                  <a:pos x="connsiteX1" y="connsiteY1"/>
                </a:cxn>
                <a:cxn ang="0">
                  <a:pos x="connsiteX2" y="connsiteY2"/>
                </a:cxn>
                <a:cxn ang="0">
                  <a:pos x="connsiteX3" y="connsiteY3"/>
                </a:cxn>
              </a:cxnLst>
              <a:rect l="l" t="t" r="r" b="b"/>
              <a:pathLst>
                <a:path w="146682" h="48894">
                  <a:moveTo>
                    <a:pt x="0" y="0"/>
                  </a:moveTo>
                  <a:lnTo>
                    <a:pt x="146682" y="0"/>
                  </a:lnTo>
                  <a:lnTo>
                    <a:pt x="146682" y="48894"/>
                  </a:lnTo>
                  <a:lnTo>
                    <a:pt x="0" y="48894"/>
                  </a:lnTo>
                  <a:close/>
                </a:path>
              </a:pathLst>
            </a:custGeom>
            <a:solidFill>
              <a:schemeClr val="accent4"/>
            </a:solidFill>
            <a:ln w="3051" cap="flat">
              <a:noFill/>
              <a:prstDash val="solid"/>
              <a:miter/>
            </a:ln>
          </p:spPr>
          <p:txBody>
            <a:bodyPr rtlCol="0" anchor="ctr"/>
            <a:lstStyle/>
            <a:p>
              <a:endParaRPr lang="en-CA"/>
            </a:p>
          </p:txBody>
        </p:sp>
      </p:grpSp>
      <p:grpSp>
        <p:nvGrpSpPr>
          <p:cNvPr id="68" name="Group 67">
            <a:extLst>
              <a:ext uri="{FF2B5EF4-FFF2-40B4-BE49-F238E27FC236}">
                <a16:creationId xmlns:a16="http://schemas.microsoft.com/office/drawing/2014/main" id="{77C7653E-00BF-0CAF-4E2E-4AC84FECC2C1}"/>
              </a:ext>
            </a:extLst>
          </p:cNvPr>
          <p:cNvGrpSpPr/>
          <p:nvPr/>
        </p:nvGrpSpPr>
        <p:grpSpPr>
          <a:xfrm>
            <a:off x="8104602" y="1726950"/>
            <a:ext cx="1329414" cy="563167"/>
            <a:chOff x="2305449" y="1470558"/>
            <a:chExt cx="1916317" cy="811792"/>
          </a:xfrm>
        </p:grpSpPr>
        <p:sp>
          <p:nvSpPr>
            <p:cNvPr id="69" name="Rectangle 68">
              <a:extLst>
                <a:ext uri="{FF2B5EF4-FFF2-40B4-BE49-F238E27FC236}">
                  <a16:creationId xmlns:a16="http://schemas.microsoft.com/office/drawing/2014/main" id="{18E3C812-39F8-83C2-71FD-10798C1E8863}"/>
                </a:ext>
              </a:extLst>
            </p:cNvPr>
            <p:cNvSpPr/>
            <p:nvPr/>
          </p:nvSpPr>
          <p:spPr>
            <a:xfrm>
              <a:off x="3307246" y="1904252"/>
              <a:ext cx="914520" cy="3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a:solidFill>
                    <a:schemeClr val="tx2"/>
                  </a:solidFill>
                  <a:latin typeface="Open Sans"/>
                  <a:ea typeface="Open Sans"/>
                  <a:cs typeface="Open Sans"/>
                </a:rPr>
                <a:t>NO</a:t>
              </a:r>
            </a:p>
          </p:txBody>
        </p:sp>
        <p:sp>
          <p:nvSpPr>
            <p:cNvPr id="70" name="Rectangle 69">
              <a:extLst>
                <a:ext uri="{FF2B5EF4-FFF2-40B4-BE49-F238E27FC236}">
                  <a16:creationId xmlns:a16="http://schemas.microsoft.com/office/drawing/2014/main" id="{17822DF5-1335-4015-26AD-D19FC1664BB5}"/>
                </a:ext>
              </a:extLst>
            </p:cNvPr>
            <p:cNvSpPr/>
            <p:nvPr/>
          </p:nvSpPr>
          <p:spPr>
            <a:xfrm>
              <a:off x="2305449" y="1904252"/>
              <a:ext cx="914520" cy="3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50">
                  <a:solidFill>
                    <a:schemeClr val="tx2"/>
                  </a:solidFill>
                </a:rPr>
                <a:t>YES</a:t>
              </a:r>
            </a:p>
          </p:txBody>
        </p:sp>
        <p:sp>
          <p:nvSpPr>
            <p:cNvPr id="71" name="Arrow: Left-Up 70">
              <a:extLst>
                <a:ext uri="{FF2B5EF4-FFF2-40B4-BE49-F238E27FC236}">
                  <a16:creationId xmlns:a16="http://schemas.microsoft.com/office/drawing/2014/main" id="{005B6A0F-59DE-BEAF-C3A2-0165601C3DD2}"/>
                </a:ext>
              </a:extLst>
            </p:cNvPr>
            <p:cNvSpPr/>
            <p:nvPr/>
          </p:nvSpPr>
          <p:spPr>
            <a:xfrm rot="13489836">
              <a:off x="2965171" y="1470558"/>
              <a:ext cx="591881" cy="579702"/>
            </a:xfrm>
            <a:prstGeom prst="leftUpArrow">
              <a:avLst>
                <a:gd name="adj1" fmla="val 9183"/>
                <a:gd name="adj2" fmla="val 15495"/>
                <a:gd name="adj3" fmla="val 1524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 name="Graphic 2">
            <a:extLst>
              <a:ext uri="{FF2B5EF4-FFF2-40B4-BE49-F238E27FC236}">
                <a16:creationId xmlns:a16="http://schemas.microsoft.com/office/drawing/2014/main" id="{7321FC67-E956-8FC3-8025-74AE4D503A05}"/>
              </a:ext>
            </a:extLst>
          </p:cNvPr>
          <p:cNvGrpSpPr/>
          <p:nvPr/>
        </p:nvGrpSpPr>
        <p:grpSpPr>
          <a:xfrm>
            <a:off x="773329" y="1524136"/>
            <a:ext cx="725042" cy="725041"/>
            <a:chOff x="773329" y="1524136"/>
            <a:chExt cx="725042" cy="725041"/>
          </a:xfrm>
          <a:solidFill>
            <a:schemeClr val="bg1"/>
          </a:solidFill>
        </p:grpSpPr>
        <p:sp>
          <p:nvSpPr>
            <p:cNvPr id="5" name="Freeform: Shape 4">
              <a:extLst>
                <a:ext uri="{FF2B5EF4-FFF2-40B4-BE49-F238E27FC236}">
                  <a16:creationId xmlns:a16="http://schemas.microsoft.com/office/drawing/2014/main" id="{F6BB94AD-31FF-D8D8-1271-8C35B2777027}"/>
                </a:ext>
              </a:extLst>
            </p:cNvPr>
            <p:cNvSpPr/>
            <p:nvPr/>
          </p:nvSpPr>
          <p:spPr>
            <a:xfrm>
              <a:off x="773330" y="1524136"/>
              <a:ext cx="725040" cy="725041"/>
            </a:xfrm>
            <a:custGeom>
              <a:avLst/>
              <a:gdLst>
                <a:gd name="connsiteX0" fmla="*/ 25893 w 725040"/>
                <a:gd name="connsiteY0" fmla="*/ 725041 h 725041"/>
                <a:gd name="connsiteX1" fmla="*/ 7586 w 725040"/>
                <a:gd name="connsiteY1" fmla="*/ 717454 h 725041"/>
                <a:gd name="connsiteX2" fmla="*/ 7586 w 725040"/>
                <a:gd name="connsiteY2" fmla="*/ 680837 h 725041"/>
                <a:gd name="connsiteX3" fmla="*/ 680837 w 725040"/>
                <a:gd name="connsiteY3" fmla="*/ 7586 h 725041"/>
                <a:gd name="connsiteX4" fmla="*/ 717454 w 725040"/>
                <a:gd name="connsiteY4" fmla="*/ 7586 h 725041"/>
                <a:gd name="connsiteX5" fmla="*/ 717454 w 725040"/>
                <a:gd name="connsiteY5" fmla="*/ 44203 h 725041"/>
                <a:gd name="connsiteX6" fmla="*/ 44203 w 725040"/>
                <a:gd name="connsiteY6" fmla="*/ 717454 h 725041"/>
                <a:gd name="connsiteX7" fmla="*/ 25893 w 725040"/>
                <a:gd name="connsiteY7" fmla="*/ 725041 h 72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40" h="725041">
                  <a:moveTo>
                    <a:pt x="25893" y="725041"/>
                  </a:moveTo>
                  <a:cubicBezTo>
                    <a:pt x="19267" y="725041"/>
                    <a:pt x="12643" y="722511"/>
                    <a:pt x="7586" y="717454"/>
                  </a:cubicBezTo>
                  <a:cubicBezTo>
                    <a:pt x="-2529" y="707340"/>
                    <a:pt x="-2529" y="690954"/>
                    <a:pt x="7586" y="680837"/>
                  </a:cubicBezTo>
                  <a:lnTo>
                    <a:pt x="680837" y="7586"/>
                  </a:lnTo>
                  <a:cubicBezTo>
                    <a:pt x="690951" y="-2529"/>
                    <a:pt x="707337" y="-2529"/>
                    <a:pt x="717454" y="7586"/>
                  </a:cubicBezTo>
                  <a:cubicBezTo>
                    <a:pt x="727571" y="17700"/>
                    <a:pt x="727568" y="34086"/>
                    <a:pt x="717454" y="44203"/>
                  </a:cubicBezTo>
                  <a:lnTo>
                    <a:pt x="44203" y="717454"/>
                  </a:lnTo>
                  <a:cubicBezTo>
                    <a:pt x="39143" y="722511"/>
                    <a:pt x="32519" y="725041"/>
                    <a:pt x="25893" y="725041"/>
                  </a:cubicBezTo>
                  <a:close/>
                </a:path>
              </a:pathLst>
            </a:custGeom>
            <a:solidFill>
              <a:schemeClr val="bg1"/>
            </a:solidFill>
            <a:ln w="25598" cap="flat">
              <a:noFill/>
              <a:prstDash val="solid"/>
              <a:miter/>
            </a:ln>
          </p:spPr>
          <p:txBody>
            <a:bodyPr rtlCol="0" anchor="ctr"/>
            <a:lstStyle/>
            <a:p>
              <a:endParaRPr lang="en-CA"/>
            </a:p>
          </p:txBody>
        </p:sp>
        <p:sp>
          <p:nvSpPr>
            <p:cNvPr id="6" name="Freeform: Shape 5">
              <a:extLst>
                <a:ext uri="{FF2B5EF4-FFF2-40B4-BE49-F238E27FC236}">
                  <a16:creationId xmlns:a16="http://schemas.microsoft.com/office/drawing/2014/main" id="{8AD083B7-34D3-DE4C-90EF-9AEB7031BC96}"/>
                </a:ext>
              </a:extLst>
            </p:cNvPr>
            <p:cNvSpPr/>
            <p:nvPr/>
          </p:nvSpPr>
          <p:spPr>
            <a:xfrm>
              <a:off x="1161743" y="2016128"/>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7" name="Freeform: Shape 6">
              <a:extLst>
                <a:ext uri="{FF2B5EF4-FFF2-40B4-BE49-F238E27FC236}">
                  <a16:creationId xmlns:a16="http://schemas.microsoft.com/office/drawing/2014/main" id="{4390A501-5200-5498-55FB-736229F6F583}"/>
                </a:ext>
              </a:extLst>
            </p:cNvPr>
            <p:cNvSpPr/>
            <p:nvPr/>
          </p:nvSpPr>
          <p:spPr>
            <a:xfrm>
              <a:off x="1265320" y="2145600"/>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8" name="Freeform: Shape 7">
              <a:extLst>
                <a:ext uri="{FF2B5EF4-FFF2-40B4-BE49-F238E27FC236}">
                  <a16:creationId xmlns:a16="http://schemas.microsoft.com/office/drawing/2014/main" id="{99262B94-A422-005E-D107-BEE3A3B912A5}"/>
                </a:ext>
              </a:extLst>
            </p:cNvPr>
            <p:cNvSpPr/>
            <p:nvPr/>
          </p:nvSpPr>
          <p:spPr>
            <a:xfrm>
              <a:off x="1006378" y="2119706"/>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9" name="Freeform: Shape 8">
              <a:extLst>
                <a:ext uri="{FF2B5EF4-FFF2-40B4-BE49-F238E27FC236}">
                  <a16:creationId xmlns:a16="http://schemas.microsoft.com/office/drawing/2014/main" id="{6980A90C-A594-C7C2-04F2-B965B7D43251}"/>
                </a:ext>
              </a:extLst>
            </p:cNvPr>
            <p:cNvSpPr/>
            <p:nvPr/>
          </p:nvSpPr>
          <p:spPr>
            <a:xfrm>
              <a:off x="1187638" y="1886657"/>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10" name="Freeform: Shape 9">
              <a:extLst>
                <a:ext uri="{FF2B5EF4-FFF2-40B4-BE49-F238E27FC236}">
                  <a16:creationId xmlns:a16="http://schemas.microsoft.com/office/drawing/2014/main" id="{CC16AAAE-E75B-B596-F74D-11BA5AB59C91}"/>
                </a:ext>
              </a:extLst>
            </p:cNvPr>
            <p:cNvSpPr/>
            <p:nvPr/>
          </p:nvSpPr>
          <p:spPr>
            <a:xfrm>
              <a:off x="1317109" y="1912551"/>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11" name="Freeform: Shape 10">
              <a:extLst>
                <a:ext uri="{FF2B5EF4-FFF2-40B4-BE49-F238E27FC236}">
                  <a16:creationId xmlns:a16="http://schemas.microsoft.com/office/drawing/2014/main" id="{0B46304C-7072-C7F5-1DA7-C21234373312}"/>
                </a:ext>
              </a:extLst>
            </p:cNvPr>
            <p:cNvSpPr/>
            <p:nvPr/>
          </p:nvSpPr>
          <p:spPr>
            <a:xfrm>
              <a:off x="1343003" y="1757186"/>
              <a:ext cx="103577" cy="103577"/>
            </a:xfrm>
            <a:custGeom>
              <a:avLst/>
              <a:gdLst>
                <a:gd name="connsiteX0" fmla="*/ 51789 w 103577"/>
                <a:gd name="connsiteY0" fmla="*/ 103577 h 103577"/>
                <a:gd name="connsiteX1" fmla="*/ 0 w 103577"/>
                <a:gd name="connsiteY1" fmla="*/ 51789 h 103577"/>
                <a:gd name="connsiteX2" fmla="*/ 51789 w 103577"/>
                <a:gd name="connsiteY2" fmla="*/ 0 h 103577"/>
                <a:gd name="connsiteX3" fmla="*/ 103577 w 103577"/>
                <a:gd name="connsiteY3" fmla="*/ 51789 h 103577"/>
                <a:gd name="connsiteX4" fmla="*/ 51789 w 103577"/>
                <a:gd name="connsiteY4" fmla="*/ 103577 h 103577"/>
                <a:gd name="connsiteX5" fmla="*/ 51789 w 103577"/>
                <a:gd name="connsiteY5" fmla="*/ 51789 h 103577"/>
                <a:gd name="connsiteX6" fmla="*/ 51713 w 103577"/>
                <a:gd name="connsiteY6" fmla="*/ 51814 h 103577"/>
                <a:gd name="connsiteX7" fmla="*/ 51789 w 103577"/>
                <a:gd name="connsiteY7" fmla="*/ 77683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77" h="103577">
                  <a:moveTo>
                    <a:pt x="51789" y="103577"/>
                  </a:moveTo>
                  <a:cubicBezTo>
                    <a:pt x="23227" y="103577"/>
                    <a:pt x="0" y="80350"/>
                    <a:pt x="0" y="51789"/>
                  </a:cubicBezTo>
                  <a:cubicBezTo>
                    <a:pt x="0" y="23227"/>
                    <a:pt x="23227" y="0"/>
                    <a:pt x="51789" y="0"/>
                  </a:cubicBezTo>
                  <a:cubicBezTo>
                    <a:pt x="80350" y="0"/>
                    <a:pt x="103577" y="23227"/>
                    <a:pt x="103577" y="51789"/>
                  </a:cubicBezTo>
                  <a:cubicBezTo>
                    <a:pt x="103577" y="80350"/>
                    <a:pt x="80350" y="103577"/>
                    <a:pt x="51789" y="103577"/>
                  </a:cubicBezTo>
                  <a:close/>
                  <a:moveTo>
                    <a:pt x="51789" y="51789"/>
                  </a:moveTo>
                  <a:cubicBezTo>
                    <a:pt x="51763" y="51789"/>
                    <a:pt x="51726" y="51802"/>
                    <a:pt x="51713" y="51814"/>
                  </a:cubicBezTo>
                  <a:lnTo>
                    <a:pt x="51789" y="77683"/>
                  </a:lnTo>
                  <a:close/>
                </a:path>
              </a:pathLst>
            </a:custGeom>
            <a:solidFill>
              <a:schemeClr val="accent4"/>
            </a:solidFill>
            <a:ln w="25598" cap="flat">
              <a:noFill/>
              <a:prstDash val="solid"/>
              <a:miter/>
            </a:ln>
          </p:spPr>
          <p:txBody>
            <a:bodyPr rtlCol="0" anchor="ctr"/>
            <a:lstStyle/>
            <a:p>
              <a:endParaRPr lang="en-CA"/>
            </a:p>
          </p:txBody>
        </p:sp>
        <p:sp>
          <p:nvSpPr>
            <p:cNvPr id="12" name="Freeform: Shape 11">
              <a:extLst>
                <a:ext uri="{FF2B5EF4-FFF2-40B4-BE49-F238E27FC236}">
                  <a16:creationId xmlns:a16="http://schemas.microsoft.com/office/drawing/2014/main" id="{D963082B-16F5-5632-7598-2F6B322E82FD}"/>
                </a:ext>
              </a:extLst>
            </p:cNvPr>
            <p:cNvSpPr/>
            <p:nvPr/>
          </p:nvSpPr>
          <p:spPr>
            <a:xfrm>
              <a:off x="1109955" y="1575926"/>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13" name="Freeform: Shape 12">
              <a:extLst>
                <a:ext uri="{FF2B5EF4-FFF2-40B4-BE49-F238E27FC236}">
                  <a16:creationId xmlns:a16="http://schemas.microsoft.com/office/drawing/2014/main" id="{361D620A-2497-E8D8-C82B-8B9DB49266F4}"/>
                </a:ext>
              </a:extLst>
            </p:cNvPr>
            <p:cNvSpPr/>
            <p:nvPr/>
          </p:nvSpPr>
          <p:spPr>
            <a:xfrm>
              <a:off x="1084060" y="1601820"/>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14" name="Freeform: Shape 13">
              <a:extLst>
                <a:ext uri="{FF2B5EF4-FFF2-40B4-BE49-F238E27FC236}">
                  <a16:creationId xmlns:a16="http://schemas.microsoft.com/office/drawing/2014/main" id="{E4C679E9-221F-8858-C397-F5F0AD2A44DB}"/>
                </a:ext>
              </a:extLst>
            </p:cNvPr>
            <p:cNvSpPr/>
            <p:nvPr/>
          </p:nvSpPr>
          <p:spPr>
            <a:xfrm>
              <a:off x="1058166" y="1705397"/>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72" name="Freeform: Shape 71">
              <a:extLst>
                <a:ext uri="{FF2B5EF4-FFF2-40B4-BE49-F238E27FC236}">
                  <a16:creationId xmlns:a16="http://schemas.microsoft.com/office/drawing/2014/main" id="{0FFC9B26-C9E3-3EEE-2A9D-BEE3A53CEFBF}"/>
                </a:ext>
              </a:extLst>
            </p:cNvPr>
            <p:cNvSpPr/>
            <p:nvPr/>
          </p:nvSpPr>
          <p:spPr>
            <a:xfrm>
              <a:off x="1032272" y="1731291"/>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73" name="Freeform: Shape 72">
              <a:extLst>
                <a:ext uri="{FF2B5EF4-FFF2-40B4-BE49-F238E27FC236}">
                  <a16:creationId xmlns:a16="http://schemas.microsoft.com/office/drawing/2014/main" id="{068CE983-1DD3-B381-3652-11544455FA81}"/>
                </a:ext>
              </a:extLst>
            </p:cNvPr>
            <p:cNvSpPr/>
            <p:nvPr/>
          </p:nvSpPr>
          <p:spPr>
            <a:xfrm>
              <a:off x="980483" y="1808974"/>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74" name="Freeform: Shape 73">
              <a:extLst>
                <a:ext uri="{FF2B5EF4-FFF2-40B4-BE49-F238E27FC236}">
                  <a16:creationId xmlns:a16="http://schemas.microsoft.com/office/drawing/2014/main" id="{D7922530-BEFE-3910-5427-2A390BFCFA9D}"/>
                </a:ext>
              </a:extLst>
            </p:cNvPr>
            <p:cNvSpPr/>
            <p:nvPr/>
          </p:nvSpPr>
          <p:spPr>
            <a:xfrm>
              <a:off x="954589" y="1834868"/>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75" name="Freeform: Shape 74">
              <a:extLst>
                <a:ext uri="{FF2B5EF4-FFF2-40B4-BE49-F238E27FC236}">
                  <a16:creationId xmlns:a16="http://schemas.microsoft.com/office/drawing/2014/main" id="{C887B79C-E0F9-59D3-1150-423B54E24F22}"/>
                </a:ext>
              </a:extLst>
            </p:cNvPr>
            <p:cNvSpPr/>
            <p:nvPr/>
          </p:nvSpPr>
          <p:spPr>
            <a:xfrm>
              <a:off x="799223" y="1808974"/>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76" name="Freeform: Shape 75">
              <a:extLst>
                <a:ext uri="{FF2B5EF4-FFF2-40B4-BE49-F238E27FC236}">
                  <a16:creationId xmlns:a16="http://schemas.microsoft.com/office/drawing/2014/main" id="{E71325CD-29D9-C790-96D4-93DC0C3658A3}"/>
                </a:ext>
              </a:extLst>
            </p:cNvPr>
            <p:cNvSpPr/>
            <p:nvPr/>
          </p:nvSpPr>
          <p:spPr>
            <a:xfrm>
              <a:off x="773329" y="1834868"/>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77" name="Freeform: Shape 76">
              <a:extLst>
                <a:ext uri="{FF2B5EF4-FFF2-40B4-BE49-F238E27FC236}">
                  <a16:creationId xmlns:a16="http://schemas.microsoft.com/office/drawing/2014/main" id="{E7FEB334-1D6E-007E-49E1-B3A745FC631A}"/>
                </a:ext>
              </a:extLst>
            </p:cNvPr>
            <p:cNvSpPr/>
            <p:nvPr/>
          </p:nvSpPr>
          <p:spPr>
            <a:xfrm>
              <a:off x="876906" y="1912551"/>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78" name="Freeform: Shape 77">
              <a:extLst>
                <a:ext uri="{FF2B5EF4-FFF2-40B4-BE49-F238E27FC236}">
                  <a16:creationId xmlns:a16="http://schemas.microsoft.com/office/drawing/2014/main" id="{C5F3DD0B-C8A9-8AEF-1B41-DBB6E063F1EE}"/>
                </a:ext>
              </a:extLst>
            </p:cNvPr>
            <p:cNvSpPr/>
            <p:nvPr/>
          </p:nvSpPr>
          <p:spPr>
            <a:xfrm>
              <a:off x="851012" y="1938446"/>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79" name="Freeform: Shape 78">
              <a:extLst>
                <a:ext uri="{FF2B5EF4-FFF2-40B4-BE49-F238E27FC236}">
                  <a16:creationId xmlns:a16="http://schemas.microsoft.com/office/drawing/2014/main" id="{DB60BD95-901A-08CE-61F2-73399F8C0538}"/>
                </a:ext>
              </a:extLst>
            </p:cNvPr>
            <p:cNvSpPr/>
            <p:nvPr/>
          </p:nvSpPr>
          <p:spPr>
            <a:xfrm>
              <a:off x="902800" y="1679503"/>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80" name="Freeform: Shape 79">
              <a:extLst>
                <a:ext uri="{FF2B5EF4-FFF2-40B4-BE49-F238E27FC236}">
                  <a16:creationId xmlns:a16="http://schemas.microsoft.com/office/drawing/2014/main" id="{D0E57252-160F-EB97-5517-B3CE28E5F5D0}"/>
                </a:ext>
              </a:extLst>
            </p:cNvPr>
            <p:cNvSpPr/>
            <p:nvPr/>
          </p:nvSpPr>
          <p:spPr>
            <a:xfrm>
              <a:off x="876906" y="1705397"/>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sp>
          <p:nvSpPr>
            <p:cNvPr id="81" name="Freeform: Shape 80">
              <a:extLst>
                <a:ext uri="{FF2B5EF4-FFF2-40B4-BE49-F238E27FC236}">
                  <a16:creationId xmlns:a16="http://schemas.microsoft.com/office/drawing/2014/main" id="{80276707-7069-8304-6CA9-68CFE0F6BF03}"/>
                </a:ext>
              </a:extLst>
            </p:cNvPr>
            <p:cNvSpPr/>
            <p:nvPr/>
          </p:nvSpPr>
          <p:spPr>
            <a:xfrm>
              <a:off x="851012" y="1524137"/>
              <a:ext cx="51788" cy="103577"/>
            </a:xfrm>
            <a:custGeom>
              <a:avLst/>
              <a:gdLst>
                <a:gd name="connsiteX0" fmla="*/ 25894 w 51788"/>
                <a:gd name="connsiteY0" fmla="*/ 103577 h 103577"/>
                <a:gd name="connsiteX1" fmla="*/ 0 w 51788"/>
                <a:gd name="connsiteY1" fmla="*/ 77683 h 103577"/>
                <a:gd name="connsiteX2" fmla="*/ 0 w 51788"/>
                <a:gd name="connsiteY2" fmla="*/ 25894 h 103577"/>
                <a:gd name="connsiteX3" fmla="*/ 25894 w 51788"/>
                <a:gd name="connsiteY3" fmla="*/ 0 h 103577"/>
                <a:gd name="connsiteX4" fmla="*/ 51789 w 51788"/>
                <a:gd name="connsiteY4" fmla="*/ 25894 h 103577"/>
                <a:gd name="connsiteX5" fmla="*/ 51789 w 51788"/>
                <a:gd name="connsiteY5" fmla="*/ 77683 h 103577"/>
                <a:gd name="connsiteX6" fmla="*/ 25894 w 51788"/>
                <a:gd name="connsiteY6" fmla="*/ 103577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8" h="103577">
                  <a:moveTo>
                    <a:pt x="25894" y="103577"/>
                  </a:moveTo>
                  <a:cubicBezTo>
                    <a:pt x="11595" y="103577"/>
                    <a:pt x="0" y="91982"/>
                    <a:pt x="0" y="77683"/>
                  </a:cubicBezTo>
                  <a:lnTo>
                    <a:pt x="0" y="25894"/>
                  </a:lnTo>
                  <a:cubicBezTo>
                    <a:pt x="0" y="11595"/>
                    <a:pt x="11595" y="0"/>
                    <a:pt x="25894" y="0"/>
                  </a:cubicBezTo>
                  <a:cubicBezTo>
                    <a:pt x="40193" y="0"/>
                    <a:pt x="51789" y="11595"/>
                    <a:pt x="51789" y="25894"/>
                  </a:cubicBezTo>
                  <a:lnTo>
                    <a:pt x="51789" y="77683"/>
                  </a:lnTo>
                  <a:cubicBezTo>
                    <a:pt x="51789" y="91982"/>
                    <a:pt x="40193" y="103577"/>
                    <a:pt x="25894" y="103577"/>
                  </a:cubicBezTo>
                  <a:close/>
                </a:path>
              </a:pathLst>
            </a:custGeom>
            <a:solidFill>
              <a:schemeClr val="bg1"/>
            </a:solidFill>
            <a:ln w="25598" cap="flat">
              <a:noFill/>
              <a:prstDash val="solid"/>
              <a:miter/>
            </a:ln>
          </p:spPr>
          <p:txBody>
            <a:bodyPr rtlCol="0" anchor="ctr"/>
            <a:lstStyle/>
            <a:p>
              <a:endParaRPr lang="en-CA"/>
            </a:p>
          </p:txBody>
        </p:sp>
        <p:sp>
          <p:nvSpPr>
            <p:cNvPr id="82" name="Freeform: Shape 81">
              <a:extLst>
                <a:ext uri="{FF2B5EF4-FFF2-40B4-BE49-F238E27FC236}">
                  <a16:creationId xmlns:a16="http://schemas.microsoft.com/office/drawing/2014/main" id="{13B52A9C-6F6B-EEC0-4382-367E8822F79B}"/>
                </a:ext>
              </a:extLst>
            </p:cNvPr>
            <p:cNvSpPr/>
            <p:nvPr/>
          </p:nvSpPr>
          <p:spPr>
            <a:xfrm>
              <a:off x="825118" y="1550031"/>
              <a:ext cx="103577" cy="51788"/>
            </a:xfrm>
            <a:custGeom>
              <a:avLst/>
              <a:gdLst>
                <a:gd name="connsiteX0" fmla="*/ 77683 w 103577"/>
                <a:gd name="connsiteY0" fmla="*/ 51789 h 51788"/>
                <a:gd name="connsiteX1" fmla="*/ 25894 w 103577"/>
                <a:gd name="connsiteY1" fmla="*/ 51789 h 51788"/>
                <a:gd name="connsiteX2" fmla="*/ 0 w 103577"/>
                <a:gd name="connsiteY2" fmla="*/ 25894 h 51788"/>
                <a:gd name="connsiteX3" fmla="*/ 25894 w 103577"/>
                <a:gd name="connsiteY3" fmla="*/ 0 h 51788"/>
                <a:gd name="connsiteX4" fmla="*/ 77683 w 103577"/>
                <a:gd name="connsiteY4" fmla="*/ 0 h 51788"/>
                <a:gd name="connsiteX5" fmla="*/ 103577 w 103577"/>
                <a:gd name="connsiteY5" fmla="*/ 25894 h 51788"/>
                <a:gd name="connsiteX6" fmla="*/ 77683 w 103577"/>
                <a:gd name="connsiteY6" fmla="*/ 51789 h 5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77" h="51788">
                  <a:moveTo>
                    <a:pt x="77683" y="51789"/>
                  </a:moveTo>
                  <a:lnTo>
                    <a:pt x="25894" y="51789"/>
                  </a:lnTo>
                  <a:cubicBezTo>
                    <a:pt x="11595" y="51789"/>
                    <a:pt x="0" y="40193"/>
                    <a:pt x="0" y="25894"/>
                  </a:cubicBezTo>
                  <a:cubicBezTo>
                    <a:pt x="0" y="11595"/>
                    <a:pt x="11595" y="0"/>
                    <a:pt x="25894" y="0"/>
                  </a:cubicBezTo>
                  <a:lnTo>
                    <a:pt x="77683" y="0"/>
                  </a:lnTo>
                  <a:cubicBezTo>
                    <a:pt x="91982" y="0"/>
                    <a:pt x="103577" y="11595"/>
                    <a:pt x="103577" y="25894"/>
                  </a:cubicBezTo>
                  <a:cubicBezTo>
                    <a:pt x="103577" y="40193"/>
                    <a:pt x="91982" y="51789"/>
                    <a:pt x="77683" y="51789"/>
                  </a:cubicBezTo>
                  <a:close/>
                </a:path>
              </a:pathLst>
            </a:custGeom>
            <a:solidFill>
              <a:schemeClr val="bg1"/>
            </a:solidFill>
            <a:ln w="25598" cap="flat">
              <a:noFill/>
              <a:prstDash val="solid"/>
              <a:miter/>
            </a:ln>
          </p:spPr>
          <p:txBody>
            <a:bodyPr rtlCol="0" anchor="ctr"/>
            <a:lstStyle/>
            <a:p>
              <a:endParaRPr lang="en-CA"/>
            </a:p>
          </p:txBody>
        </p:sp>
      </p:grpSp>
    </p:spTree>
    <p:extLst>
      <p:ext uri="{BB962C8B-B14F-4D97-AF65-F5344CB8AC3E}">
        <p14:creationId xmlns:p14="http://schemas.microsoft.com/office/powerpoint/2010/main" val="83313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Effect transition="in" filter="fade">
                                      <p:cBhvr>
                                        <p:cTn id="7" dur="1000"/>
                                        <p:tgtEl>
                                          <p:spTgt spid="282">
                                            <p:txEl>
                                              <p:pRg st="0" end="0"/>
                                            </p:txEl>
                                          </p:spTgt>
                                        </p:tgtEl>
                                      </p:cBhvr>
                                    </p:animEffect>
                                    <p:anim calcmode="lin" valueType="num">
                                      <p:cBhvr>
                                        <p:cTn id="8" dur="1000" fill="hold"/>
                                        <p:tgtEl>
                                          <p:spTgt spid="28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8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4">
                                            <p:txEl>
                                              <p:pRg st="0" end="0"/>
                                            </p:txEl>
                                          </p:spTgt>
                                        </p:tgtEl>
                                        <p:attrNameLst>
                                          <p:attrName>style.visibility</p:attrName>
                                        </p:attrNameLst>
                                      </p:cBhvr>
                                      <p:to>
                                        <p:strVal val="visible"/>
                                      </p:to>
                                    </p:set>
                                    <p:animEffect transition="in" filter="fade">
                                      <p:cBhvr>
                                        <p:cTn id="12" dur="1000"/>
                                        <p:tgtEl>
                                          <p:spTgt spid="284">
                                            <p:txEl>
                                              <p:pRg st="0" end="0"/>
                                            </p:txEl>
                                          </p:spTgt>
                                        </p:tgtEl>
                                      </p:cBhvr>
                                    </p:animEffect>
                                    <p:anim calcmode="lin" valueType="num">
                                      <p:cBhvr>
                                        <p:cTn id="13" dur="1000" fill="hold"/>
                                        <p:tgtEl>
                                          <p:spTgt spid="28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8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5">
                                            <p:txEl>
                                              <p:pRg st="0" end="0"/>
                                            </p:txEl>
                                          </p:spTgt>
                                        </p:tgtEl>
                                        <p:attrNameLst>
                                          <p:attrName>style.visibility</p:attrName>
                                        </p:attrNameLst>
                                      </p:cBhvr>
                                      <p:to>
                                        <p:strVal val="visible"/>
                                      </p:to>
                                    </p:set>
                                    <p:animEffect transition="in" filter="fade">
                                      <p:cBhvr>
                                        <p:cTn id="17" dur="1000"/>
                                        <p:tgtEl>
                                          <p:spTgt spid="285">
                                            <p:txEl>
                                              <p:pRg st="0" end="0"/>
                                            </p:txEl>
                                          </p:spTgt>
                                        </p:tgtEl>
                                      </p:cBhvr>
                                    </p:animEffect>
                                    <p:anim calcmode="lin" valueType="num">
                                      <p:cBhvr>
                                        <p:cTn id="18" dur="1000" fill="hold"/>
                                        <p:tgtEl>
                                          <p:spTgt spid="28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8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6">
                                            <p:txEl>
                                              <p:pRg st="0" end="0"/>
                                            </p:txEl>
                                          </p:spTgt>
                                        </p:tgtEl>
                                        <p:attrNameLst>
                                          <p:attrName>style.visibility</p:attrName>
                                        </p:attrNameLst>
                                      </p:cBhvr>
                                      <p:to>
                                        <p:strVal val="visible"/>
                                      </p:to>
                                    </p:set>
                                    <p:animEffect transition="in" filter="fade">
                                      <p:cBhvr>
                                        <p:cTn id="22" dur="1000"/>
                                        <p:tgtEl>
                                          <p:spTgt spid="286">
                                            <p:txEl>
                                              <p:pRg st="0" end="0"/>
                                            </p:txEl>
                                          </p:spTgt>
                                        </p:tgtEl>
                                      </p:cBhvr>
                                    </p:animEffect>
                                    <p:anim calcmode="lin" valueType="num">
                                      <p:cBhvr>
                                        <p:cTn id="23" dur="1000" fill="hold"/>
                                        <p:tgtEl>
                                          <p:spTgt spid="28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86">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87">
                                            <p:txEl>
                                              <p:pRg st="0" end="0"/>
                                            </p:txEl>
                                          </p:spTgt>
                                        </p:tgtEl>
                                        <p:attrNameLst>
                                          <p:attrName>style.visibility</p:attrName>
                                        </p:attrNameLst>
                                      </p:cBhvr>
                                      <p:to>
                                        <p:strVal val="visible"/>
                                      </p:to>
                                    </p:set>
                                    <p:animEffect transition="in" filter="fade">
                                      <p:cBhvr>
                                        <p:cTn id="27" dur="1000"/>
                                        <p:tgtEl>
                                          <p:spTgt spid="287">
                                            <p:txEl>
                                              <p:pRg st="0" end="0"/>
                                            </p:txEl>
                                          </p:spTgt>
                                        </p:tgtEl>
                                      </p:cBhvr>
                                    </p:animEffect>
                                    <p:anim calcmode="lin" valueType="num">
                                      <p:cBhvr>
                                        <p:cTn id="28" dur="1000" fill="hold"/>
                                        <p:tgtEl>
                                          <p:spTgt spid="287">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287">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8">
                                            <p:txEl>
                                              <p:pRg st="0" end="0"/>
                                            </p:txEl>
                                          </p:spTgt>
                                        </p:tgtEl>
                                        <p:attrNameLst>
                                          <p:attrName>style.visibility</p:attrName>
                                        </p:attrNameLst>
                                      </p:cBhvr>
                                      <p:to>
                                        <p:strVal val="visible"/>
                                      </p:to>
                                    </p:set>
                                    <p:animEffect transition="in" filter="fade">
                                      <p:cBhvr>
                                        <p:cTn id="32" dur="1000"/>
                                        <p:tgtEl>
                                          <p:spTgt spid="288">
                                            <p:txEl>
                                              <p:pRg st="0" end="0"/>
                                            </p:txEl>
                                          </p:spTgt>
                                        </p:tgtEl>
                                      </p:cBhvr>
                                    </p:animEffect>
                                    <p:anim calcmode="lin" valueType="num">
                                      <p:cBhvr>
                                        <p:cTn id="33" dur="1000" fill="hold"/>
                                        <p:tgtEl>
                                          <p:spTgt spid="288">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28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p:bldP spid="284" grpId="0" build="p"/>
      <p:bldP spid="285" grpId="0" build="p"/>
      <p:bldP spid="286" grpId="0" build="p"/>
      <p:bldP spid="287" grpId="0" build="p"/>
      <p:bldP spid="28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578C77-871E-453A-848E-B274E952EC82}"/>
              </a:ext>
            </a:extLst>
          </p:cNvPr>
          <p:cNvSpPr>
            <a:spLocks noGrp="1"/>
          </p:cNvSpPr>
          <p:nvPr>
            <p:ph type="body" idx="1"/>
          </p:nvPr>
        </p:nvSpPr>
        <p:spPr>
          <a:xfrm>
            <a:off x="407987" y="1052737"/>
            <a:ext cx="11376025" cy="910942"/>
          </a:xfrm>
        </p:spPr>
        <p:txBody>
          <a:bodyPr>
            <a:normAutofit/>
          </a:bodyPr>
          <a:lstStyle/>
          <a:p>
            <a:pPr marL="228600" indent="0"/>
            <a:r>
              <a:rPr lang="en-US">
                <a:solidFill>
                  <a:schemeClr val="tx1"/>
                </a:solidFill>
              </a:rPr>
              <a:t>We will review five common algorithms used to build classification models:</a:t>
            </a:r>
            <a:endParaRPr lang="en-GB" b="0"/>
          </a:p>
          <a:p>
            <a:pPr marL="228600" indent="0">
              <a:lnSpc>
                <a:spcPct val="100000"/>
              </a:lnSpc>
            </a:pPr>
            <a:endParaRPr lang="en" b="1">
              <a:solidFill>
                <a:schemeClr val="accent2"/>
              </a:solidFill>
            </a:endParaRPr>
          </a:p>
        </p:txBody>
      </p:sp>
      <p:sp>
        <p:nvSpPr>
          <p:cNvPr id="3" name="Title 2">
            <a:extLst>
              <a:ext uri="{FF2B5EF4-FFF2-40B4-BE49-F238E27FC236}">
                <a16:creationId xmlns:a16="http://schemas.microsoft.com/office/drawing/2014/main" id="{6017E962-1374-4C2E-B1C0-F87497F9BE6C}"/>
              </a:ext>
            </a:extLst>
          </p:cNvPr>
          <p:cNvSpPr>
            <a:spLocks noGrp="1"/>
          </p:cNvSpPr>
          <p:nvPr>
            <p:ph type="title"/>
          </p:nvPr>
        </p:nvSpPr>
        <p:spPr/>
        <p:txBody>
          <a:bodyPr/>
          <a:lstStyle/>
          <a:p>
            <a:r>
              <a:rPr lang="en-GB"/>
              <a:t>Algorithms Overview</a:t>
            </a:r>
          </a:p>
        </p:txBody>
      </p:sp>
      <p:grpSp>
        <p:nvGrpSpPr>
          <p:cNvPr id="35" name="Group 34">
            <a:extLst>
              <a:ext uri="{FF2B5EF4-FFF2-40B4-BE49-F238E27FC236}">
                <a16:creationId xmlns:a16="http://schemas.microsoft.com/office/drawing/2014/main" id="{8A09B127-7CBC-4348-AC98-7B08DF318653}"/>
              </a:ext>
            </a:extLst>
          </p:cNvPr>
          <p:cNvGrpSpPr/>
          <p:nvPr/>
        </p:nvGrpSpPr>
        <p:grpSpPr>
          <a:xfrm>
            <a:off x="2656298" y="4096387"/>
            <a:ext cx="2673479" cy="1498600"/>
            <a:chOff x="6235539" y="4306664"/>
            <a:chExt cx="2673479" cy="1498600"/>
          </a:xfrm>
        </p:grpSpPr>
        <p:sp>
          <p:nvSpPr>
            <p:cNvPr id="9" name="Rounded Rectangle 27">
              <a:extLst>
                <a:ext uri="{FF2B5EF4-FFF2-40B4-BE49-F238E27FC236}">
                  <a16:creationId xmlns:a16="http://schemas.microsoft.com/office/drawing/2014/main" id="{0BDCC9CA-764A-498E-87AE-75D678729EE6}"/>
                </a:ext>
              </a:extLst>
            </p:cNvPr>
            <p:cNvSpPr/>
            <p:nvPr/>
          </p:nvSpPr>
          <p:spPr>
            <a:xfrm>
              <a:off x="6235539" y="4306664"/>
              <a:ext cx="2673479" cy="1498600"/>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indent="0"/>
              <a:r>
                <a:rPr lang="en-GB" sz="1600" b="1">
                  <a:solidFill>
                    <a:schemeClr val="tx2"/>
                  </a:solidFill>
                  <a:latin typeface="Open Sans" panose="020B0606030504020204" pitchFamily="34" charset="0"/>
                  <a:ea typeface="Open Sans" panose="020B0606030504020204" pitchFamily="34" charset="0"/>
                  <a:cs typeface="Open Sans" panose="020B0606030504020204" pitchFamily="34" charset="0"/>
                </a:rPr>
                <a:t>Decision Trees</a:t>
              </a:r>
            </a:p>
            <a:p>
              <a:pPr lvl="1">
                <a:spcBef>
                  <a:spcPts val="600"/>
                </a:spcBef>
              </a:pPr>
              <a:endParaRPr lang="e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Google Shape;2216;p90">
              <a:extLst>
                <a:ext uri="{FF2B5EF4-FFF2-40B4-BE49-F238E27FC236}">
                  <a16:creationId xmlns:a16="http://schemas.microsoft.com/office/drawing/2014/main" id="{155DB7BC-7C37-452B-937C-EDF9B71DD627}"/>
                </a:ext>
              </a:extLst>
            </p:cNvPr>
            <p:cNvPicPr preferRelativeResize="0"/>
            <p:nvPr/>
          </p:nvPicPr>
          <p:blipFill>
            <a:blip r:embed="rId2">
              <a:extLst>
                <a:ext uri="{96DAC541-7B7A-43D3-8B79-37D633B846F1}">
                  <asvg:svgBlip xmlns:asvg="http://schemas.microsoft.com/office/drawing/2016/SVG/main" r:embed="rId3"/>
                </a:ext>
              </a:extLst>
            </a:blip>
            <a:srcRect/>
            <a:stretch/>
          </p:blipFill>
          <p:spPr>
            <a:xfrm>
              <a:off x="7032278" y="4583697"/>
              <a:ext cx="1080000" cy="1080000"/>
            </a:xfrm>
            <a:prstGeom prst="rect">
              <a:avLst/>
            </a:prstGeom>
            <a:noFill/>
            <a:ln>
              <a:noFill/>
            </a:ln>
          </p:spPr>
        </p:pic>
      </p:grpSp>
      <p:grpSp>
        <p:nvGrpSpPr>
          <p:cNvPr id="7" name="Group 6">
            <a:extLst>
              <a:ext uri="{FF2B5EF4-FFF2-40B4-BE49-F238E27FC236}">
                <a16:creationId xmlns:a16="http://schemas.microsoft.com/office/drawing/2014/main" id="{FC050F22-4872-43EE-8ADA-0614C10EB9AC}"/>
              </a:ext>
            </a:extLst>
          </p:cNvPr>
          <p:cNvGrpSpPr/>
          <p:nvPr/>
        </p:nvGrpSpPr>
        <p:grpSpPr>
          <a:xfrm>
            <a:off x="4759261" y="1967598"/>
            <a:ext cx="2673479" cy="1498600"/>
            <a:chOff x="4380290" y="2159553"/>
            <a:chExt cx="2673479" cy="1498600"/>
          </a:xfrm>
        </p:grpSpPr>
        <p:sp>
          <p:nvSpPr>
            <p:cNvPr id="5" name="Rounded Rectangle 27">
              <a:extLst>
                <a:ext uri="{FF2B5EF4-FFF2-40B4-BE49-F238E27FC236}">
                  <a16:creationId xmlns:a16="http://schemas.microsoft.com/office/drawing/2014/main" id="{55FE6C74-07B8-4170-8C25-8A51B8918AAC}"/>
                </a:ext>
              </a:extLst>
            </p:cNvPr>
            <p:cNvSpPr/>
            <p:nvPr/>
          </p:nvSpPr>
          <p:spPr>
            <a:xfrm>
              <a:off x="4380290" y="2159553"/>
              <a:ext cx="2673479" cy="1498600"/>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spcBef>
                  <a:spcPts val="600"/>
                </a:spcBef>
                <a:defRPr/>
              </a:pPr>
              <a:r>
                <a:rPr lang="en-GB" sz="1600" b="1">
                  <a:solidFill>
                    <a:schemeClr val="tx2"/>
                  </a:solidFill>
                  <a:latin typeface="Open Sans" panose="020B0606030504020204" pitchFamily="34" charset="0"/>
                  <a:ea typeface="Open Sans" panose="020B0606030504020204" pitchFamily="34" charset="0"/>
                  <a:cs typeface="Open Sans" panose="020B0606030504020204" pitchFamily="34" charset="0"/>
                </a:rPr>
                <a:t>KNN</a:t>
              </a:r>
              <a:endParaRPr lang="en-US" sz="1600" kern="120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lvl="1">
                <a:spcBef>
                  <a:spcPts val="600"/>
                </a:spcBef>
              </a:pPr>
              <a:endParaRPr lang="e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Google Shape;2216;p90">
              <a:extLst>
                <a:ext uri="{FF2B5EF4-FFF2-40B4-BE49-F238E27FC236}">
                  <a16:creationId xmlns:a16="http://schemas.microsoft.com/office/drawing/2014/main" id="{E42CC109-F6AF-4EB9-A19A-0718083680FA}"/>
                </a:ext>
              </a:extLst>
            </p:cNvPr>
            <p:cNvPicPr preferRelativeResize="0"/>
            <p:nvPr/>
          </p:nvPicPr>
          <p:blipFill>
            <a:blip r:embed="rId4">
              <a:extLst>
                <a:ext uri="{96DAC541-7B7A-43D3-8B79-37D633B846F1}">
                  <asvg:svgBlip xmlns:asvg="http://schemas.microsoft.com/office/drawing/2016/SVG/main" r:embed="rId5"/>
                </a:ext>
              </a:extLst>
            </a:blip>
            <a:srcRect/>
            <a:stretch/>
          </p:blipFill>
          <p:spPr>
            <a:xfrm>
              <a:off x="5177029" y="2436593"/>
              <a:ext cx="1080000" cy="1080000"/>
            </a:xfrm>
            <a:prstGeom prst="rect">
              <a:avLst/>
            </a:prstGeom>
            <a:noFill/>
            <a:ln>
              <a:noFill/>
            </a:ln>
          </p:spPr>
        </p:pic>
      </p:grpSp>
      <p:grpSp>
        <p:nvGrpSpPr>
          <p:cNvPr id="6" name="Group 5">
            <a:extLst>
              <a:ext uri="{FF2B5EF4-FFF2-40B4-BE49-F238E27FC236}">
                <a16:creationId xmlns:a16="http://schemas.microsoft.com/office/drawing/2014/main" id="{4E88C2D6-B1AA-4749-9754-870876CA2D75}"/>
              </a:ext>
            </a:extLst>
          </p:cNvPr>
          <p:cNvGrpSpPr/>
          <p:nvPr/>
        </p:nvGrpSpPr>
        <p:grpSpPr>
          <a:xfrm>
            <a:off x="553335" y="1967598"/>
            <a:ext cx="2673479" cy="1498600"/>
            <a:chOff x="506476" y="1930400"/>
            <a:chExt cx="2673479" cy="1498600"/>
          </a:xfrm>
        </p:grpSpPr>
        <p:sp>
          <p:nvSpPr>
            <p:cNvPr id="4" name="Rounded Rectangle 27">
              <a:extLst>
                <a:ext uri="{FF2B5EF4-FFF2-40B4-BE49-F238E27FC236}">
                  <a16:creationId xmlns:a16="http://schemas.microsoft.com/office/drawing/2014/main" id="{521383E8-4BDD-421C-B029-07FCA29E32C1}"/>
                </a:ext>
              </a:extLst>
            </p:cNvPr>
            <p:cNvSpPr/>
            <p:nvPr/>
          </p:nvSpPr>
          <p:spPr>
            <a:xfrm>
              <a:off x="506476" y="1930400"/>
              <a:ext cx="2673479" cy="1498600"/>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indent="0"/>
              <a:r>
                <a:rPr lang="en-GB" sz="1600" b="1">
                  <a:solidFill>
                    <a:schemeClr val="tx2"/>
                  </a:solidFill>
                  <a:latin typeface="Open Sans" panose="020B0606030504020204" pitchFamily="34" charset="0"/>
                  <a:ea typeface="Open Sans" panose="020B0606030504020204" pitchFamily="34" charset="0"/>
                  <a:cs typeface="Open Sans" panose="020B0606030504020204" pitchFamily="34" charset="0"/>
                </a:rPr>
                <a:t>Naïve Bayes</a:t>
              </a:r>
            </a:p>
            <a:p>
              <a:pPr lvl="1">
                <a:spcBef>
                  <a:spcPts val="600"/>
                </a:spcBef>
              </a:pPr>
              <a:endParaRPr lang="e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8" name="Google Shape;2216;p90">
              <a:extLst>
                <a:ext uri="{FF2B5EF4-FFF2-40B4-BE49-F238E27FC236}">
                  <a16:creationId xmlns:a16="http://schemas.microsoft.com/office/drawing/2014/main" id="{D6A80179-5E0C-41DE-9A8A-9726B142191B}"/>
                </a:ext>
              </a:extLst>
            </p:cNvPr>
            <p:cNvPicPr preferRelativeResize="0"/>
            <p:nvPr/>
          </p:nvPicPr>
          <p:blipFill>
            <a:blip r:embed="rId6">
              <a:extLst>
                <a:ext uri="{96DAC541-7B7A-43D3-8B79-37D633B846F1}">
                  <asvg:svgBlip xmlns:asvg="http://schemas.microsoft.com/office/drawing/2016/SVG/main" r:embed="rId7"/>
                </a:ext>
              </a:extLst>
            </a:blip>
            <a:srcRect/>
            <a:stretch/>
          </p:blipFill>
          <p:spPr>
            <a:xfrm>
              <a:off x="1303215" y="2254850"/>
              <a:ext cx="1080000" cy="1080000"/>
            </a:xfrm>
            <a:prstGeom prst="rect">
              <a:avLst/>
            </a:prstGeom>
            <a:noFill/>
            <a:ln>
              <a:noFill/>
            </a:ln>
          </p:spPr>
        </p:pic>
      </p:grpSp>
      <p:grpSp>
        <p:nvGrpSpPr>
          <p:cNvPr id="34" name="Group 33">
            <a:extLst>
              <a:ext uri="{FF2B5EF4-FFF2-40B4-BE49-F238E27FC236}">
                <a16:creationId xmlns:a16="http://schemas.microsoft.com/office/drawing/2014/main" id="{6F0FF7EA-104B-4E5E-9E9A-43065B93B1F4}"/>
              </a:ext>
            </a:extLst>
          </p:cNvPr>
          <p:cNvGrpSpPr/>
          <p:nvPr/>
        </p:nvGrpSpPr>
        <p:grpSpPr>
          <a:xfrm>
            <a:off x="6862224" y="4096387"/>
            <a:ext cx="2673479" cy="1498600"/>
            <a:chOff x="2289062" y="4445518"/>
            <a:chExt cx="2673479" cy="1498600"/>
          </a:xfrm>
        </p:grpSpPr>
        <p:sp>
          <p:nvSpPr>
            <p:cNvPr id="10" name="Rounded Rectangle 27">
              <a:extLst>
                <a:ext uri="{FF2B5EF4-FFF2-40B4-BE49-F238E27FC236}">
                  <a16:creationId xmlns:a16="http://schemas.microsoft.com/office/drawing/2014/main" id="{C29A1E1F-40FA-4195-A59E-02C8E09659E8}"/>
                </a:ext>
              </a:extLst>
            </p:cNvPr>
            <p:cNvSpPr/>
            <p:nvPr/>
          </p:nvSpPr>
          <p:spPr>
            <a:xfrm>
              <a:off x="2289062" y="4445518"/>
              <a:ext cx="2673479" cy="1498600"/>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indent="0"/>
              <a:r>
                <a:rPr lang="en-GB" sz="1600" b="1">
                  <a:solidFill>
                    <a:schemeClr val="tx2"/>
                  </a:solidFill>
                  <a:latin typeface="Open Sans" panose="020B0606030504020204" pitchFamily="34" charset="0"/>
                  <a:ea typeface="Open Sans" panose="020B0606030504020204" pitchFamily="34" charset="0"/>
                  <a:cs typeface="Open Sans" panose="020B0606030504020204" pitchFamily="34" charset="0"/>
                </a:rPr>
                <a:t>Random Forest</a:t>
              </a:r>
            </a:p>
          </p:txBody>
        </p:sp>
        <p:grpSp>
          <p:nvGrpSpPr>
            <p:cNvPr id="33" name="Group 32">
              <a:extLst>
                <a:ext uri="{FF2B5EF4-FFF2-40B4-BE49-F238E27FC236}">
                  <a16:creationId xmlns:a16="http://schemas.microsoft.com/office/drawing/2014/main" id="{4BA2B958-FC55-4C31-96A4-E8A64F2FAE7F}"/>
                </a:ext>
              </a:extLst>
            </p:cNvPr>
            <p:cNvGrpSpPr/>
            <p:nvPr/>
          </p:nvGrpSpPr>
          <p:grpSpPr>
            <a:xfrm>
              <a:off x="2949619" y="4750344"/>
              <a:ext cx="1352364" cy="1037952"/>
              <a:chOff x="8618839" y="3929806"/>
              <a:chExt cx="1352364" cy="1037952"/>
            </a:xfrm>
          </p:grpSpPr>
          <p:pic>
            <p:nvPicPr>
              <p:cNvPr id="19" name="Google Shape;2216;p90">
                <a:extLst>
                  <a:ext uri="{FF2B5EF4-FFF2-40B4-BE49-F238E27FC236}">
                    <a16:creationId xmlns:a16="http://schemas.microsoft.com/office/drawing/2014/main" id="{0F22421A-ED28-4B64-B54F-477FC70EF9A8}"/>
                  </a:ext>
                </a:extLst>
              </p:cNvPr>
              <p:cNvPicPr preferRelativeResize="0"/>
              <p:nvPr/>
            </p:nvPicPr>
            <p:blipFill>
              <a:blip r:embed="rId2">
                <a:extLst>
                  <a:ext uri="{96DAC541-7B7A-43D3-8B79-37D633B846F1}">
                    <asvg:svgBlip xmlns:asvg="http://schemas.microsoft.com/office/drawing/2016/SVG/main" r:embed="rId3"/>
                  </a:ext>
                </a:extLst>
              </a:blip>
              <a:srcRect/>
              <a:stretch/>
            </p:blipFill>
            <p:spPr>
              <a:xfrm>
                <a:off x="8618839" y="3934585"/>
                <a:ext cx="554391" cy="554391"/>
              </a:xfrm>
              <a:prstGeom prst="rect">
                <a:avLst/>
              </a:prstGeom>
              <a:noFill/>
              <a:ln>
                <a:noFill/>
              </a:ln>
            </p:spPr>
          </p:pic>
          <p:pic>
            <p:nvPicPr>
              <p:cNvPr id="20" name="Google Shape;2216;p90">
                <a:extLst>
                  <a:ext uri="{FF2B5EF4-FFF2-40B4-BE49-F238E27FC236}">
                    <a16:creationId xmlns:a16="http://schemas.microsoft.com/office/drawing/2014/main" id="{E04B71C9-7FC3-44E0-8EAE-99EABAA9AF8C}"/>
                  </a:ext>
                </a:extLst>
              </p:cNvPr>
              <p:cNvPicPr preferRelativeResize="0"/>
              <p:nvPr/>
            </p:nvPicPr>
            <p:blipFill>
              <a:blip r:embed="rId2">
                <a:extLst>
                  <a:ext uri="{96DAC541-7B7A-43D3-8B79-37D633B846F1}">
                    <asvg:svgBlip xmlns:asvg="http://schemas.microsoft.com/office/drawing/2016/SVG/main" r:embed="rId3"/>
                  </a:ext>
                </a:extLst>
              </a:blip>
              <a:srcRect/>
              <a:stretch/>
            </p:blipFill>
            <p:spPr>
              <a:xfrm>
                <a:off x="9416812" y="3929806"/>
                <a:ext cx="554391" cy="554391"/>
              </a:xfrm>
              <a:prstGeom prst="rect">
                <a:avLst/>
              </a:prstGeom>
              <a:noFill/>
              <a:ln>
                <a:noFill/>
              </a:ln>
            </p:spPr>
          </p:pic>
          <p:pic>
            <p:nvPicPr>
              <p:cNvPr id="21" name="Google Shape;2216;p90">
                <a:extLst>
                  <a:ext uri="{FF2B5EF4-FFF2-40B4-BE49-F238E27FC236}">
                    <a16:creationId xmlns:a16="http://schemas.microsoft.com/office/drawing/2014/main" id="{50A237FA-5E2D-4ECD-B1A8-A23F90FF7DEB}"/>
                  </a:ext>
                </a:extLst>
              </p:cNvPr>
              <p:cNvPicPr preferRelativeResize="0"/>
              <p:nvPr/>
            </p:nvPicPr>
            <p:blipFill>
              <a:blip r:embed="rId2">
                <a:extLst>
                  <a:ext uri="{96DAC541-7B7A-43D3-8B79-37D633B846F1}">
                    <asvg:svgBlip xmlns:asvg="http://schemas.microsoft.com/office/drawing/2016/SVG/main" r:embed="rId3"/>
                  </a:ext>
                </a:extLst>
              </a:blip>
              <a:srcRect/>
              <a:stretch/>
            </p:blipFill>
            <p:spPr>
              <a:xfrm>
                <a:off x="9017826" y="4413367"/>
                <a:ext cx="554391" cy="554391"/>
              </a:xfrm>
              <a:prstGeom prst="rect">
                <a:avLst/>
              </a:prstGeom>
              <a:noFill/>
              <a:ln>
                <a:noFill/>
              </a:ln>
            </p:spPr>
          </p:pic>
          <p:pic>
            <p:nvPicPr>
              <p:cNvPr id="22" name="Google Shape;2216;p90">
                <a:extLst>
                  <a:ext uri="{FF2B5EF4-FFF2-40B4-BE49-F238E27FC236}">
                    <a16:creationId xmlns:a16="http://schemas.microsoft.com/office/drawing/2014/main" id="{F036D352-46E7-4D8F-BB30-C6AD60E0F259}"/>
                  </a:ext>
                </a:extLst>
              </p:cNvPr>
              <p:cNvPicPr preferRelativeResize="0"/>
              <p:nvPr/>
            </p:nvPicPr>
            <p:blipFill>
              <a:blip r:embed="rId2">
                <a:extLst>
                  <a:ext uri="{96DAC541-7B7A-43D3-8B79-37D633B846F1}">
                    <asvg:svgBlip xmlns:asvg="http://schemas.microsoft.com/office/drawing/2016/SVG/main" r:embed="rId3"/>
                  </a:ext>
                </a:extLst>
              </a:blip>
              <a:srcRect/>
              <a:stretch/>
            </p:blipFill>
            <p:spPr>
              <a:xfrm>
                <a:off x="8771239" y="4086985"/>
                <a:ext cx="554391" cy="554391"/>
              </a:xfrm>
              <a:prstGeom prst="rect">
                <a:avLst/>
              </a:prstGeom>
              <a:noFill/>
              <a:ln>
                <a:noFill/>
              </a:ln>
            </p:spPr>
          </p:pic>
        </p:grpSp>
      </p:grpSp>
      <p:grpSp>
        <p:nvGrpSpPr>
          <p:cNvPr id="32" name="Group 31">
            <a:extLst>
              <a:ext uri="{FF2B5EF4-FFF2-40B4-BE49-F238E27FC236}">
                <a16:creationId xmlns:a16="http://schemas.microsoft.com/office/drawing/2014/main" id="{2200E6FF-9D3D-4BA7-B44E-4DA67E66DDB8}"/>
              </a:ext>
            </a:extLst>
          </p:cNvPr>
          <p:cNvGrpSpPr/>
          <p:nvPr/>
        </p:nvGrpSpPr>
        <p:grpSpPr>
          <a:xfrm>
            <a:off x="8965186" y="1963679"/>
            <a:ext cx="2673479" cy="1498600"/>
            <a:chOff x="7911848" y="533218"/>
            <a:chExt cx="2673479" cy="1498600"/>
          </a:xfrm>
        </p:grpSpPr>
        <p:sp>
          <p:nvSpPr>
            <p:cNvPr id="8" name="Rounded Rectangle 27">
              <a:extLst>
                <a:ext uri="{FF2B5EF4-FFF2-40B4-BE49-F238E27FC236}">
                  <a16:creationId xmlns:a16="http://schemas.microsoft.com/office/drawing/2014/main" id="{5902509E-1C3E-4EE6-A8F3-0F4C6357C94E}"/>
                </a:ext>
              </a:extLst>
            </p:cNvPr>
            <p:cNvSpPr/>
            <p:nvPr/>
          </p:nvSpPr>
          <p:spPr>
            <a:xfrm>
              <a:off x="7911848" y="533218"/>
              <a:ext cx="2673479" cy="1498600"/>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spcBef>
                  <a:spcPts val="600"/>
                </a:spcBef>
                <a:defRPr/>
              </a:pPr>
              <a:r>
                <a:rPr lang="en-GB" sz="1600" b="1">
                  <a:solidFill>
                    <a:schemeClr val="tx2"/>
                  </a:solidFill>
                  <a:latin typeface="Open Sans" panose="020B0606030504020204" pitchFamily="34" charset="0"/>
                  <a:ea typeface="Open Sans" panose="020B0606030504020204" pitchFamily="34" charset="0"/>
                  <a:cs typeface="Open Sans" panose="020B0606030504020204" pitchFamily="34" charset="0"/>
                </a:rPr>
                <a:t>SVM</a:t>
              </a:r>
              <a:endParaRPr lang="en-US" sz="1600" kern="12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1" name="Group 30">
              <a:extLst>
                <a:ext uri="{FF2B5EF4-FFF2-40B4-BE49-F238E27FC236}">
                  <a16:creationId xmlns:a16="http://schemas.microsoft.com/office/drawing/2014/main" id="{72CDA38C-59A3-4350-8BFE-F560CE79D363}"/>
                </a:ext>
              </a:extLst>
            </p:cNvPr>
            <p:cNvGrpSpPr/>
            <p:nvPr/>
          </p:nvGrpSpPr>
          <p:grpSpPr>
            <a:xfrm>
              <a:off x="8731574" y="853297"/>
              <a:ext cx="1034026" cy="982508"/>
              <a:chOff x="9321645" y="2345498"/>
              <a:chExt cx="1034026" cy="982508"/>
            </a:xfrm>
          </p:grpSpPr>
          <p:sp>
            <p:nvSpPr>
              <p:cNvPr id="23" name="Oval 22">
                <a:extLst>
                  <a:ext uri="{FF2B5EF4-FFF2-40B4-BE49-F238E27FC236}">
                    <a16:creationId xmlns:a16="http://schemas.microsoft.com/office/drawing/2014/main" id="{52CAD860-319C-4890-8473-232403A4C100}"/>
                  </a:ext>
                </a:extLst>
              </p:cNvPr>
              <p:cNvSpPr/>
              <p:nvPr/>
            </p:nvSpPr>
            <p:spPr>
              <a:xfrm>
                <a:off x="10061330" y="2406655"/>
                <a:ext cx="144000" cy="144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4" name="Oval 23">
                <a:extLst>
                  <a:ext uri="{FF2B5EF4-FFF2-40B4-BE49-F238E27FC236}">
                    <a16:creationId xmlns:a16="http://schemas.microsoft.com/office/drawing/2014/main" id="{1D103D11-8AA4-4F28-B5A0-D5A183F1E344}"/>
                  </a:ext>
                </a:extLst>
              </p:cNvPr>
              <p:cNvSpPr/>
              <p:nvPr/>
            </p:nvSpPr>
            <p:spPr>
              <a:xfrm>
                <a:off x="10080290" y="2706451"/>
                <a:ext cx="144000" cy="144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5" name="Oval 24">
                <a:extLst>
                  <a:ext uri="{FF2B5EF4-FFF2-40B4-BE49-F238E27FC236}">
                    <a16:creationId xmlns:a16="http://schemas.microsoft.com/office/drawing/2014/main" id="{FBF65E2B-6B2F-49A6-ABF9-6989B8608315}"/>
                  </a:ext>
                </a:extLst>
              </p:cNvPr>
              <p:cNvSpPr/>
              <p:nvPr/>
            </p:nvSpPr>
            <p:spPr>
              <a:xfrm>
                <a:off x="10211671" y="3022898"/>
                <a:ext cx="144000" cy="144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6" name="Oval 25">
                <a:extLst>
                  <a:ext uri="{FF2B5EF4-FFF2-40B4-BE49-F238E27FC236}">
                    <a16:creationId xmlns:a16="http://schemas.microsoft.com/office/drawing/2014/main" id="{6684C751-F5C9-45A4-BD83-3BCCFB77EDE6}"/>
                  </a:ext>
                </a:extLst>
              </p:cNvPr>
              <p:cNvSpPr/>
              <p:nvPr/>
            </p:nvSpPr>
            <p:spPr>
              <a:xfrm>
                <a:off x="9553776" y="2628201"/>
                <a:ext cx="144000" cy="14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7" name="Oval 26">
                <a:extLst>
                  <a:ext uri="{FF2B5EF4-FFF2-40B4-BE49-F238E27FC236}">
                    <a16:creationId xmlns:a16="http://schemas.microsoft.com/office/drawing/2014/main" id="{18E9A375-E261-49BE-AA37-6C6B0D6FF0C4}"/>
                  </a:ext>
                </a:extLst>
              </p:cNvPr>
              <p:cNvSpPr/>
              <p:nvPr/>
            </p:nvSpPr>
            <p:spPr>
              <a:xfrm>
                <a:off x="9381677" y="2371955"/>
                <a:ext cx="144000" cy="14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sp>
            <p:nvSpPr>
              <p:cNvPr id="28" name="Oval 27">
                <a:extLst>
                  <a:ext uri="{FF2B5EF4-FFF2-40B4-BE49-F238E27FC236}">
                    <a16:creationId xmlns:a16="http://schemas.microsoft.com/office/drawing/2014/main" id="{38CD6C44-872A-451F-A634-5B94FA408550}"/>
                  </a:ext>
                </a:extLst>
              </p:cNvPr>
              <p:cNvSpPr/>
              <p:nvPr/>
            </p:nvSpPr>
            <p:spPr>
              <a:xfrm>
                <a:off x="9321645" y="2796915"/>
                <a:ext cx="144000" cy="14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rgbClr val="676767"/>
                  </a:solidFill>
                </a:endParaRPr>
              </a:p>
            </p:txBody>
          </p:sp>
          <p:cxnSp>
            <p:nvCxnSpPr>
              <p:cNvPr id="29" name="Straight Connector 28">
                <a:extLst>
                  <a:ext uri="{FF2B5EF4-FFF2-40B4-BE49-F238E27FC236}">
                    <a16:creationId xmlns:a16="http://schemas.microsoft.com/office/drawing/2014/main" id="{0AE2F657-5C63-4089-913E-DA98FA594379}"/>
                  </a:ext>
                </a:extLst>
              </p:cNvPr>
              <p:cNvCxnSpPr/>
              <p:nvPr/>
            </p:nvCxnSpPr>
            <p:spPr>
              <a:xfrm flipH="1">
                <a:off x="9737663" y="2345498"/>
                <a:ext cx="177103" cy="9825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3772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1000"/>
                                        <p:tgtEl>
                                          <p:spTgt spid="32"/>
                                        </p:tgtEl>
                                      </p:cBhvr>
                                    </p:animEffect>
                                    <p:anim calcmode="lin" valueType="num">
                                      <p:cBhvr>
                                        <p:cTn id="27" dur="1000" fill="hold"/>
                                        <p:tgtEl>
                                          <p:spTgt spid="32"/>
                                        </p:tgtEl>
                                        <p:attrNameLst>
                                          <p:attrName>ppt_x</p:attrName>
                                        </p:attrNameLst>
                                      </p:cBhvr>
                                      <p:tavLst>
                                        <p:tav tm="0">
                                          <p:val>
                                            <p:strVal val="#ppt_x"/>
                                          </p:val>
                                        </p:tav>
                                        <p:tav tm="100000">
                                          <p:val>
                                            <p:strVal val="#ppt_x"/>
                                          </p:val>
                                        </p:tav>
                                      </p:tavLst>
                                    </p:anim>
                                    <p:anim calcmode="lin" valueType="num">
                                      <p:cBhvr>
                                        <p:cTn id="2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1000"/>
                                        <p:tgtEl>
                                          <p:spTgt spid="34"/>
                                        </p:tgtEl>
                                      </p:cBhvr>
                                    </p:animEffect>
                                    <p:anim calcmode="lin" valueType="num">
                                      <p:cBhvr>
                                        <p:cTn id="41" dur="1000" fill="hold"/>
                                        <p:tgtEl>
                                          <p:spTgt spid="34"/>
                                        </p:tgtEl>
                                        <p:attrNameLst>
                                          <p:attrName>ppt_x</p:attrName>
                                        </p:attrNameLst>
                                      </p:cBhvr>
                                      <p:tavLst>
                                        <p:tav tm="0">
                                          <p:val>
                                            <p:strVal val="#ppt_x"/>
                                          </p:val>
                                        </p:tav>
                                        <p:tav tm="100000">
                                          <p:val>
                                            <p:strVal val="#ppt_x"/>
                                          </p:val>
                                        </p:tav>
                                      </p:tavLst>
                                    </p:anim>
                                    <p:anim calcmode="lin" valueType="num">
                                      <p:cBhvr>
                                        <p:cTn id="4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000"/>
              <a:buFont typeface="Open Sans"/>
              <a:buNone/>
            </a:pPr>
            <a:r>
              <a:rPr lang="en-US"/>
              <a:t>Classification Basics</a:t>
            </a:r>
            <a:endParaRPr/>
          </a:p>
        </p:txBody>
      </p:sp>
      <p:sp>
        <p:nvSpPr>
          <p:cNvPr id="274" name="Google Shape;274;p30"/>
          <p:cNvSpPr/>
          <p:nvPr/>
        </p:nvSpPr>
        <p:spPr>
          <a:xfrm>
            <a:off x="5557918" y="2419380"/>
            <a:ext cx="1026000" cy="1026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5" name="Group 14">
            <a:extLst>
              <a:ext uri="{FF2B5EF4-FFF2-40B4-BE49-F238E27FC236}">
                <a16:creationId xmlns:a16="http://schemas.microsoft.com/office/drawing/2014/main" id="{5305B80A-BAF7-939C-C961-A18D787DA7F2}"/>
              </a:ext>
            </a:extLst>
          </p:cNvPr>
          <p:cNvGrpSpPr/>
          <p:nvPr/>
        </p:nvGrpSpPr>
        <p:grpSpPr>
          <a:xfrm>
            <a:off x="5431265" y="2369213"/>
            <a:ext cx="1329414" cy="563167"/>
            <a:chOff x="2305449" y="1470558"/>
            <a:chExt cx="1916317" cy="811792"/>
          </a:xfrm>
        </p:grpSpPr>
        <p:sp>
          <p:nvSpPr>
            <p:cNvPr id="16" name="Rectangle 15">
              <a:extLst>
                <a:ext uri="{FF2B5EF4-FFF2-40B4-BE49-F238E27FC236}">
                  <a16:creationId xmlns:a16="http://schemas.microsoft.com/office/drawing/2014/main" id="{A933636B-D073-2FF5-06DB-021F22DAD664}"/>
                </a:ext>
              </a:extLst>
            </p:cNvPr>
            <p:cNvSpPr/>
            <p:nvPr/>
          </p:nvSpPr>
          <p:spPr>
            <a:xfrm>
              <a:off x="3307246" y="1904252"/>
              <a:ext cx="914520" cy="3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100">
                  <a:solidFill>
                    <a:schemeClr val="tx2"/>
                  </a:solidFill>
                  <a:latin typeface="Open Sans"/>
                  <a:ea typeface="Open Sans"/>
                  <a:cs typeface="Open Sans"/>
                </a:rPr>
                <a:t>NO</a:t>
              </a:r>
            </a:p>
          </p:txBody>
        </p:sp>
        <p:sp>
          <p:nvSpPr>
            <p:cNvPr id="17" name="Rectangle 16">
              <a:extLst>
                <a:ext uri="{FF2B5EF4-FFF2-40B4-BE49-F238E27FC236}">
                  <a16:creationId xmlns:a16="http://schemas.microsoft.com/office/drawing/2014/main" id="{EA3E6D8C-E5FC-5B9B-EFDE-5523EB171242}"/>
                </a:ext>
              </a:extLst>
            </p:cNvPr>
            <p:cNvSpPr/>
            <p:nvPr/>
          </p:nvSpPr>
          <p:spPr>
            <a:xfrm>
              <a:off x="2305449" y="1904252"/>
              <a:ext cx="914520" cy="3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50">
                  <a:solidFill>
                    <a:schemeClr val="tx2"/>
                  </a:solidFill>
                </a:rPr>
                <a:t>YES</a:t>
              </a:r>
            </a:p>
          </p:txBody>
        </p:sp>
        <p:sp>
          <p:nvSpPr>
            <p:cNvPr id="18" name="Arrow: Left-Up 17">
              <a:extLst>
                <a:ext uri="{FF2B5EF4-FFF2-40B4-BE49-F238E27FC236}">
                  <a16:creationId xmlns:a16="http://schemas.microsoft.com/office/drawing/2014/main" id="{89713413-126A-A892-DE27-D089CEA5C399}"/>
                </a:ext>
              </a:extLst>
            </p:cNvPr>
            <p:cNvSpPr/>
            <p:nvPr/>
          </p:nvSpPr>
          <p:spPr>
            <a:xfrm rot="13489836">
              <a:off x="2965171" y="1470558"/>
              <a:ext cx="591881" cy="579702"/>
            </a:xfrm>
            <a:prstGeom prst="leftUpArrow">
              <a:avLst>
                <a:gd name="adj1" fmla="val 9183"/>
                <a:gd name="adj2" fmla="val 15495"/>
                <a:gd name="adj3" fmla="val 1524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944211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578C77-871E-453A-848E-B274E952EC82}"/>
              </a:ext>
            </a:extLst>
          </p:cNvPr>
          <p:cNvSpPr>
            <a:spLocks noGrp="1"/>
          </p:cNvSpPr>
          <p:nvPr>
            <p:ph type="body" idx="1"/>
          </p:nvPr>
        </p:nvSpPr>
        <p:spPr>
          <a:xfrm>
            <a:off x="407987" y="1052736"/>
            <a:ext cx="11376025" cy="5255989"/>
          </a:xfrm>
        </p:spPr>
        <p:txBody>
          <a:bodyPr>
            <a:normAutofit/>
          </a:bodyPr>
          <a:lstStyle/>
          <a:p>
            <a:pPr marL="514350" indent="-285750">
              <a:buFont typeface="Arial"/>
              <a:buChar char="•"/>
            </a:pPr>
            <a:r>
              <a:rPr lang="en" dirty="0">
                <a:solidFill>
                  <a:schemeClr val="tx1"/>
                </a:solidFill>
              </a:rPr>
              <a:t>Na</a:t>
            </a:r>
            <a:r>
              <a:rPr lang="en-CA" dirty="0">
                <a:solidFill>
                  <a:schemeClr val="tx1"/>
                </a:solidFill>
              </a:rPr>
              <a:t>ï</a:t>
            </a:r>
            <a:r>
              <a:rPr lang="en" dirty="0">
                <a:solidFill>
                  <a:schemeClr val="tx1"/>
                </a:solidFill>
              </a:rPr>
              <a:t>ve Bayes is a probabilistic model based on </a:t>
            </a:r>
            <a:r>
              <a:rPr lang="en" b="1" dirty="0">
                <a:solidFill>
                  <a:schemeClr val="bg2"/>
                </a:solidFill>
              </a:rPr>
              <a:t>Bayes theorem</a:t>
            </a:r>
            <a:r>
              <a:rPr lang="en" dirty="0">
                <a:solidFill>
                  <a:schemeClr val="tx1"/>
                </a:solidFill>
              </a:rPr>
              <a:t>; it </a:t>
            </a:r>
            <a:r>
              <a:rPr lang="en-GB" dirty="0"/>
              <a:t>gives us classifications based on probabilities</a:t>
            </a:r>
          </a:p>
          <a:p>
            <a:pPr marL="514350" indent="-285750">
              <a:buFont typeface="Arial"/>
              <a:buChar char="•"/>
            </a:pPr>
            <a:r>
              <a:rPr lang="en" b="1" dirty="0">
                <a:solidFill>
                  <a:schemeClr val="bg2"/>
                </a:solidFill>
              </a:rPr>
              <a:t>Bayes theorem </a:t>
            </a:r>
            <a:r>
              <a:rPr lang="en" dirty="0">
                <a:solidFill>
                  <a:schemeClr val="tx1"/>
                </a:solidFill>
              </a:rPr>
              <a:t>generates the probability of one event, given the probabilities of other events</a:t>
            </a:r>
            <a:endParaRPr lang="en-US" dirty="0">
              <a:solidFill>
                <a:schemeClr val="tx1"/>
              </a:solidFill>
            </a:endParaRPr>
          </a:p>
          <a:p>
            <a:pPr marL="514350" indent="-285750">
              <a:buFont typeface="Arial"/>
              <a:buChar char="•"/>
            </a:pPr>
            <a:endParaRPr lang="en-US" dirty="0">
              <a:solidFill>
                <a:schemeClr val="tx1"/>
              </a:solidFill>
            </a:endParaRPr>
          </a:p>
          <a:p>
            <a:pPr marL="228600" indent="0"/>
            <a:endParaRPr lang="en-US" dirty="0">
              <a:solidFill>
                <a:schemeClr val="tx1"/>
              </a:solidFill>
            </a:endParaRPr>
          </a:p>
          <a:p>
            <a:pPr marL="228600" indent="0"/>
            <a:endParaRPr lang="en-US" dirty="0">
              <a:solidFill>
                <a:schemeClr val="tx1"/>
              </a:solidFill>
            </a:endParaRPr>
          </a:p>
          <a:p>
            <a:pPr marL="228600" indent="0"/>
            <a:endParaRPr lang="en-US" dirty="0">
              <a:solidFill>
                <a:schemeClr val="tx1"/>
              </a:solidFill>
            </a:endParaRPr>
          </a:p>
          <a:p>
            <a:pPr marL="514350" indent="-285750">
              <a:buFont typeface="Arial"/>
              <a:buChar char="•"/>
            </a:pPr>
            <a:r>
              <a:rPr lang="en" dirty="0">
                <a:solidFill>
                  <a:schemeClr val="tx1"/>
                </a:solidFill>
              </a:rPr>
              <a:t>Bayes Theorem </a:t>
            </a:r>
            <a:r>
              <a:rPr lang="en" dirty="0"/>
              <a:t>states the </a:t>
            </a:r>
            <a:r>
              <a:rPr lang="en" b="1" dirty="0">
                <a:solidFill>
                  <a:schemeClr val="accent1"/>
                </a:solidFill>
              </a:rPr>
              <a:t>probability (P) </a:t>
            </a:r>
            <a:r>
              <a:rPr lang="en" dirty="0"/>
              <a:t>of an event A happening  given that an event B occur</a:t>
            </a:r>
            <a:r>
              <a:rPr lang="en-GB" dirty="0"/>
              <a:t>r</a:t>
            </a:r>
            <a:r>
              <a:rPr lang="en" dirty="0"/>
              <a:t>ed can be given by:</a:t>
            </a:r>
            <a:endParaRPr lang="en-GB" b="0" dirty="0"/>
          </a:p>
          <a:p>
            <a:pPr marL="228600" indent="0">
              <a:lnSpc>
                <a:spcPct val="100000"/>
              </a:lnSpc>
            </a:pPr>
            <a:endParaRPr lang="en" b="1" dirty="0">
              <a:solidFill>
                <a:schemeClr val="accent2"/>
              </a:solidFill>
            </a:endParaRPr>
          </a:p>
        </p:txBody>
      </p:sp>
      <p:sp>
        <p:nvSpPr>
          <p:cNvPr id="3" name="Title 2">
            <a:extLst>
              <a:ext uri="{FF2B5EF4-FFF2-40B4-BE49-F238E27FC236}">
                <a16:creationId xmlns:a16="http://schemas.microsoft.com/office/drawing/2014/main" id="{6017E962-1374-4C2E-B1C0-F87497F9BE6C}"/>
              </a:ext>
            </a:extLst>
          </p:cNvPr>
          <p:cNvSpPr>
            <a:spLocks noGrp="1"/>
          </p:cNvSpPr>
          <p:nvPr>
            <p:ph type="title"/>
          </p:nvPr>
        </p:nvSpPr>
        <p:spPr/>
        <p:txBody>
          <a:bodyPr/>
          <a:lstStyle/>
          <a:p>
            <a:r>
              <a:rPr lang="en-GB"/>
              <a:t>Naïve Bayes</a:t>
            </a:r>
          </a:p>
        </p:txBody>
      </p:sp>
      <p:sp>
        <p:nvSpPr>
          <p:cNvPr id="4" name="Rounded Rectangle 27">
            <a:extLst>
              <a:ext uri="{FF2B5EF4-FFF2-40B4-BE49-F238E27FC236}">
                <a16:creationId xmlns:a16="http://schemas.microsoft.com/office/drawing/2014/main" id="{521383E8-4BDD-421C-B029-07FCA29E32C1}"/>
              </a:ext>
            </a:extLst>
          </p:cNvPr>
          <p:cNvSpPr/>
          <p:nvPr/>
        </p:nvSpPr>
        <p:spPr>
          <a:xfrm>
            <a:off x="2093174" y="2475305"/>
            <a:ext cx="3323302" cy="1498600"/>
          </a:xfrm>
          <a:prstGeom prst="roundRect">
            <a:avLst>
              <a:gd name="adj" fmla="val 5634"/>
            </a:avLst>
          </a:prstGeom>
          <a:solidFill>
            <a:schemeClr val="bg1"/>
          </a:solidFill>
          <a:ln>
            <a:solidFill>
              <a:schemeClr val="accent2"/>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defRPr/>
            </a:pPr>
            <a:r>
              <a:rPr lang="en-US" sz="1600" b="1" kern="1200">
                <a:solidFill>
                  <a:schemeClr val="accent2"/>
                </a:solidFill>
                <a:latin typeface="Open Sans" panose="020B0606030504020204" pitchFamily="34" charset="0"/>
                <a:ea typeface="Open Sans" panose="020B0606030504020204" pitchFamily="34" charset="0"/>
                <a:cs typeface="Open Sans" panose="020B0606030504020204" pitchFamily="34" charset="0"/>
              </a:rPr>
              <a:t>Strengths</a:t>
            </a:r>
            <a:endParaRPr lang="en-US" sz="1600" b="1" kern="120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spcBef>
                <a:spcPts val="600"/>
              </a:spcBef>
              <a:buFont typeface="Arial" panose="020B0604020202020204" pitchFamily="34" charset="0"/>
              <a:buChar char="•"/>
            </a:pPr>
            <a:r>
              <a:rPr lang="en">
                <a:solidFill>
                  <a:schemeClr val="tx1"/>
                </a:solidFill>
                <a:latin typeface="Open Sans" panose="020B0606030504020204" pitchFamily="34" charset="0"/>
                <a:ea typeface="Open Sans" panose="020B0606030504020204" pitchFamily="34" charset="0"/>
                <a:cs typeface="Open Sans" panose="020B0606030504020204" pitchFamily="34" charset="0"/>
              </a:rPr>
              <a:t>Easy to use and good for large datasets</a:t>
            </a:r>
          </a:p>
          <a:p>
            <a:pPr marL="285750" lvl="1" indent="-285750">
              <a:spcBef>
                <a:spcPts val="600"/>
              </a:spcBef>
              <a:buFont typeface="Arial" panose="020B0604020202020204" pitchFamily="34" charset="0"/>
              <a:buChar char="•"/>
            </a:pPr>
            <a:r>
              <a:rPr lang="en">
                <a:solidFill>
                  <a:schemeClr val="tx1"/>
                </a:solidFill>
                <a:latin typeface="Open Sans" panose="020B0606030504020204" pitchFamily="34" charset="0"/>
                <a:ea typeface="Open Sans" panose="020B0606030504020204" pitchFamily="34" charset="0"/>
                <a:cs typeface="Open Sans" panose="020B0606030504020204" pitchFamily="34" charset="0"/>
              </a:rPr>
              <a:t>Can be used to solve multi-class prediction problems </a:t>
            </a:r>
          </a:p>
        </p:txBody>
      </p:sp>
      <p:sp>
        <p:nvSpPr>
          <p:cNvPr id="5" name="Rounded Rectangle 27">
            <a:extLst>
              <a:ext uri="{FF2B5EF4-FFF2-40B4-BE49-F238E27FC236}">
                <a16:creationId xmlns:a16="http://schemas.microsoft.com/office/drawing/2014/main" id="{55FE6C74-07B8-4170-8C25-8A51B8918AAC}"/>
              </a:ext>
            </a:extLst>
          </p:cNvPr>
          <p:cNvSpPr/>
          <p:nvPr/>
        </p:nvSpPr>
        <p:spPr>
          <a:xfrm>
            <a:off x="6775526" y="2472765"/>
            <a:ext cx="3323302" cy="1498600"/>
          </a:xfrm>
          <a:prstGeom prst="roundRect">
            <a:avLst>
              <a:gd name="adj" fmla="val 5634"/>
            </a:avLst>
          </a:prstGeom>
          <a:solidFill>
            <a:schemeClr val="bg1"/>
          </a:solidFill>
          <a:ln>
            <a:solidFill>
              <a:srgbClr val="C00000"/>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spcBef>
                <a:spcPts val="600"/>
              </a:spcBef>
              <a:defRPr/>
            </a:pPr>
            <a:r>
              <a:rPr lang="en-US" sz="1600" b="1" kern="1200">
                <a:solidFill>
                  <a:srgbClr val="FF0000"/>
                </a:solidFill>
                <a:latin typeface="Open Sans" panose="020B0606030504020204" pitchFamily="34" charset="0"/>
                <a:ea typeface="Open Sans" panose="020B0606030504020204" pitchFamily="34" charset="0"/>
                <a:cs typeface="Open Sans" panose="020B0606030504020204" pitchFamily="34" charset="0"/>
              </a:rPr>
              <a:t>Weaknesses</a:t>
            </a:r>
          </a:p>
          <a:p>
            <a:pPr marL="285750" lvl="1" indent="-285750">
              <a:spcBef>
                <a:spcPts val="600"/>
              </a:spcBef>
              <a:buFont typeface="Arial" panose="020B0604020202020204" pitchFamily="34" charset="0"/>
              <a:buChar char="•"/>
            </a:pPr>
            <a:r>
              <a:rPr lang="en">
                <a:solidFill>
                  <a:schemeClr val="tx1"/>
                </a:solidFill>
                <a:latin typeface="Open Sans" panose="020B0606030504020204" pitchFamily="34" charset="0"/>
                <a:ea typeface="Open Sans" panose="020B0606030504020204" pitchFamily="34" charset="0"/>
                <a:cs typeface="Open Sans" panose="020B0606030504020204" pitchFamily="34" charset="0"/>
              </a:rPr>
              <a:t>Assumes independence in features, which makes it less applicable on most real-world datasets</a:t>
            </a:r>
          </a:p>
        </p:txBody>
      </p:sp>
      <mc:AlternateContent xmlns:mc="http://schemas.openxmlformats.org/markup-compatibility/2006" xmlns:a14="http://schemas.microsoft.com/office/drawing/2010/main">
        <mc:Choice Requires="a14">
          <p:sp>
            <p:nvSpPr>
              <p:cNvPr id="8" name="Rounded Rectangle 27">
                <a:extLst>
                  <a:ext uri="{FF2B5EF4-FFF2-40B4-BE49-F238E27FC236}">
                    <a16:creationId xmlns:a16="http://schemas.microsoft.com/office/drawing/2014/main" id="{A4FCBF19-B87D-45B7-8FBB-7FA167C25CBF}"/>
                  </a:ext>
                </a:extLst>
              </p:cNvPr>
              <p:cNvSpPr/>
              <p:nvPr/>
            </p:nvSpPr>
            <p:spPr>
              <a:xfrm>
                <a:off x="4434349" y="4713306"/>
                <a:ext cx="3323302" cy="1498600"/>
              </a:xfrm>
              <a:prstGeom prst="roundRect">
                <a:avLst>
                  <a:gd name="adj" fmla="val 5634"/>
                </a:avLst>
              </a:prstGeom>
              <a:solidFill>
                <a:schemeClr val="bg1"/>
              </a:solidFill>
              <a:ln>
                <a:solidFill>
                  <a:schemeClr val="tx2"/>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spcBef>
                    <a:spcPts val="600"/>
                  </a:spcBef>
                  <a:defRPr/>
                </a:pPr>
                <a14:m>
                  <m:oMath xmlns:m="http://schemas.openxmlformats.org/officeDocument/2006/math">
                    <m:r>
                      <a:rPr lang="en-GB" sz="2000" i="1" smtClean="0">
                        <a:solidFill>
                          <a:schemeClr val="tx2"/>
                        </a:solidFill>
                        <a:latin typeface="Cambria Math" panose="02040503050406030204" pitchFamily="18" charset="0"/>
                        <a:ea typeface="Cambria Math" panose="02040503050406030204" pitchFamily="18" charset="0"/>
                      </a:rPr>
                      <m:t>𝑃</m:t>
                    </m:r>
                    <m:r>
                      <a:rPr lang="en-GB" sz="2000" i="1" smtClean="0">
                        <a:solidFill>
                          <a:schemeClr val="tx2"/>
                        </a:solidFill>
                        <a:latin typeface="Cambria Math" panose="02040503050406030204" pitchFamily="18" charset="0"/>
                        <a:ea typeface="Cambria Math" panose="02040503050406030204" pitchFamily="18" charset="0"/>
                      </a:rPr>
                      <m:t>(</m:t>
                    </m:r>
                    <m:r>
                      <a:rPr lang="en-GB" sz="2000" i="1" smtClean="0">
                        <a:solidFill>
                          <a:schemeClr val="tx2"/>
                        </a:solidFill>
                        <a:latin typeface="Cambria Math" panose="02040503050406030204" pitchFamily="18" charset="0"/>
                        <a:ea typeface="Cambria Math" panose="02040503050406030204" pitchFamily="18" charset="0"/>
                      </a:rPr>
                      <m:t>𝐴</m:t>
                    </m:r>
                    <m:r>
                      <a:rPr lang="en-GB" sz="2000" i="1" smtClean="0">
                        <a:solidFill>
                          <a:schemeClr val="tx2"/>
                        </a:solidFill>
                        <a:latin typeface="Cambria Math" panose="02040503050406030204" pitchFamily="18" charset="0"/>
                        <a:ea typeface="Cambria Math" panose="02040503050406030204" pitchFamily="18" charset="0"/>
                      </a:rPr>
                      <m:t>|</m:t>
                    </m:r>
                    <m:r>
                      <a:rPr lang="en-GB" sz="2000" i="1" smtClean="0">
                        <a:solidFill>
                          <a:schemeClr val="tx2"/>
                        </a:solidFill>
                        <a:latin typeface="Cambria Math" panose="02040503050406030204" pitchFamily="18" charset="0"/>
                        <a:ea typeface="Cambria Math" panose="02040503050406030204" pitchFamily="18" charset="0"/>
                      </a:rPr>
                      <m:t>𝐵</m:t>
                    </m:r>
                    <m:r>
                      <a:rPr lang="en-GB" sz="2000" i="1" smtClean="0">
                        <a:solidFill>
                          <a:schemeClr val="tx2"/>
                        </a:solidFill>
                        <a:latin typeface="Cambria Math" panose="02040503050406030204" pitchFamily="18" charset="0"/>
                        <a:ea typeface="Cambria Math" panose="02040503050406030204" pitchFamily="18" charset="0"/>
                      </a:rPr>
                      <m:t>)</m:t>
                    </m:r>
                  </m:oMath>
                </a14:m>
                <a:r>
                  <a:rPr lang="en-GB" sz="2000">
                    <a:solidFill>
                      <a:schemeClr val="tx2"/>
                    </a:solidFill>
                    <a:latin typeface="Cambria Math" panose="02040503050406030204" pitchFamily="18" charset="0"/>
                    <a:ea typeface="Cambria Math" panose="02040503050406030204" pitchFamily="18" charset="0"/>
                    <a:cs typeface="Open Sans" panose="020B0606030504020204" pitchFamily="34" charset="0"/>
                  </a:rPr>
                  <a:t> = </a:t>
                </a:r>
                <a14:m>
                  <m:oMath xmlns:m="http://schemas.openxmlformats.org/officeDocument/2006/math">
                    <m:f>
                      <m:fPr>
                        <m:ctrlPr>
                          <a:rPr lang="en-GB" sz="2000" i="1">
                            <a:solidFill>
                              <a:schemeClr val="tx2"/>
                            </a:solidFill>
                            <a:latin typeface="Cambria Math" panose="02040503050406030204" pitchFamily="18" charset="0"/>
                            <a:ea typeface="Cambria Math" panose="02040503050406030204" pitchFamily="18" charset="0"/>
                          </a:rPr>
                        </m:ctrlPr>
                      </m:fPr>
                      <m:num>
                        <m:r>
                          <a:rPr lang="en-GB" sz="2000" i="1">
                            <a:solidFill>
                              <a:schemeClr val="tx2"/>
                            </a:solidFill>
                            <a:latin typeface="Cambria Math" panose="02040503050406030204" pitchFamily="18" charset="0"/>
                            <a:ea typeface="Cambria Math" panose="02040503050406030204" pitchFamily="18" charset="0"/>
                          </a:rPr>
                          <m:t>𝑃</m:t>
                        </m:r>
                        <m:r>
                          <a:rPr lang="en-GB" sz="2000" i="1">
                            <a:solidFill>
                              <a:schemeClr val="tx2"/>
                            </a:solidFill>
                            <a:latin typeface="Cambria Math" panose="02040503050406030204" pitchFamily="18" charset="0"/>
                            <a:ea typeface="Cambria Math" panose="02040503050406030204" pitchFamily="18" charset="0"/>
                          </a:rPr>
                          <m:t>(</m:t>
                        </m:r>
                        <m:r>
                          <a:rPr lang="en-GB" sz="2000" i="1">
                            <a:solidFill>
                              <a:schemeClr val="tx2"/>
                            </a:solidFill>
                            <a:latin typeface="Cambria Math" panose="02040503050406030204" pitchFamily="18" charset="0"/>
                            <a:ea typeface="Cambria Math" panose="02040503050406030204" pitchFamily="18" charset="0"/>
                          </a:rPr>
                          <m:t>𝐵</m:t>
                        </m:r>
                        <m:r>
                          <a:rPr lang="en-GB" sz="2000" i="1">
                            <a:solidFill>
                              <a:schemeClr val="tx2"/>
                            </a:solidFill>
                            <a:latin typeface="Cambria Math" panose="02040503050406030204" pitchFamily="18" charset="0"/>
                            <a:ea typeface="Cambria Math" panose="02040503050406030204" pitchFamily="18" charset="0"/>
                          </a:rPr>
                          <m:t>|</m:t>
                        </m:r>
                        <m:r>
                          <a:rPr lang="en-GB" sz="2000" i="1">
                            <a:solidFill>
                              <a:schemeClr val="tx2"/>
                            </a:solidFill>
                            <a:latin typeface="Cambria Math" panose="02040503050406030204" pitchFamily="18" charset="0"/>
                            <a:ea typeface="Cambria Math" panose="02040503050406030204" pitchFamily="18" charset="0"/>
                          </a:rPr>
                          <m:t>𝐴</m:t>
                        </m:r>
                        <m:r>
                          <a:rPr lang="en-GB" sz="2000" i="1">
                            <a:solidFill>
                              <a:schemeClr val="tx2"/>
                            </a:solidFill>
                            <a:latin typeface="Cambria Math" panose="02040503050406030204" pitchFamily="18" charset="0"/>
                            <a:ea typeface="Cambria Math" panose="02040503050406030204" pitchFamily="18" charset="0"/>
                          </a:rPr>
                          <m:t>)</m:t>
                        </m:r>
                        <m:r>
                          <a:rPr lang="en-GB" sz="2000" i="1">
                            <a:solidFill>
                              <a:schemeClr val="tx2"/>
                            </a:solidFill>
                            <a:latin typeface="Cambria Math" panose="02040503050406030204" pitchFamily="18" charset="0"/>
                            <a:ea typeface="Cambria Math" panose="02040503050406030204" pitchFamily="18" charset="0"/>
                          </a:rPr>
                          <m:t>𝑃</m:t>
                        </m:r>
                        <m:d>
                          <m:dPr>
                            <m:ctrlPr>
                              <a:rPr lang="en-GB" sz="2000" i="1">
                                <a:solidFill>
                                  <a:schemeClr val="tx2"/>
                                </a:solidFill>
                                <a:latin typeface="Cambria Math" panose="02040503050406030204" pitchFamily="18" charset="0"/>
                                <a:ea typeface="Cambria Math" panose="02040503050406030204" pitchFamily="18" charset="0"/>
                              </a:rPr>
                            </m:ctrlPr>
                          </m:dPr>
                          <m:e>
                            <m:r>
                              <a:rPr lang="en-GB" sz="2000" i="1">
                                <a:solidFill>
                                  <a:schemeClr val="tx2"/>
                                </a:solidFill>
                                <a:latin typeface="Cambria Math" panose="02040503050406030204" pitchFamily="18" charset="0"/>
                                <a:ea typeface="Cambria Math" panose="02040503050406030204" pitchFamily="18" charset="0"/>
                              </a:rPr>
                              <m:t>𝐴</m:t>
                            </m:r>
                          </m:e>
                        </m:d>
                      </m:num>
                      <m:den>
                        <m:r>
                          <a:rPr lang="en-GB" sz="2000" i="1">
                            <a:solidFill>
                              <a:schemeClr val="tx2"/>
                            </a:solidFill>
                            <a:latin typeface="Cambria Math" panose="02040503050406030204" pitchFamily="18" charset="0"/>
                            <a:ea typeface="Cambria Math" panose="02040503050406030204" pitchFamily="18" charset="0"/>
                          </a:rPr>
                          <m:t>𝑃</m:t>
                        </m:r>
                        <m:r>
                          <a:rPr lang="en-GB" sz="2000" i="1">
                            <a:solidFill>
                              <a:schemeClr val="tx2"/>
                            </a:solidFill>
                            <a:latin typeface="Cambria Math" panose="02040503050406030204" pitchFamily="18" charset="0"/>
                            <a:ea typeface="Cambria Math" panose="02040503050406030204" pitchFamily="18" charset="0"/>
                          </a:rPr>
                          <m:t>(</m:t>
                        </m:r>
                        <m:r>
                          <a:rPr lang="en-GB" sz="2000" i="1">
                            <a:solidFill>
                              <a:schemeClr val="tx2"/>
                            </a:solidFill>
                            <a:latin typeface="Cambria Math" panose="02040503050406030204" pitchFamily="18" charset="0"/>
                            <a:ea typeface="Cambria Math" panose="02040503050406030204" pitchFamily="18" charset="0"/>
                          </a:rPr>
                          <m:t>𝐵</m:t>
                        </m:r>
                        <m:r>
                          <a:rPr lang="en-GB" sz="2000" i="1">
                            <a:solidFill>
                              <a:schemeClr val="tx2"/>
                            </a:solidFill>
                            <a:latin typeface="Cambria Math" panose="02040503050406030204" pitchFamily="18" charset="0"/>
                            <a:ea typeface="Cambria Math" panose="02040503050406030204" pitchFamily="18" charset="0"/>
                          </a:rPr>
                          <m:t>)</m:t>
                        </m:r>
                      </m:den>
                    </m:f>
                    <m:r>
                      <a:rPr lang="en-GB" sz="2000" i="1">
                        <a:solidFill>
                          <a:schemeClr val="tx2"/>
                        </a:solidFill>
                        <a:latin typeface="Cambria Math" panose="02040503050406030204" pitchFamily="18" charset="0"/>
                        <a:ea typeface="Cambria Math" panose="02040503050406030204" pitchFamily="18" charset="0"/>
                      </a:rPr>
                      <m:t> </m:t>
                    </m:r>
                  </m:oMath>
                </a14:m>
                <a:endParaRPr lang="en-GB" sz="2000">
                  <a:solidFill>
                    <a:schemeClr val="tx2"/>
                  </a:solidFill>
                  <a:latin typeface="Cambria Math" panose="02040503050406030204" pitchFamily="18" charset="0"/>
                  <a:ea typeface="Cambria Math" panose="02040503050406030204" pitchFamily="18" charset="0"/>
                  <a:cs typeface="Open Sans" panose="020B0606030504020204" pitchFamily="34" charset="0"/>
                </a:endParaRPr>
              </a:p>
              <a:p>
                <a:pPr marL="228600">
                  <a:spcBef>
                    <a:spcPts val="600"/>
                  </a:spcBef>
                  <a:defRP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W</a:t>
                </a:r>
                <a:r>
                  <a:rPr lang="en">
                    <a:solidFill>
                      <a:schemeClr val="tx1"/>
                    </a:solidFill>
                    <a:latin typeface="Open Sans" panose="020B0606030504020204" pitchFamily="34" charset="0"/>
                    <a:ea typeface="Open Sans" panose="020B0606030504020204" pitchFamily="34" charset="0"/>
                    <a:cs typeface="Open Sans" panose="020B0606030504020204" pitchFamily="34" charset="0"/>
                  </a:rPr>
                  <a:t>here A is the </a:t>
                </a:r>
                <a:r>
                  <a:rPr lang="en" b="1" i="1">
                    <a:solidFill>
                      <a:schemeClr val="tx1"/>
                    </a:solidFill>
                    <a:latin typeface="Open Sans" panose="020B0606030504020204" pitchFamily="34" charset="0"/>
                    <a:ea typeface="Open Sans" panose="020B0606030504020204" pitchFamily="34" charset="0"/>
                    <a:cs typeface="Open Sans" panose="020B0606030504020204" pitchFamily="34" charset="0"/>
                  </a:rPr>
                  <a:t>hypothesis</a:t>
                </a:r>
                <a:r>
                  <a:rPr lang="en">
                    <a:solidFill>
                      <a:schemeClr val="tx1"/>
                    </a:solidFill>
                    <a:latin typeface="Open Sans" panose="020B0606030504020204" pitchFamily="34" charset="0"/>
                    <a:ea typeface="Open Sans" panose="020B0606030504020204" pitchFamily="34" charset="0"/>
                    <a:cs typeface="Open Sans" panose="020B0606030504020204" pitchFamily="34" charset="0"/>
                  </a:rPr>
                  <a:t> or</a:t>
                </a:r>
                <a:r>
                  <a:rPr lang="en" b="1" i="1">
                    <a:solidFill>
                      <a:schemeClr val="tx1"/>
                    </a:solidFill>
                    <a:latin typeface="Open Sans" panose="020B0606030504020204" pitchFamily="34" charset="0"/>
                    <a:ea typeface="Open Sans" panose="020B0606030504020204" pitchFamily="34" charset="0"/>
                    <a:cs typeface="Open Sans" panose="020B0606030504020204" pitchFamily="34" charset="0"/>
                  </a:rPr>
                  <a:t> outcome </a:t>
                </a:r>
                <a:r>
                  <a:rPr lang="en-GB" b="1" i="1">
                    <a:solidFill>
                      <a:schemeClr val="tx1"/>
                    </a:solidFill>
                    <a:latin typeface="Open Sans" panose="020B0606030504020204" pitchFamily="34" charset="0"/>
                    <a:ea typeface="Open Sans" panose="020B0606030504020204" pitchFamily="34" charset="0"/>
                    <a:cs typeface="Open Sans" panose="020B0606030504020204" pitchFamily="34" charset="0"/>
                  </a:rPr>
                  <a:t>variable,</a:t>
                </a:r>
                <a:r>
                  <a:rPr lang="en" b="1" i="1">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
                    <a:solidFill>
                      <a:schemeClr val="tx1"/>
                    </a:solidFill>
                    <a:latin typeface="Open Sans" panose="020B0606030504020204" pitchFamily="34" charset="0"/>
                    <a:ea typeface="Open Sans" panose="020B0606030504020204" pitchFamily="34" charset="0"/>
                    <a:cs typeface="Open Sans" panose="020B0606030504020204" pitchFamily="34" charset="0"/>
                  </a:rPr>
                  <a:t>and B is the </a:t>
                </a:r>
                <a:r>
                  <a:rPr lang="en" b="1" i="1">
                    <a:solidFill>
                      <a:schemeClr val="tx1"/>
                    </a:solidFill>
                    <a:latin typeface="Open Sans" panose="020B0606030504020204" pitchFamily="34" charset="0"/>
                    <a:ea typeface="Open Sans" panose="020B0606030504020204" pitchFamily="34" charset="0"/>
                    <a:cs typeface="Open Sans" panose="020B0606030504020204" pitchFamily="34" charset="0"/>
                  </a:rPr>
                  <a:t>evidence </a:t>
                </a:r>
                <a:r>
                  <a:rPr lang="en" i="1">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en" b="1" i="1">
                    <a:solidFill>
                      <a:schemeClr val="tx1"/>
                    </a:solidFill>
                    <a:latin typeface="Open Sans" panose="020B0606030504020204" pitchFamily="34" charset="0"/>
                    <a:ea typeface="Open Sans" panose="020B0606030504020204" pitchFamily="34" charset="0"/>
                    <a:cs typeface="Open Sans" panose="020B0606030504020204" pitchFamily="34" charset="0"/>
                  </a:rPr>
                  <a:t> features </a:t>
                </a:r>
                <a:endParaRPr lang="e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8" name="Rounded Rectangle 27">
                <a:extLst>
                  <a:ext uri="{FF2B5EF4-FFF2-40B4-BE49-F238E27FC236}">
                    <a16:creationId xmlns:a16="http://schemas.microsoft.com/office/drawing/2014/main" id="{A4FCBF19-B87D-45B7-8FBB-7FA167C25CBF}"/>
                  </a:ext>
                </a:extLst>
              </p:cNvPr>
              <p:cNvSpPr>
                <a:spLocks noRot="1" noChangeAspect="1" noMove="1" noResize="1" noEditPoints="1" noAdjustHandles="1" noChangeArrowheads="1" noChangeShapeType="1" noTextEdit="1"/>
              </p:cNvSpPr>
              <p:nvPr/>
            </p:nvSpPr>
            <p:spPr>
              <a:xfrm>
                <a:off x="4434349" y="4713306"/>
                <a:ext cx="3323302" cy="1498600"/>
              </a:xfrm>
              <a:prstGeom prst="roundRect">
                <a:avLst>
                  <a:gd name="adj" fmla="val 5634"/>
                </a:avLst>
              </a:prstGeom>
              <a:blipFill>
                <a:blip r:embed="rId2"/>
                <a:stretch>
                  <a:fillRect/>
                </a:stretch>
              </a:blipFill>
              <a:ln>
                <a:solidFill>
                  <a:schemeClr val="tx2"/>
                </a:solidFill>
              </a:ln>
              <a:effectLst>
                <a:outerShdw blurRad="495300" dist="114300" dir="5400000" algn="t" rotWithShape="0">
                  <a:schemeClr val="bg1">
                    <a:lumMod val="50000"/>
                    <a:alpha val="29000"/>
                  </a:schemeClr>
                </a:outerShdw>
              </a:effectLst>
            </p:spPr>
            <p:txBody>
              <a:bodyPr/>
              <a:lstStyle/>
              <a:p>
                <a:r>
                  <a:rPr lang="en-US">
                    <a:noFill/>
                  </a:rPr>
                  <a:t> </a:t>
                </a:r>
              </a:p>
            </p:txBody>
          </p:sp>
        </mc:Fallback>
      </mc:AlternateContent>
    </p:spTree>
    <p:extLst>
      <p:ext uri="{BB962C8B-B14F-4D97-AF65-F5344CB8AC3E}">
        <p14:creationId xmlns:p14="http://schemas.microsoft.com/office/powerpoint/2010/main" val="1864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wipe(left)">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90526F-8DC4-4177-8E9A-2345CDF2F841}"/>
              </a:ext>
            </a:extLst>
          </p:cNvPr>
          <p:cNvSpPr>
            <a:spLocks noGrp="1"/>
          </p:cNvSpPr>
          <p:nvPr>
            <p:ph type="title"/>
          </p:nvPr>
        </p:nvSpPr>
        <p:spPr>
          <a:xfrm>
            <a:off x="308475" y="343875"/>
            <a:ext cx="10542900" cy="701700"/>
          </a:xfrm>
        </p:spPr>
        <p:txBody>
          <a:bodyPr/>
          <a:lstStyle/>
          <a:p>
            <a:r>
              <a:rPr lang="en-GB"/>
              <a:t>Naïve Bayes – Example</a:t>
            </a:r>
            <a:endParaRPr lang="en-US"/>
          </a:p>
        </p:txBody>
      </p:sp>
      <p:grpSp>
        <p:nvGrpSpPr>
          <p:cNvPr id="7" name="Google Shape;93;p4">
            <a:extLst>
              <a:ext uri="{FF2B5EF4-FFF2-40B4-BE49-F238E27FC236}">
                <a16:creationId xmlns:a16="http://schemas.microsoft.com/office/drawing/2014/main" id="{4CAFA26F-6827-44CC-A9A4-F8BDB34BC66B}"/>
              </a:ext>
            </a:extLst>
          </p:cNvPr>
          <p:cNvGrpSpPr/>
          <p:nvPr/>
        </p:nvGrpSpPr>
        <p:grpSpPr>
          <a:xfrm>
            <a:off x="6433490" y="2001474"/>
            <a:ext cx="1440000" cy="1080000"/>
            <a:chOff x="2817581" y="1186241"/>
            <a:chExt cx="3217201" cy="2736300"/>
          </a:xfrm>
        </p:grpSpPr>
        <p:sp>
          <p:nvSpPr>
            <p:cNvPr id="8" name="Google Shape;94;p4">
              <a:extLst>
                <a:ext uri="{FF2B5EF4-FFF2-40B4-BE49-F238E27FC236}">
                  <a16:creationId xmlns:a16="http://schemas.microsoft.com/office/drawing/2014/main" id="{B2F64007-39AD-4A03-9233-C6D32DB2A988}"/>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9" name="Google Shape;95;p4">
              <a:extLst>
                <a:ext uri="{FF2B5EF4-FFF2-40B4-BE49-F238E27FC236}">
                  <a16:creationId xmlns:a16="http://schemas.microsoft.com/office/drawing/2014/main" id="{AA6637EA-9FEB-42FE-BA45-AC3A76F06F2F}"/>
                </a:ext>
              </a:extLst>
            </p:cNvPr>
            <p:cNvSpPr txBox="1"/>
            <p:nvPr/>
          </p:nvSpPr>
          <p:spPr>
            <a:xfrm>
              <a:off x="2817581" y="2125557"/>
              <a:ext cx="3217201" cy="85766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20 Emails</a:t>
              </a:r>
              <a:endParaRPr sz="1600" b="0" i="0" u="none" strike="noStrike" cap="none">
                <a:solidFill>
                  <a:schemeClr val="tx2"/>
                </a:solidFill>
                <a:latin typeface="Arial"/>
                <a:ea typeface="Arial"/>
                <a:cs typeface="Arial"/>
                <a:sym typeface="Arial"/>
              </a:endParaRPr>
            </a:p>
          </p:txBody>
        </p:sp>
      </p:grpSp>
      <p:grpSp>
        <p:nvGrpSpPr>
          <p:cNvPr id="16" name="Group 15">
            <a:extLst>
              <a:ext uri="{FF2B5EF4-FFF2-40B4-BE49-F238E27FC236}">
                <a16:creationId xmlns:a16="http://schemas.microsoft.com/office/drawing/2014/main" id="{E3696DA8-D8C3-4BCC-9716-EEC890E0B8D9}"/>
              </a:ext>
            </a:extLst>
          </p:cNvPr>
          <p:cNvGrpSpPr/>
          <p:nvPr/>
        </p:nvGrpSpPr>
        <p:grpSpPr>
          <a:xfrm>
            <a:off x="7971375" y="2001473"/>
            <a:ext cx="2880000" cy="1080000"/>
            <a:chOff x="4979569" y="3297349"/>
            <a:chExt cx="2880000" cy="1080000"/>
          </a:xfrm>
        </p:grpSpPr>
        <p:grpSp>
          <p:nvGrpSpPr>
            <p:cNvPr id="12" name="Google Shape;93;p4">
              <a:extLst>
                <a:ext uri="{FF2B5EF4-FFF2-40B4-BE49-F238E27FC236}">
                  <a16:creationId xmlns:a16="http://schemas.microsoft.com/office/drawing/2014/main" id="{5420EC6F-9616-41A9-81C1-677EC4EF4867}"/>
                </a:ext>
              </a:extLst>
            </p:cNvPr>
            <p:cNvGrpSpPr/>
            <p:nvPr/>
          </p:nvGrpSpPr>
          <p:grpSpPr>
            <a:xfrm>
              <a:off x="4979569" y="3297349"/>
              <a:ext cx="2880000" cy="1080000"/>
              <a:chOff x="2817581" y="1186241"/>
              <a:chExt cx="3217201" cy="2736300"/>
            </a:xfrm>
          </p:grpSpPr>
          <p:sp>
            <p:nvSpPr>
              <p:cNvPr id="13" name="Google Shape;94;p4">
                <a:extLst>
                  <a:ext uri="{FF2B5EF4-FFF2-40B4-BE49-F238E27FC236}">
                    <a16:creationId xmlns:a16="http://schemas.microsoft.com/office/drawing/2014/main" id="{6FF70105-CE60-4E69-B7D7-8EA94F7B3B6C}"/>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14" name="Google Shape;95;p4">
                <a:extLst>
                  <a:ext uri="{FF2B5EF4-FFF2-40B4-BE49-F238E27FC236}">
                    <a16:creationId xmlns:a16="http://schemas.microsoft.com/office/drawing/2014/main" id="{6FB27B26-EF92-4E2B-A938-B5E16689541E}"/>
                  </a:ext>
                </a:extLst>
              </p:cNvPr>
              <p:cNvSpPr txBox="1"/>
              <p:nvPr/>
            </p:nvSpPr>
            <p:spPr>
              <a:xfrm>
                <a:off x="2817581" y="2144093"/>
                <a:ext cx="1608601" cy="85766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Spam</a:t>
                </a:r>
                <a:endParaRPr sz="1600" b="0" i="0" u="none" strike="noStrike" cap="none">
                  <a:solidFill>
                    <a:schemeClr val="tx2"/>
                  </a:solidFill>
                  <a:latin typeface="Arial"/>
                  <a:ea typeface="Arial"/>
                  <a:cs typeface="Arial"/>
                  <a:sym typeface="Arial"/>
                </a:endParaRPr>
              </a:p>
            </p:txBody>
          </p:sp>
        </p:grpSp>
        <p:sp>
          <p:nvSpPr>
            <p:cNvPr id="15" name="Google Shape;95;p4">
              <a:extLst>
                <a:ext uri="{FF2B5EF4-FFF2-40B4-BE49-F238E27FC236}">
                  <a16:creationId xmlns:a16="http://schemas.microsoft.com/office/drawing/2014/main" id="{F35D1062-DE34-4A2A-AAE5-2B8C789A4895}"/>
                </a:ext>
              </a:extLst>
            </p:cNvPr>
            <p:cNvSpPr txBox="1"/>
            <p:nvPr/>
          </p:nvSpPr>
          <p:spPr>
            <a:xfrm>
              <a:off x="6419569" y="3675407"/>
              <a:ext cx="1440000" cy="33851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Not Spam</a:t>
              </a:r>
              <a:endParaRPr sz="1600" b="0" i="0" u="none" strike="noStrike" cap="none">
                <a:solidFill>
                  <a:schemeClr val="tx2"/>
                </a:solidFill>
                <a:latin typeface="Arial"/>
                <a:ea typeface="Arial"/>
                <a:cs typeface="Arial"/>
                <a:sym typeface="Arial"/>
              </a:endParaRPr>
            </a:p>
          </p:txBody>
        </p:sp>
      </p:grpSp>
      <p:grpSp>
        <p:nvGrpSpPr>
          <p:cNvPr id="21" name="Group 20">
            <a:extLst>
              <a:ext uri="{FF2B5EF4-FFF2-40B4-BE49-F238E27FC236}">
                <a16:creationId xmlns:a16="http://schemas.microsoft.com/office/drawing/2014/main" id="{034B4605-A4AF-4039-B315-36F2C2F11DB6}"/>
              </a:ext>
            </a:extLst>
          </p:cNvPr>
          <p:cNvGrpSpPr/>
          <p:nvPr/>
        </p:nvGrpSpPr>
        <p:grpSpPr>
          <a:xfrm>
            <a:off x="6433490" y="3163725"/>
            <a:ext cx="1448440" cy="2160000"/>
            <a:chOff x="4960963" y="3260349"/>
            <a:chExt cx="1448440" cy="2160000"/>
          </a:xfrm>
        </p:grpSpPr>
        <p:grpSp>
          <p:nvGrpSpPr>
            <p:cNvPr id="17" name="Google Shape;93;p4">
              <a:extLst>
                <a:ext uri="{FF2B5EF4-FFF2-40B4-BE49-F238E27FC236}">
                  <a16:creationId xmlns:a16="http://schemas.microsoft.com/office/drawing/2014/main" id="{D1754A10-B960-445D-A8FD-103AF6509C65}"/>
                </a:ext>
              </a:extLst>
            </p:cNvPr>
            <p:cNvGrpSpPr/>
            <p:nvPr/>
          </p:nvGrpSpPr>
          <p:grpSpPr>
            <a:xfrm>
              <a:off x="4960963" y="3260349"/>
              <a:ext cx="1440000" cy="2160000"/>
              <a:chOff x="2817581" y="1193037"/>
              <a:chExt cx="3217201" cy="2736300"/>
            </a:xfrm>
          </p:grpSpPr>
          <p:sp>
            <p:nvSpPr>
              <p:cNvPr id="18" name="Google Shape;94;p4">
                <a:extLst>
                  <a:ext uri="{FF2B5EF4-FFF2-40B4-BE49-F238E27FC236}">
                    <a16:creationId xmlns:a16="http://schemas.microsoft.com/office/drawing/2014/main" id="{0819680F-C75D-45BE-A99F-2776D519EC9D}"/>
                  </a:ext>
                </a:extLst>
              </p:cNvPr>
              <p:cNvSpPr/>
              <p:nvPr/>
            </p:nvSpPr>
            <p:spPr>
              <a:xfrm>
                <a:off x="2817581" y="1193037"/>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19" name="Google Shape;95;p4">
                <a:extLst>
                  <a:ext uri="{FF2B5EF4-FFF2-40B4-BE49-F238E27FC236}">
                    <a16:creationId xmlns:a16="http://schemas.microsoft.com/office/drawing/2014/main" id="{17982147-1270-4D6C-B334-5769A10F5136}"/>
                  </a:ext>
                </a:extLst>
              </p:cNvPr>
              <p:cNvSpPr txBox="1"/>
              <p:nvPr/>
            </p:nvSpPr>
            <p:spPr>
              <a:xfrm>
                <a:off x="2817581" y="1543238"/>
                <a:ext cx="3217201" cy="66276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b="1" i="0" u="none" strike="noStrike" cap="none">
                    <a:solidFill>
                      <a:schemeClr val="tx2"/>
                    </a:solidFill>
                    <a:latin typeface="Open Sans"/>
                    <a:ea typeface="Open Sans"/>
                    <a:cs typeface="Open Sans"/>
                    <a:sym typeface="Open Sans"/>
                  </a:rPr>
                  <a:t>Grammatical Errors</a:t>
                </a:r>
                <a:endParaRPr b="0" i="0" u="none" strike="noStrike" cap="none">
                  <a:solidFill>
                    <a:schemeClr val="tx2"/>
                  </a:solidFill>
                  <a:latin typeface="Arial"/>
                  <a:ea typeface="Arial"/>
                  <a:cs typeface="Arial"/>
                  <a:sym typeface="Arial"/>
                </a:endParaRPr>
              </a:p>
            </p:txBody>
          </p:sp>
        </p:grpSp>
        <p:sp>
          <p:nvSpPr>
            <p:cNvPr id="20" name="Google Shape;95;p4">
              <a:extLst>
                <a:ext uri="{FF2B5EF4-FFF2-40B4-BE49-F238E27FC236}">
                  <a16:creationId xmlns:a16="http://schemas.microsoft.com/office/drawing/2014/main" id="{3A25B4B1-662C-4983-BA87-04DB8BAB9315}"/>
                </a:ext>
              </a:extLst>
            </p:cNvPr>
            <p:cNvSpPr txBox="1"/>
            <p:nvPr/>
          </p:nvSpPr>
          <p:spPr>
            <a:xfrm>
              <a:off x="4969403" y="4386516"/>
              <a:ext cx="1440000" cy="73862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b="1" i="0" u="none" strike="noStrike" cap="none">
                  <a:solidFill>
                    <a:schemeClr val="tx2"/>
                  </a:solidFill>
                  <a:latin typeface="Open Sans"/>
                  <a:ea typeface="Open Sans"/>
                  <a:cs typeface="Open Sans"/>
                  <a:sym typeface="Open Sans"/>
                </a:rPr>
                <a:t>No Grammatical Errors</a:t>
              </a:r>
              <a:endParaRPr b="0" i="0" u="none" strike="noStrike" cap="none">
                <a:solidFill>
                  <a:schemeClr val="tx2"/>
                </a:solidFill>
                <a:latin typeface="Arial"/>
                <a:ea typeface="Arial"/>
                <a:cs typeface="Arial"/>
                <a:sym typeface="Arial"/>
              </a:endParaRPr>
            </a:p>
          </p:txBody>
        </p:sp>
      </p:grpSp>
      <p:grpSp>
        <p:nvGrpSpPr>
          <p:cNvPr id="23" name="Google Shape;93;p4">
            <a:extLst>
              <a:ext uri="{FF2B5EF4-FFF2-40B4-BE49-F238E27FC236}">
                <a16:creationId xmlns:a16="http://schemas.microsoft.com/office/drawing/2014/main" id="{1F6335D1-6928-4315-98AF-64511EC19B5C}"/>
              </a:ext>
            </a:extLst>
          </p:cNvPr>
          <p:cNvGrpSpPr/>
          <p:nvPr/>
        </p:nvGrpSpPr>
        <p:grpSpPr>
          <a:xfrm>
            <a:off x="7971375" y="3161408"/>
            <a:ext cx="1350000" cy="990000"/>
            <a:chOff x="2817581" y="1186241"/>
            <a:chExt cx="3217201" cy="2736300"/>
          </a:xfrm>
        </p:grpSpPr>
        <p:sp>
          <p:nvSpPr>
            <p:cNvPr id="24" name="Google Shape;94;p4">
              <a:extLst>
                <a:ext uri="{FF2B5EF4-FFF2-40B4-BE49-F238E27FC236}">
                  <a16:creationId xmlns:a16="http://schemas.microsoft.com/office/drawing/2014/main" id="{020ECFAF-FAE9-41C7-A134-5CE1CBCAE72F}"/>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25" name="Google Shape;95;p4">
              <a:extLst>
                <a:ext uri="{FF2B5EF4-FFF2-40B4-BE49-F238E27FC236}">
                  <a16:creationId xmlns:a16="http://schemas.microsoft.com/office/drawing/2014/main" id="{43D93276-11B3-42FC-98F4-6950ADC75202}"/>
                </a:ext>
              </a:extLst>
            </p:cNvPr>
            <p:cNvSpPr txBox="1"/>
            <p:nvPr/>
          </p:nvSpPr>
          <p:spPr>
            <a:xfrm>
              <a:off x="2817581" y="2086569"/>
              <a:ext cx="3217201" cy="9356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3</a:t>
              </a:r>
            </a:p>
          </p:txBody>
        </p:sp>
      </p:grpSp>
      <p:grpSp>
        <p:nvGrpSpPr>
          <p:cNvPr id="26" name="Google Shape;93;p4">
            <a:extLst>
              <a:ext uri="{FF2B5EF4-FFF2-40B4-BE49-F238E27FC236}">
                <a16:creationId xmlns:a16="http://schemas.microsoft.com/office/drawing/2014/main" id="{6D473197-C4A5-47FD-8319-D363F7870F3E}"/>
              </a:ext>
            </a:extLst>
          </p:cNvPr>
          <p:cNvGrpSpPr/>
          <p:nvPr/>
        </p:nvGrpSpPr>
        <p:grpSpPr>
          <a:xfrm>
            <a:off x="7971375" y="4333725"/>
            <a:ext cx="1350000" cy="990000"/>
            <a:chOff x="2817581" y="1186241"/>
            <a:chExt cx="3217201" cy="2736300"/>
          </a:xfrm>
        </p:grpSpPr>
        <p:sp>
          <p:nvSpPr>
            <p:cNvPr id="27" name="Google Shape;94;p4">
              <a:extLst>
                <a:ext uri="{FF2B5EF4-FFF2-40B4-BE49-F238E27FC236}">
                  <a16:creationId xmlns:a16="http://schemas.microsoft.com/office/drawing/2014/main" id="{3E1A662D-4D2F-40D2-955C-1F19C4B1B7A5}"/>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28" name="Google Shape;95;p4">
              <a:extLst>
                <a:ext uri="{FF2B5EF4-FFF2-40B4-BE49-F238E27FC236}">
                  <a16:creationId xmlns:a16="http://schemas.microsoft.com/office/drawing/2014/main" id="{3F714AE3-337D-4D68-BA18-BBC850D9C02D}"/>
                </a:ext>
              </a:extLst>
            </p:cNvPr>
            <p:cNvSpPr txBox="1"/>
            <p:nvPr/>
          </p:nvSpPr>
          <p:spPr>
            <a:xfrm>
              <a:off x="2817581" y="2086575"/>
              <a:ext cx="3217201" cy="9356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1</a:t>
              </a:r>
              <a:endParaRPr sz="1600" b="0" i="0" u="none" strike="noStrike" cap="none">
                <a:solidFill>
                  <a:schemeClr val="tx2"/>
                </a:solidFill>
                <a:latin typeface="Arial"/>
                <a:ea typeface="Arial"/>
                <a:cs typeface="Arial"/>
                <a:sym typeface="Arial"/>
              </a:endParaRPr>
            </a:p>
          </p:txBody>
        </p:sp>
      </p:grpSp>
      <p:grpSp>
        <p:nvGrpSpPr>
          <p:cNvPr id="29" name="Google Shape;93;p4">
            <a:extLst>
              <a:ext uri="{FF2B5EF4-FFF2-40B4-BE49-F238E27FC236}">
                <a16:creationId xmlns:a16="http://schemas.microsoft.com/office/drawing/2014/main" id="{289AEAB4-846F-4FC5-B80B-CF1921010876}"/>
              </a:ext>
            </a:extLst>
          </p:cNvPr>
          <p:cNvGrpSpPr/>
          <p:nvPr/>
        </p:nvGrpSpPr>
        <p:grpSpPr>
          <a:xfrm>
            <a:off x="9501375" y="3161406"/>
            <a:ext cx="1350000" cy="990000"/>
            <a:chOff x="2817581" y="1186241"/>
            <a:chExt cx="3217201" cy="2736300"/>
          </a:xfrm>
        </p:grpSpPr>
        <p:sp>
          <p:nvSpPr>
            <p:cNvPr id="30" name="Google Shape;94;p4">
              <a:extLst>
                <a:ext uri="{FF2B5EF4-FFF2-40B4-BE49-F238E27FC236}">
                  <a16:creationId xmlns:a16="http://schemas.microsoft.com/office/drawing/2014/main" id="{0589BA25-36ED-49E5-9421-38B77AF6C932}"/>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1" name="Google Shape;95;p4">
              <a:extLst>
                <a:ext uri="{FF2B5EF4-FFF2-40B4-BE49-F238E27FC236}">
                  <a16:creationId xmlns:a16="http://schemas.microsoft.com/office/drawing/2014/main" id="{B68420F5-5A53-4F3F-BDC7-CB39E035A1FB}"/>
                </a:ext>
              </a:extLst>
            </p:cNvPr>
            <p:cNvSpPr txBox="1"/>
            <p:nvPr/>
          </p:nvSpPr>
          <p:spPr>
            <a:xfrm>
              <a:off x="2817581" y="2086575"/>
              <a:ext cx="3217201" cy="9356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4</a:t>
              </a:r>
              <a:endParaRPr sz="1600" b="0" i="0" u="none" strike="noStrike" cap="none">
                <a:solidFill>
                  <a:schemeClr val="tx2"/>
                </a:solidFill>
                <a:latin typeface="Arial"/>
                <a:ea typeface="Arial"/>
                <a:cs typeface="Arial"/>
                <a:sym typeface="Arial"/>
              </a:endParaRPr>
            </a:p>
          </p:txBody>
        </p:sp>
      </p:grpSp>
      <p:grpSp>
        <p:nvGrpSpPr>
          <p:cNvPr id="32" name="Google Shape;93;p4">
            <a:extLst>
              <a:ext uri="{FF2B5EF4-FFF2-40B4-BE49-F238E27FC236}">
                <a16:creationId xmlns:a16="http://schemas.microsoft.com/office/drawing/2014/main" id="{277A1A34-DCE2-4DE5-82E5-0FF928426507}"/>
              </a:ext>
            </a:extLst>
          </p:cNvPr>
          <p:cNvGrpSpPr/>
          <p:nvPr/>
        </p:nvGrpSpPr>
        <p:grpSpPr>
          <a:xfrm>
            <a:off x="9501375" y="4333724"/>
            <a:ext cx="1350000" cy="990000"/>
            <a:chOff x="2817581" y="1186241"/>
            <a:chExt cx="2815051" cy="2280250"/>
          </a:xfrm>
        </p:grpSpPr>
        <p:sp>
          <p:nvSpPr>
            <p:cNvPr id="33" name="Google Shape;94;p4">
              <a:extLst>
                <a:ext uri="{FF2B5EF4-FFF2-40B4-BE49-F238E27FC236}">
                  <a16:creationId xmlns:a16="http://schemas.microsoft.com/office/drawing/2014/main" id="{ECC9AF70-C62F-4A56-A9FB-96B5F01D5158}"/>
                </a:ext>
              </a:extLst>
            </p:cNvPr>
            <p:cNvSpPr/>
            <p:nvPr/>
          </p:nvSpPr>
          <p:spPr>
            <a:xfrm>
              <a:off x="2817581" y="1186241"/>
              <a:ext cx="2815051" cy="228025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4" name="Google Shape;95;p4">
              <a:extLst>
                <a:ext uri="{FF2B5EF4-FFF2-40B4-BE49-F238E27FC236}">
                  <a16:creationId xmlns:a16="http://schemas.microsoft.com/office/drawing/2014/main" id="{1C08B8A9-748F-4B61-9A4D-F919ADAD06EF}"/>
                </a:ext>
              </a:extLst>
            </p:cNvPr>
            <p:cNvSpPr txBox="1"/>
            <p:nvPr/>
          </p:nvSpPr>
          <p:spPr>
            <a:xfrm>
              <a:off x="2817581" y="1969008"/>
              <a:ext cx="2815051" cy="78598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12</a:t>
              </a:r>
              <a:endParaRPr sz="1600" b="0" i="0" u="none" strike="noStrike" cap="none">
                <a:solidFill>
                  <a:schemeClr val="tx2"/>
                </a:solidFill>
                <a:latin typeface="Arial"/>
                <a:ea typeface="Arial"/>
                <a:cs typeface="Arial"/>
                <a:sym typeface="Arial"/>
              </a:endParaRPr>
            </a:p>
          </p:txBody>
        </p:sp>
      </p:grpSp>
      <p:grpSp>
        <p:nvGrpSpPr>
          <p:cNvPr id="38" name="Google Shape;93;p4">
            <a:extLst>
              <a:ext uri="{FF2B5EF4-FFF2-40B4-BE49-F238E27FC236}">
                <a16:creationId xmlns:a16="http://schemas.microsoft.com/office/drawing/2014/main" id="{FFD405B2-86E4-43F1-9D92-412F5CA7A7AB}"/>
              </a:ext>
            </a:extLst>
          </p:cNvPr>
          <p:cNvGrpSpPr/>
          <p:nvPr/>
        </p:nvGrpSpPr>
        <p:grpSpPr>
          <a:xfrm>
            <a:off x="7971375" y="5506042"/>
            <a:ext cx="1350000" cy="540000"/>
            <a:chOff x="2817581" y="1186241"/>
            <a:chExt cx="3217201" cy="2736300"/>
          </a:xfrm>
        </p:grpSpPr>
        <p:sp>
          <p:nvSpPr>
            <p:cNvPr id="39" name="Google Shape;94;p4">
              <a:extLst>
                <a:ext uri="{FF2B5EF4-FFF2-40B4-BE49-F238E27FC236}">
                  <a16:creationId xmlns:a16="http://schemas.microsoft.com/office/drawing/2014/main" id="{8738B869-51BC-4DFD-9D5C-825FDE8EB40C}"/>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40" name="Google Shape;95;p4">
              <a:extLst>
                <a:ext uri="{FF2B5EF4-FFF2-40B4-BE49-F238E27FC236}">
                  <a16:creationId xmlns:a16="http://schemas.microsoft.com/office/drawing/2014/main" id="{04748CAC-82AF-4301-A64E-E50BEC1AFB3D}"/>
                </a:ext>
              </a:extLst>
            </p:cNvPr>
            <p:cNvSpPr txBox="1"/>
            <p:nvPr/>
          </p:nvSpPr>
          <p:spPr>
            <a:xfrm>
              <a:off x="2817581" y="1696728"/>
              <a:ext cx="3217201" cy="171532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4</a:t>
              </a:r>
              <a:endParaRPr sz="1600" b="0" i="0" u="none" strike="noStrike" cap="none">
                <a:solidFill>
                  <a:schemeClr val="tx2"/>
                </a:solidFill>
                <a:latin typeface="Arial"/>
                <a:ea typeface="Arial"/>
                <a:cs typeface="Arial"/>
                <a:sym typeface="Arial"/>
              </a:endParaRPr>
            </a:p>
          </p:txBody>
        </p:sp>
      </p:grpSp>
      <p:grpSp>
        <p:nvGrpSpPr>
          <p:cNvPr id="41" name="Google Shape;93;p4">
            <a:extLst>
              <a:ext uri="{FF2B5EF4-FFF2-40B4-BE49-F238E27FC236}">
                <a16:creationId xmlns:a16="http://schemas.microsoft.com/office/drawing/2014/main" id="{280A105B-6551-4978-93C8-336B02A96C9D}"/>
              </a:ext>
            </a:extLst>
          </p:cNvPr>
          <p:cNvGrpSpPr/>
          <p:nvPr/>
        </p:nvGrpSpPr>
        <p:grpSpPr>
          <a:xfrm>
            <a:off x="9501375" y="5506042"/>
            <a:ext cx="1350000" cy="540000"/>
            <a:chOff x="2817581" y="1186241"/>
            <a:chExt cx="3217201" cy="2736300"/>
          </a:xfrm>
        </p:grpSpPr>
        <p:sp>
          <p:nvSpPr>
            <p:cNvPr id="42" name="Google Shape;94;p4">
              <a:extLst>
                <a:ext uri="{FF2B5EF4-FFF2-40B4-BE49-F238E27FC236}">
                  <a16:creationId xmlns:a16="http://schemas.microsoft.com/office/drawing/2014/main" id="{E495C513-088E-4B13-B270-7D799E9BC2D2}"/>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43" name="Google Shape;95;p4">
              <a:extLst>
                <a:ext uri="{FF2B5EF4-FFF2-40B4-BE49-F238E27FC236}">
                  <a16:creationId xmlns:a16="http://schemas.microsoft.com/office/drawing/2014/main" id="{0B53FB10-1D21-484A-BA21-06ECC2C9871E}"/>
                </a:ext>
              </a:extLst>
            </p:cNvPr>
            <p:cNvSpPr txBox="1"/>
            <p:nvPr/>
          </p:nvSpPr>
          <p:spPr>
            <a:xfrm>
              <a:off x="2817581" y="1696728"/>
              <a:ext cx="3217201" cy="171532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16</a:t>
              </a:r>
              <a:endParaRPr sz="1600" b="0" i="0" u="none" strike="noStrike" cap="none">
                <a:solidFill>
                  <a:schemeClr val="tx2"/>
                </a:solidFill>
                <a:latin typeface="Arial"/>
                <a:ea typeface="Arial"/>
                <a:cs typeface="Arial"/>
                <a:sym typeface="Arial"/>
              </a:endParaRPr>
            </a:p>
          </p:txBody>
        </p:sp>
      </p:grpSp>
      <p:grpSp>
        <p:nvGrpSpPr>
          <p:cNvPr id="44" name="Google Shape;93;p4">
            <a:extLst>
              <a:ext uri="{FF2B5EF4-FFF2-40B4-BE49-F238E27FC236}">
                <a16:creationId xmlns:a16="http://schemas.microsoft.com/office/drawing/2014/main" id="{E968EAB6-BC13-4700-9D05-DBF71E5CF939}"/>
              </a:ext>
            </a:extLst>
          </p:cNvPr>
          <p:cNvGrpSpPr/>
          <p:nvPr/>
        </p:nvGrpSpPr>
        <p:grpSpPr>
          <a:xfrm>
            <a:off x="11031375" y="3161405"/>
            <a:ext cx="540000" cy="990000"/>
            <a:chOff x="2817581" y="1186241"/>
            <a:chExt cx="3217201" cy="2736300"/>
          </a:xfrm>
        </p:grpSpPr>
        <p:sp>
          <p:nvSpPr>
            <p:cNvPr id="45" name="Google Shape;94;p4">
              <a:extLst>
                <a:ext uri="{FF2B5EF4-FFF2-40B4-BE49-F238E27FC236}">
                  <a16:creationId xmlns:a16="http://schemas.microsoft.com/office/drawing/2014/main" id="{16114F22-0692-4BA8-85E4-096458359C83}"/>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46" name="Google Shape;95;p4">
              <a:extLst>
                <a:ext uri="{FF2B5EF4-FFF2-40B4-BE49-F238E27FC236}">
                  <a16:creationId xmlns:a16="http://schemas.microsoft.com/office/drawing/2014/main" id="{A081DF53-08D9-4E73-84B9-20606BBDA231}"/>
                </a:ext>
              </a:extLst>
            </p:cNvPr>
            <p:cNvSpPr txBox="1"/>
            <p:nvPr/>
          </p:nvSpPr>
          <p:spPr>
            <a:xfrm>
              <a:off x="2817581" y="2086575"/>
              <a:ext cx="3217201" cy="9356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tx2"/>
                  </a:solidFill>
                  <a:latin typeface="Open Sans"/>
                  <a:ea typeface="Open Sans"/>
                  <a:cs typeface="Open Sans"/>
                  <a:sym typeface="Open Sans"/>
                </a:rPr>
                <a:t>7</a:t>
              </a:r>
              <a:endParaRPr sz="1600" b="0" i="0" u="none" strike="noStrike" cap="none">
                <a:solidFill>
                  <a:schemeClr val="tx2"/>
                </a:solidFill>
                <a:latin typeface="Arial"/>
                <a:ea typeface="Arial"/>
                <a:cs typeface="Arial"/>
                <a:sym typeface="Arial"/>
              </a:endParaRPr>
            </a:p>
          </p:txBody>
        </p:sp>
      </p:grpSp>
      <p:grpSp>
        <p:nvGrpSpPr>
          <p:cNvPr id="47" name="Google Shape;93;p4">
            <a:extLst>
              <a:ext uri="{FF2B5EF4-FFF2-40B4-BE49-F238E27FC236}">
                <a16:creationId xmlns:a16="http://schemas.microsoft.com/office/drawing/2014/main" id="{68817413-FE32-4263-910A-D662DE9C6943}"/>
              </a:ext>
            </a:extLst>
          </p:cNvPr>
          <p:cNvGrpSpPr/>
          <p:nvPr/>
        </p:nvGrpSpPr>
        <p:grpSpPr>
          <a:xfrm>
            <a:off x="11031375" y="4311202"/>
            <a:ext cx="540000" cy="990000"/>
            <a:chOff x="2817581" y="1186241"/>
            <a:chExt cx="3217201" cy="2736300"/>
          </a:xfrm>
        </p:grpSpPr>
        <p:sp>
          <p:nvSpPr>
            <p:cNvPr id="48" name="Google Shape;94;p4">
              <a:extLst>
                <a:ext uri="{FF2B5EF4-FFF2-40B4-BE49-F238E27FC236}">
                  <a16:creationId xmlns:a16="http://schemas.microsoft.com/office/drawing/2014/main" id="{8C980124-11F3-41C4-B636-095554B1F859}"/>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49" name="Google Shape;95;p4">
              <a:extLst>
                <a:ext uri="{FF2B5EF4-FFF2-40B4-BE49-F238E27FC236}">
                  <a16:creationId xmlns:a16="http://schemas.microsoft.com/office/drawing/2014/main" id="{A34FDBCC-2622-4B0B-BC9D-8FEA05043FA9}"/>
                </a:ext>
              </a:extLst>
            </p:cNvPr>
            <p:cNvSpPr txBox="1"/>
            <p:nvPr/>
          </p:nvSpPr>
          <p:spPr>
            <a:xfrm>
              <a:off x="2817581" y="2086575"/>
              <a:ext cx="3217201" cy="9356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13</a:t>
              </a:r>
              <a:endParaRPr sz="1600" b="0" i="0" u="none" strike="noStrike" cap="none">
                <a:solidFill>
                  <a:schemeClr val="tx2"/>
                </a:solidFill>
                <a:latin typeface="Arial"/>
                <a:ea typeface="Arial"/>
                <a:cs typeface="Arial"/>
                <a:sym typeface="Arial"/>
              </a:endParaRPr>
            </a:p>
          </p:txBody>
        </p:sp>
      </p:grpSp>
      <p:grpSp>
        <p:nvGrpSpPr>
          <p:cNvPr id="50" name="Google Shape;93;p4">
            <a:extLst>
              <a:ext uri="{FF2B5EF4-FFF2-40B4-BE49-F238E27FC236}">
                <a16:creationId xmlns:a16="http://schemas.microsoft.com/office/drawing/2014/main" id="{AE2E43FA-2DB0-4807-9F61-933C2A43F406}"/>
              </a:ext>
            </a:extLst>
          </p:cNvPr>
          <p:cNvGrpSpPr/>
          <p:nvPr/>
        </p:nvGrpSpPr>
        <p:grpSpPr>
          <a:xfrm>
            <a:off x="11031375" y="5506042"/>
            <a:ext cx="540000" cy="540000"/>
            <a:chOff x="2817581" y="1186241"/>
            <a:chExt cx="3217201" cy="2736300"/>
          </a:xfrm>
        </p:grpSpPr>
        <p:sp>
          <p:nvSpPr>
            <p:cNvPr id="51" name="Google Shape;94;p4">
              <a:extLst>
                <a:ext uri="{FF2B5EF4-FFF2-40B4-BE49-F238E27FC236}">
                  <a16:creationId xmlns:a16="http://schemas.microsoft.com/office/drawing/2014/main" id="{44175838-6778-4896-9757-16542717CE77}"/>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52" name="Google Shape;95;p4">
              <a:extLst>
                <a:ext uri="{FF2B5EF4-FFF2-40B4-BE49-F238E27FC236}">
                  <a16:creationId xmlns:a16="http://schemas.microsoft.com/office/drawing/2014/main" id="{D28AD8A1-E90C-411D-9A2B-677E14EA479D}"/>
                </a:ext>
              </a:extLst>
            </p:cNvPr>
            <p:cNvSpPr txBox="1"/>
            <p:nvPr/>
          </p:nvSpPr>
          <p:spPr>
            <a:xfrm>
              <a:off x="2817581" y="1696728"/>
              <a:ext cx="3217201" cy="171532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20</a:t>
              </a:r>
              <a:endParaRPr sz="1600" b="0" i="0" u="none" strike="noStrike" cap="none">
                <a:solidFill>
                  <a:schemeClr val="tx2"/>
                </a:solidFill>
                <a:latin typeface="Arial"/>
                <a:ea typeface="Arial"/>
                <a:cs typeface="Arial"/>
                <a:sym typeface="Arial"/>
              </a:endParaRPr>
            </a:p>
          </p:txBody>
        </p:sp>
      </p:grpSp>
      <p:sp>
        <p:nvSpPr>
          <p:cNvPr id="53" name="Text Placeholder 1">
            <a:extLst>
              <a:ext uri="{FF2B5EF4-FFF2-40B4-BE49-F238E27FC236}">
                <a16:creationId xmlns:a16="http://schemas.microsoft.com/office/drawing/2014/main" id="{6722E64C-6CAD-4C79-BDF0-D43064602A4E}"/>
              </a:ext>
            </a:extLst>
          </p:cNvPr>
          <p:cNvSpPr txBox="1">
            <a:spLocks/>
          </p:cNvSpPr>
          <p:nvPr/>
        </p:nvSpPr>
        <p:spPr>
          <a:xfrm>
            <a:off x="407987" y="1177048"/>
            <a:ext cx="11468061" cy="824424"/>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0" marR="0" lvl="0" indent="0" algn="l" rtl="0">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marL="228600"/>
            <a:r>
              <a:rPr lang="en-GB" sz="1800">
                <a:latin typeface="Segoe UI" panose="020B0502040204020203" pitchFamily="34" charset="0"/>
              </a:rPr>
              <a:t>We want to predict the likelihood of </a:t>
            </a:r>
            <a:r>
              <a:rPr lang="en-US" sz="1800">
                <a:latin typeface="Segoe UI" panose="020B0502040204020203" pitchFamily="34" charset="0"/>
              </a:rPr>
              <a:t>an email being spam, given it contains a grammatical error.</a:t>
            </a:r>
            <a:endParaRPr lang="en"/>
          </a:p>
        </p:txBody>
      </p:sp>
      <p:graphicFrame>
        <p:nvGraphicFramePr>
          <p:cNvPr id="4" name="Table 4">
            <a:extLst>
              <a:ext uri="{FF2B5EF4-FFF2-40B4-BE49-F238E27FC236}">
                <a16:creationId xmlns:a16="http://schemas.microsoft.com/office/drawing/2014/main" id="{9379DCF0-BA89-4088-8629-A73C45E5787A}"/>
              </a:ext>
            </a:extLst>
          </p:cNvPr>
          <p:cNvGraphicFramePr>
            <a:graphicFrameLocks noGrp="1"/>
          </p:cNvGraphicFramePr>
          <p:nvPr>
            <p:extLst>
              <p:ext uri="{D42A27DB-BD31-4B8C-83A1-F6EECF244321}">
                <p14:modId xmlns:p14="http://schemas.microsoft.com/office/powerpoint/2010/main" val="571226677"/>
              </p:ext>
            </p:extLst>
          </p:nvPr>
        </p:nvGraphicFramePr>
        <p:xfrm>
          <a:off x="805177" y="2001473"/>
          <a:ext cx="4950717" cy="4267200"/>
        </p:xfrm>
        <a:graphic>
          <a:graphicData uri="http://schemas.openxmlformats.org/drawingml/2006/table">
            <a:tbl>
              <a:tblPr firstRow="1" bandRow="1">
                <a:tableStyleId>{5C22544A-7EE6-4342-B048-85BDC9FD1C3A}</a:tableStyleId>
              </a:tblPr>
              <a:tblGrid>
                <a:gridCol w="1650239">
                  <a:extLst>
                    <a:ext uri="{9D8B030D-6E8A-4147-A177-3AD203B41FA5}">
                      <a16:colId xmlns:a16="http://schemas.microsoft.com/office/drawing/2014/main" val="1673102563"/>
                    </a:ext>
                  </a:extLst>
                </a:gridCol>
                <a:gridCol w="1650239">
                  <a:extLst>
                    <a:ext uri="{9D8B030D-6E8A-4147-A177-3AD203B41FA5}">
                      <a16:colId xmlns:a16="http://schemas.microsoft.com/office/drawing/2014/main" val="2623904992"/>
                    </a:ext>
                  </a:extLst>
                </a:gridCol>
                <a:gridCol w="1650239">
                  <a:extLst>
                    <a:ext uri="{9D8B030D-6E8A-4147-A177-3AD203B41FA5}">
                      <a16:colId xmlns:a16="http://schemas.microsoft.com/office/drawing/2014/main" val="2489423768"/>
                    </a:ext>
                  </a:extLst>
                </a:gridCol>
              </a:tblGrid>
              <a:tr h="0">
                <a:tc>
                  <a:txBody>
                    <a:bodyPr/>
                    <a:lstStyle/>
                    <a:p>
                      <a:r>
                        <a:rPr lang="en-CA" sz="1600" dirty="0">
                          <a:latin typeface="Open Sans" panose="020B0606030504020204" pitchFamily="34" charset="0"/>
                          <a:ea typeface="Open Sans" panose="020B0606030504020204" pitchFamily="34" charset="0"/>
                          <a:cs typeface="Open Sans" panose="020B0606030504020204" pitchFamily="34" charset="0"/>
                        </a:rPr>
                        <a:t>Observation</a:t>
                      </a:r>
                    </a:p>
                  </a:txBody>
                  <a:tcPr/>
                </a:tc>
                <a:tc>
                  <a:txBody>
                    <a:bodyPr/>
                    <a:lstStyle/>
                    <a:p>
                      <a:r>
                        <a:rPr lang="en-US" sz="1600">
                          <a:latin typeface="Open Sans" panose="020B0606030504020204" pitchFamily="34" charset="0"/>
                          <a:ea typeface="Open Sans" panose="020B0606030504020204" pitchFamily="34" charset="0"/>
                          <a:cs typeface="Open Sans" panose="020B0606030504020204" pitchFamily="34" charset="0"/>
                        </a:rPr>
                        <a:t>Spam Email?</a:t>
                      </a:r>
                      <a:endParaRPr lang="en-CA" sz="16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Grammatical Errors?</a:t>
                      </a:r>
                      <a:endParaRPr lang="en-CA" sz="16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239886983"/>
                  </a:ext>
                </a:extLst>
              </a:tr>
              <a:tr h="0">
                <a:tc>
                  <a:txBody>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1</a:t>
                      </a: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Yes</a:t>
                      </a: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Yes</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840808940"/>
                  </a:ext>
                </a:extLst>
              </a:tr>
              <a:tr h="0">
                <a:tc>
                  <a:txBody>
                    <a:bodyPr/>
                    <a:lstStyle/>
                    <a:p>
                      <a:r>
                        <a:rPr lang="en-CA" sz="1600" b="1" dirty="0">
                          <a:latin typeface="Open Sans" panose="020B0606030504020204" pitchFamily="34" charset="0"/>
                          <a:ea typeface="Open Sans" panose="020B0606030504020204" pitchFamily="34" charset="0"/>
                          <a:cs typeface="Open Sans" panose="020B0606030504020204" pitchFamily="34" charset="0"/>
                        </a:rPr>
                        <a:t>2</a:t>
                      </a: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113680001"/>
                  </a:ext>
                </a:extLst>
              </a:tr>
              <a:tr h="0">
                <a:tc>
                  <a:txBody>
                    <a:bodyPr/>
                    <a:lstStyle/>
                    <a:p>
                      <a:r>
                        <a:rPr lang="en-CA" sz="1600" b="1" dirty="0">
                          <a:latin typeface="Open Sans" panose="020B0606030504020204" pitchFamily="34" charset="0"/>
                          <a:ea typeface="Open Sans" panose="020B0606030504020204" pitchFamily="34" charset="0"/>
                          <a:cs typeface="Open Sans" panose="020B0606030504020204" pitchFamily="34" charset="0"/>
                        </a:rPr>
                        <a:t>3</a:t>
                      </a: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Yes</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45072371"/>
                  </a:ext>
                </a:extLst>
              </a:tr>
              <a:tr h="0">
                <a:tc>
                  <a:txBody>
                    <a:bodyPr/>
                    <a:lstStyle/>
                    <a:p>
                      <a:r>
                        <a:rPr lang="en-CA" sz="1600" b="1" dirty="0">
                          <a:latin typeface="Open Sans" panose="020B0606030504020204" pitchFamily="34" charset="0"/>
                          <a:ea typeface="Open Sans" panose="020B0606030504020204" pitchFamily="34" charset="0"/>
                          <a:cs typeface="Open Sans" panose="020B0606030504020204" pitchFamily="34" charset="0"/>
                        </a:rPr>
                        <a:t>4</a:t>
                      </a: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465098576"/>
                  </a:ext>
                </a:extLst>
              </a:tr>
              <a:tr h="0">
                <a:tc>
                  <a:txBody>
                    <a:bodyPr/>
                    <a:lstStyle/>
                    <a:p>
                      <a:r>
                        <a:rPr lang="en-CA" sz="1600" b="1" dirty="0">
                          <a:latin typeface="Open Sans" panose="020B0606030504020204" pitchFamily="34" charset="0"/>
                          <a:ea typeface="Open Sans" panose="020B0606030504020204" pitchFamily="34" charset="0"/>
                          <a:cs typeface="Open Sans" panose="020B0606030504020204" pitchFamily="34" charset="0"/>
                        </a:rPr>
                        <a:t>5</a:t>
                      </a: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463493743"/>
                  </a:ext>
                </a:extLst>
              </a:tr>
              <a:tr h="0">
                <a:tc>
                  <a:txBody>
                    <a:bodyPr/>
                    <a:lstStyle/>
                    <a:p>
                      <a:r>
                        <a:rPr lang="en-CA" sz="1600" b="1" dirty="0">
                          <a:latin typeface="Open Sans" panose="020B0606030504020204" pitchFamily="34" charset="0"/>
                          <a:ea typeface="Open Sans" panose="020B0606030504020204" pitchFamily="34" charset="0"/>
                          <a:cs typeface="Open Sans" panose="020B0606030504020204" pitchFamily="34" charset="0"/>
                        </a:rPr>
                        <a:t>6</a:t>
                      </a: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Yes</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625522791"/>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600" b="1" dirty="0">
                          <a:latin typeface="Open Sans" panose="020B0606030504020204" pitchFamily="34" charset="0"/>
                          <a:ea typeface="Open Sans" panose="020B0606030504020204" pitchFamily="34" charset="0"/>
                          <a:cs typeface="Open Sans" panose="020B0606030504020204" pitchFamily="34" charset="0"/>
                        </a:rPr>
                        <a:t>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4034228689"/>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600" b="1" dirty="0">
                          <a:latin typeface="Open Sans" panose="020B0606030504020204" pitchFamily="34" charset="0"/>
                          <a:ea typeface="Open Sans" panose="020B0606030504020204" pitchFamily="34" charset="0"/>
                          <a:cs typeface="Open Sans" panose="020B0606030504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697074838"/>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600" b="1" dirty="0">
                          <a:latin typeface="Open Sans" panose="020B0606030504020204" pitchFamily="34" charset="0"/>
                          <a:ea typeface="Open Sans" panose="020B0606030504020204" pitchFamily="34" charset="0"/>
                          <a:cs typeface="Open Sans" panose="020B0606030504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Yes</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28826578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600" b="1" dirty="0">
                          <a:latin typeface="Open Sans" panose="020B0606030504020204" pitchFamily="34" charset="0"/>
                          <a:ea typeface="Open Sans" panose="020B0606030504020204" pitchFamily="34" charset="0"/>
                          <a:cs typeface="Open Sans" panose="020B0606030504020204" pitchFamily="34" charset="0"/>
                        </a:rPr>
                        <a:t>10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600" b="1">
                          <a:latin typeface="Open Sans" panose="020B0606030504020204" pitchFamily="34" charset="0"/>
                          <a:ea typeface="Open Sans" panose="020B0606030504020204" pitchFamily="34" charset="0"/>
                          <a:cs typeface="Open Sans" panose="020B0606030504020204" pitchFamily="34" charset="0"/>
                        </a:rPr>
                        <a:t>No</a:t>
                      </a:r>
                      <a:endParaRPr lang="en-CA" sz="1600" b="1">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675211040"/>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600" b="1" dirty="0">
                          <a:latin typeface="Open Sans" panose="020B0606030504020204" pitchFamily="34" charset="0"/>
                          <a:ea typeface="Open Sans" panose="020B0606030504020204" pitchFamily="34" charset="0"/>
                          <a:cs typeface="Open Sans" panose="020B0606030504020204"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latin typeface="Open Sans" panose="020B0606030504020204" pitchFamily="34" charset="0"/>
                          <a:ea typeface="Open Sans" panose="020B0606030504020204" pitchFamily="34" charset="0"/>
                          <a:cs typeface="Open Sans" panose="020B0606030504020204" pitchFamily="34" charset="0"/>
                        </a:rPr>
                        <a:t>…</a:t>
                      </a:r>
                      <a:endParaRPr lang="en-CA" sz="1600" b="1"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a:t>
                      </a:r>
                      <a:endParaRPr lang="en-CA" sz="1600" b="1"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384296562"/>
                  </a:ext>
                </a:extLst>
              </a:tr>
            </a:tbl>
          </a:graphicData>
        </a:graphic>
      </p:graphicFrame>
    </p:spTree>
    <p:extLst>
      <p:ext uri="{BB962C8B-B14F-4D97-AF65-F5344CB8AC3E}">
        <p14:creationId xmlns:p14="http://schemas.microsoft.com/office/powerpoint/2010/main" val="179554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wipe(left)">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1000" fill="hold"/>
                                        <p:tgtEl>
                                          <p:spTgt spid="2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1000"/>
                                        <p:tgtEl>
                                          <p:spTgt spid="26"/>
                                        </p:tgtEl>
                                      </p:cBhvr>
                                    </p:animEffect>
                                    <p:anim calcmode="lin" valueType="num">
                                      <p:cBhvr>
                                        <p:cTn id="47" dur="1000" fill="hold"/>
                                        <p:tgtEl>
                                          <p:spTgt spid="26"/>
                                        </p:tgtEl>
                                        <p:attrNameLst>
                                          <p:attrName>ppt_x</p:attrName>
                                        </p:attrNameLst>
                                      </p:cBhvr>
                                      <p:tavLst>
                                        <p:tav tm="0">
                                          <p:val>
                                            <p:strVal val="#ppt_x"/>
                                          </p:val>
                                        </p:tav>
                                        <p:tav tm="100000">
                                          <p:val>
                                            <p:strVal val="#ppt_x"/>
                                          </p:val>
                                        </p:tav>
                                      </p:tavLst>
                                    </p:anim>
                                    <p:anim calcmode="lin" valueType="num">
                                      <p:cBhvr>
                                        <p:cTn id="48" dur="1000" fill="hold"/>
                                        <p:tgtEl>
                                          <p:spTgt spid="26"/>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75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anim calcmode="lin" valueType="num">
                                      <p:cBhvr>
                                        <p:cTn id="59" dur="1000" fill="hold"/>
                                        <p:tgtEl>
                                          <p:spTgt spid="38"/>
                                        </p:tgtEl>
                                        <p:attrNameLst>
                                          <p:attrName>ppt_x</p:attrName>
                                        </p:attrNameLst>
                                      </p:cBhvr>
                                      <p:tavLst>
                                        <p:tav tm="0">
                                          <p:val>
                                            <p:strVal val="#ppt_x"/>
                                          </p:val>
                                        </p:tav>
                                        <p:tav tm="100000">
                                          <p:val>
                                            <p:strVal val="#ppt_x"/>
                                          </p:val>
                                        </p:tav>
                                      </p:tavLst>
                                    </p:anim>
                                    <p:anim calcmode="lin" valueType="num">
                                      <p:cBhvr>
                                        <p:cTn id="60" dur="1000" fill="hold"/>
                                        <p:tgtEl>
                                          <p:spTgt spid="38"/>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25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1000"/>
                                        <p:tgtEl>
                                          <p:spTgt spid="41"/>
                                        </p:tgtEl>
                                      </p:cBhvr>
                                    </p:animEffect>
                                    <p:anim calcmode="lin" valueType="num">
                                      <p:cBhvr>
                                        <p:cTn id="64" dur="1000" fill="hold"/>
                                        <p:tgtEl>
                                          <p:spTgt spid="41"/>
                                        </p:tgtEl>
                                        <p:attrNameLst>
                                          <p:attrName>ppt_x</p:attrName>
                                        </p:attrNameLst>
                                      </p:cBhvr>
                                      <p:tavLst>
                                        <p:tav tm="0">
                                          <p:val>
                                            <p:strVal val="#ppt_x"/>
                                          </p:val>
                                        </p:tav>
                                        <p:tav tm="100000">
                                          <p:val>
                                            <p:strVal val="#ppt_x"/>
                                          </p:val>
                                        </p:tav>
                                      </p:tavLst>
                                    </p:anim>
                                    <p:anim calcmode="lin" valueType="num">
                                      <p:cBhvr>
                                        <p:cTn id="65" dur="1000" fill="hold"/>
                                        <p:tgtEl>
                                          <p:spTgt spid="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50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1000"/>
                                        <p:tgtEl>
                                          <p:spTgt spid="44"/>
                                        </p:tgtEl>
                                      </p:cBhvr>
                                    </p:animEffect>
                                    <p:anim calcmode="lin" valueType="num">
                                      <p:cBhvr>
                                        <p:cTn id="69" dur="1000" fill="hold"/>
                                        <p:tgtEl>
                                          <p:spTgt spid="44"/>
                                        </p:tgtEl>
                                        <p:attrNameLst>
                                          <p:attrName>ppt_x</p:attrName>
                                        </p:attrNameLst>
                                      </p:cBhvr>
                                      <p:tavLst>
                                        <p:tav tm="0">
                                          <p:val>
                                            <p:strVal val="#ppt_x"/>
                                          </p:val>
                                        </p:tav>
                                        <p:tav tm="100000">
                                          <p:val>
                                            <p:strVal val="#ppt_x"/>
                                          </p:val>
                                        </p:tav>
                                      </p:tavLst>
                                    </p:anim>
                                    <p:anim calcmode="lin" valueType="num">
                                      <p:cBhvr>
                                        <p:cTn id="70" dur="1000" fill="hold"/>
                                        <p:tgtEl>
                                          <p:spTgt spid="44"/>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75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1000"/>
                                        <p:tgtEl>
                                          <p:spTgt spid="47"/>
                                        </p:tgtEl>
                                      </p:cBhvr>
                                    </p:animEffect>
                                    <p:anim calcmode="lin" valueType="num">
                                      <p:cBhvr>
                                        <p:cTn id="74" dur="1000" fill="hold"/>
                                        <p:tgtEl>
                                          <p:spTgt spid="47"/>
                                        </p:tgtEl>
                                        <p:attrNameLst>
                                          <p:attrName>ppt_x</p:attrName>
                                        </p:attrNameLst>
                                      </p:cBhvr>
                                      <p:tavLst>
                                        <p:tav tm="0">
                                          <p:val>
                                            <p:strVal val="#ppt_x"/>
                                          </p:val>
                                        </p:tav>
                                        <p:tav tm="100000">
                                          <p:val>
                                            <p:strVal val="#ppt_x"/>
                                          </p:val>
                                        </p:tav>
                                      </p:tavLst>
                                    </p:anim>
                                    <p:anim calcmode="lin" valueType="num">
                                      <p:cBhvr>
                                        <p:cTn id="75" dur="1000" fill="hold"/>
                                        <p:tgtEl>
                                          <p:spTgt spid="4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100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1000"/>
                                        <p:tgtEl>
                                          <p:spTgt spid="50"/>
                                        </p:tgtEl>
                                      </p:cBhvr>
                                    </p:animEffect>
                                    <p:anim calcmode="lin" valueType="num">
                                      <p:cBhvr>
                                        <p:cTn id="79" dur="1000" fill="hold"/>
                                        <p:tgtEl>
                                          <p:spTgt spid="50"/>
                                        </p:tgtEl>
                                        <p:attrNameLst>
                                          <p:attrName>ppt_x</p:attrName>
                                        </p:attrNameLst>
                                      </p:cBhvr>
                                      <p:tavLst>
                                        <p:tav tm="0">
                                          <p:val>
                                            <p:strVal val="#ppt_x"/>
                                          </p:val>
                                        </p:tav>
                                        <p:tav tm="100000">
                                          <p:val>
                                            <p:strVal val="#ppt_x"/>
                                          </p:val>
                                        </p:tav>
                                      </p:tavLst>
                                    </p:anim>
                                    <p:anim calcmode="lin" valueType="num">
                                      <p:cBhvr>
                                        <p:cTn id="8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90526F-8DC4-4177-8E9A-2345CDF2F841}"/>
              </a:ext>
            </a:extLst>
          </p:cNvPr>
          <p:cNvSpPr>
            <a:spLocks noGrp="1"/>
          </p:cNvSpPr>
          <p:nvPr>
            <p:ph type="title"/>
          </p:nvPr>
        </p:nvSpPr>
        <p:spPr>
          <a:xfrm>
            <a:off x="308475" y="343875"/>
            <a:ext cx="10542900" cy="701700"/>
          </a:xfrm>
        </p:spPr>
        <p:txBody>
          <a:bodyPr/>
          <a:lstStyle/>
          <a:p>
            <a:r>
              <a:rPr lang="en-GB"/>
              <a:t>Naïve Bayes – Example</a:t>
            </a:r>
            <a:endParaRPr lang="en-US"/>
          </a:p>
        </p:txBody>
      </p:sp>
      <p:grpSp>
        <p:nvGrpSpPr>
          <p:cNvPr id="7" name="Google Shape;93;p4">
            <a:extLst>
              <a:ext uri="{FF2B5EF4-FFF2-40B4-BE49-F238E27FC236}">
                <a16:creationId xmlns:a16="http://schemas.microsoft.com/office/drawing/2014/main" id="{4CAFA26F-6827-44CC-A9A4-F8BDB34BC66B}"/>
              </a:ext>
            </a:extLst>
          </p:cNvPr>
          <p:cNvGrpSpPr/>
          <p:nvPr/>
        </p:nvGrpSpPr>
        <p:grpSpPr>
          <a:xfrm>
            <a:off x="664150" y="1959866"/>
            <a:ext cx="1440000" cy="1080000"/>
            <a:chOff x="2817581" y="1186241"/>
            <a:chExt cx="3217201" cy="2736300"/>
          </a:xfrm>
        </p:grpSpPr>
        <p:sp>
          <p:nvSpPr>
            <p:cNvPr id="8" name="Google Shape;94;p4">
              <a:extLst>
                <a:ext uri="{FF2B5EF4-FFF2-40B4-BE49-F238E27FC236}">
                  <a16:creationId xmlns:a16="http://schemas.microsoft.com/office/drawing/2014/main" id="{B2F64007-39AD-4A03-9233-C6D32DB2A988}"/>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9" name="Google Shape;95;p4">
              <a:extLst>
                <a:ext uri="{FF2B5EF4-FFF2-40B4-BE49-F238E27FC236}">
                  <a16:creationId xmlns:a16="http://schemas.microsoft.com/office/drawing/2014/main" id="{AA6637EA-9FEB-42FE-BA45-AC3A76F06F2F}"/>
                </a:ext>
              </a:extLst>
            </p:cNvPr>
            <p:cNvSpPr txBox="1"/>
            <p:nvPr/>
          </p:nvSpPr>
          <p:spPr>
            <a:xfrm>
              <a:off x="2817581" y="2125557"/>
              <a:ext cx="3217201" cy="85766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20 Emails</a:t>
              </a:r>
              <a:endParaRPr sz="1600" b="0" i="0" u="none" strike="noStrike" cap="none">
                <a:solidFill>
                  <a:schemeClr val="tx2"/>
                </a:solidFill>
                <a:latin typeface="Arial"/>
                <a:ea typeface="Arial"/>
                <a:cs typeface="Arial"/>
                <a:sym typeface="Arial"/>
              </a:endParaRPr>
            </a:p>
          </p:txBody>
        </p:sp>
      </p:grpSp>
      <p:grpSp>
        <p:nvGrpSpPr>
          <p:cNvPr id="16" name="Group 15">
            <a:extLst>
              <a:ext uri="{FF2B5EF4-FFF2-40B4-BE49-F238E27FC236}">
                <a16:creationId xmlns:a16="http://schemas.microsoft.com/office/drawing/2014/main" id="{E3696DA8-D8C3-4BCC-9716-EEC890E0B8D9}"/>
              </a:ext>
            </a:extLst>
          </p:cNvPr>
          <p:cNvGrpSpPr/>
          <p:nvPr/>
        </p:nvGrpSpPr>
        <p:grpSpPr>
          <a:xfrm>
            <a:off x="2202035" y="1959865"/>
            <a:ext cx="2880000" cy="1080000"/>
            <a:chOff x="4979569" y="3297349"/>
            <a:chExt cx="2880000" cy="1080000"/>
          </a:xfrm>
        </p:grpSpPr>
        <p:grpSp>
          <p:nvGrpSpPr>
            <p:cNvPr id="12" name="Google Shape;93;p4">
              <a:extLst>
                <a:ext uri="{FF2B5EF4-FFF2-40B4-BE49-F238E27FC236}">
                  <a16:creationId xmlns:a16="http://schemas.microsoft.com/office/drawing/2014/main" id="{5420EC6F-9616-41A9-81C1-677EC4EF4867}"/>
                </a:ext>
              </a:extLst>
            </p:cNvPr>
            <p:cNvGrpSpPr/>
            <p:nvPr/>
          </p:nvGrpSpPr>
          <p:grpSpPr>
            <a:xfrm>
              <a:off x="4979569" y="3297349"/>
              <a:ext cx="2880000" cy="1080000"/>
              <a:chOff x="2817581" y="1186241"/>
              <a:chExt cx="3217201" cy="2736300"/>
            </a:xfrm>
          </p:grpSpPr>
          <p:sp>
            <p:nvSpPr>
              <p:cNvPr id="13" name="Google Shape;94;p4">
                <a:extLst>
                  <a:ext uri="{FF2B5EF4-FFF2-40B4-BE49-F238E27FC236}">
                    <a16:creationId xmlns:a16="http://schemas.microsoft.com/office/drawing/2014/main" id="{6FF70105-CE60-4E69-B7D7-8EA94F7B3B6C}"/>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14" name="Google Shape;95;p4">
                <a:extLst>
                  <a:ext uri="{FF2B5EF4-FFF2-40B4-BE49-F238E27FC236}">
                    <a16:creationId xmlns:a16="http://schemas.microsoft.com/office/drawing/2014/main" id="{6FB27B26-EF92-4E2B-A938-B5E16689541E}"/>
                  </a:ext>
                </a:extLst>
              </p:cNvPr>
              <p:cNvSpPr txBox="1"/>
              <p:nvPr/>
            </p:nvSpPr>
            <p:spPr>
              <a:xfrm>
                <a:off x="2817581" y="2144093"/>
                <a:ext cx="1608601" cy="85766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Spam</a:t>
                </a:r>
                <a:endParaRPr sz="1600" b="0" i="0" u="none" strike="noStrike" cap="none">
                  <a:solidFill>
                    <a:schemeClr val="tx2"/>
                  </a:solidFill>
                  <a:latin typeface="Arial"/>
                  <a:ea typeface="Arial"/>
                  <a:cs typeface="Arial"/>
                  <a:sym typeface="Arial"/>
                </a:endParaRPr>
              </a:p>
            </p:txBody>
          </p:sp>
        </p:grpSp>
        <p:sp>
          <p:nvSpPr>
            <p:cNvPr id="15" name="Google Shape;95;p4">
              <a:extLst>
                <a:ext uri="{FF2B5EF4-FFF2-40B4-BE49-F238E27FC236}">
                  <a16:creationId xmlns:a16="http://schemas.microsoft.com/office/drawing/2014/main" id="{F35D1062-DE34-4A2A-AAE5-2B8C789A4895}"/>
                </a:ext>
              </a:extLst>
            </p:cNvPr>
            <p:cNvSpPr txBox="1"/>
            <p:nvPr/>
          </p:nvSpPr>
          <p:spPr>
            <a:xfrm>
              <a:off x="6419569" y="3675407"/>
              <a:ext cx="1440000" cy="33851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Not Spam</a:t>
              </a:r>
              <a:endParaRPr sz="1600" b="0" i="0" u="none" strike="noStrike" cap="none">
                <a:solidFill>
                  <a:schemeClr val="tx2"/>
                </a:solidFill>
                <a:latin typeface="Arial"/>
                <a:ea typeface="Arial"/>
                <a:cs typeface="Arial"/>
                <a:sym typeface="Arial"/>
              </a:endParaRPr>
            </a:p>
          </p:txBody>
        </p:sp>
      </p:grpSp>
      <p:grpSp>
        <p:nvGrpSpPr>
          <p:cNvPr id="21" name="Group 20">
            <a:extLst>
              <a:ext uri="{FF2B5EF4-FFF2-40B4-BE49-F238E27FC236}">
                <a16:creationId xmlns:a16="http://schemas.microsoft.com/office/drawing/2014/main" id="{034B4605-A4AF-4039-B315-36F2C2F11DB6}"/>
              </a:ext>
            </a:extLst>
          </p:cNvPr>
          <p:cNvGrpSpPr/>
          <p:nvPr/>
        </p:nvGrpSpPr>
        <p:grpSpPr>
          <a:xfrm>
            <a:off x="664150" y="3122117"/>
            <a:ext cx="1448440" cy="2160000"/>
            <a:chOff x="4960963" y="3260349"/>
            <a:chExt cx="1448440" cy="2160000"/>
          </a:xfrm>
        </p:grpSpPr>
        <p:grpSp>
          <p:nvGrpSpPr>
            <p:cNvPr id="17" name="Google Shape;93;p4">
              <a:extLst>
                <a:ext uri="{FF2B5EF4-FFF2-40B4-BE49-F238E27FC236}">
                  <a16:creationId xmlns:a16="http://schemas.microsoft.com/office/drawing/2014/main" id="{D1754A10-B960-445D-A8FD-103AF6509C65}"/>
                </a:ext>
              </a:extLst>
            </p:cNvPr>
            <p:cNvGrpSpPr/>
            <p:nvPr/>
          </p:nvGrpSpPr>
          <p:grpSpPr>
            <a:xfrm>
              <a:off x="4960963" y="3260349"/>
              <a:ext cx="1440000" cy="2160000"/>
              <a:chOff x="2817581" y="1193037"/>
              <a:chExt cx="3217201" cy="2736300"/>
            </a:xfrm>
          </p:grpSpPr>
          <p:sp>
            <p:nvSpPr>
              <p:cNvPr id="18" name="Google Shape;94;p4">
                <a:extLst>
                  <a:ext uri="{FF2B5EF4-FFF2-40B4-BE49-F238E27FC236}">
                    <a16:creationId xmlns:a16="http://schemas.microsoft.com/office/drawing/2014/main" id="{0819680F-C75D-45BE-A99F-2776D519EC9D}"/>
                  </a:ext>
                </a:extLst>
              </p:cNvPr>
              <p:cNvSpPr/>
              <p:nvPr/>
            </p:nvSpPr>
            <p:spPr>
              <a:xfrm>
                <a:off x="2817581" y="1193037"/>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19" name="Google Shape;95;p4">
                <a:extLst>
                  <a:ext uri="{FF2B5EF4-FFF2-40B4-BE49-F238E27FC236}">
                    <a16:creationId xmlns:a16="http://schemas.microsoft.com/office/drawing/2014/main" id="{17982147-1270-4D6C-B334-5769A10F5136}"/>
                  </a:ext>
                </a:extLst>
              </p:cNvPr>
              <p:cNvSpPr txBox="1"/>
              <p:nvPr/>
            </p:nvSpPr>
            <p:spPr>
              <a:xfrm>
                <a:off x="2817581" y="1543238"/>
                <a:ext cx="3217201" cy="66276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b="1" i="0" u="none" strike="noStrike" cap="none">
                    <a:solidFill>
                      <a:schemeClr val="tx2"/>
                    </a:solidFill>
                    <a:latin typeface="Open Sans"/>
                    <a:ea typeface="Open Sans"/>
                    <a:cs typeface="Open Sans"/>
                    <a:sym typeface="Open Sans"/>
                  </a:rPr>
                  <a:t>Grammatical Errors</a:t>
                </a:r>
                <a:endParaRPr b="0" i="0" u="none" strike="noStrike" cap="none">
                  <a:solidFill>
                    <a:schemeClr val="tx2"/>
                  </a:solidFill>
                  <a:latin typeface="Arial"/>
                  <a:ea typeface="Arial"/>
                  <a:cs typeface="Arial"/>
                  <a:sym typeface="Arial"/>
                </a:endParaRPr>
              </a:p>
            </p:txBody>
          </p:sp>
        </p:grpSp>
        <p:sp>
          <p:nvSpPr>
            <p:cNvPr id="20" name="Google Shape;95;p4">
              <a:extLst>
                <a:ext uri="{FF2B5EF4-FFF2-40B4-BE49-F238E27FC236}">
                  <a16:creationId xmlns:a16="http://schemas.microsoft.com/office/drawing/2014/main" id="{3A25B4B1-662C-4983-BA87-04DB8BAB9315}"/>
                </a:ext>
              </a:extLst>
            </p:cNvPr>
            <p:cNvSpPr txBox="1"/>
            <p:nvPr/>
          </p:nvSpPr>
          <p:spPr>
            <a:xfrm>
              <a:off x="4969403" y="4386516"/>
              <a:ext cx="1440000" cy="73862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b="1" i="0" u="none" strike="noStrike" cap="none">
                  <a:solidFill>
                    <a:schemeClr val="tx2"/>
                  </a:solidFill>
                  <a:latin typeface="Open Sans"/>
                  <a:ea typeface="Open Sans"/>
                  <a:cs typeface="Open Sans"/>
                  <a:sym typeface="Open Sans"/>
                </a:rPr>
                <a:t>No Grammatical Errors</a:t>
              </a:r>
              <a:endParaRPr b="0" i="0" u="none" strike="noStrike" cap="none">
                <a:solidFill>
                  <a:schemeClr val="tx2"/>
                </a:solidFill>
                <a:latin typeface="Arial"/>
                <a:ea typeface="Arial"/>
                <a:cs typeface="Arial"/>
                <a:sym typeface="Arial"/>
              </a:endParaRPr>
            </a:p>
          </p:txBody>
        </p:sp>
      </p:grpSp>
      <p:grpSp>
        <p:nvGrpSpPr>
          <p:cNvPr id="23" name="Google Shape;93;p4">
            <a:extLst>
              <a:ext uri="{FF2B5EF4-FFF2-40B4-BE49-F238E27FC236}">
                <a16:creationId xmlns:a16="http://schemas.microsoft.com/office/drawing/2014/main" id="{1F6335D1-6928-4315-98AF-64511EC19B5C}"/>
              </a:ext>
            </a:extLst>
          </p:cNvPr>
          <p:cNvGrpSpPr/>
          <p:nvPr/>
        </p:nvGrpSpPr>
        <p:grpSpPr>
          <a:xfrm>
            <a:off x="2202035" y="3119800"/>
            <a:ext cx="1350000" cy="990000"/>
            <a:chOff x="2817581" y="1186241"/>
            <a:chExt cx="3217201" cy="2736300"/>
          </a:xfrm>
        </p:grpSpPr>
        <p:sp>
          <p:nvSpPr>
            <p:cNvPr id="24" name="Google Shape;94;p4">
              <a:extLst>
                <a:ext uri="{FF2B5EF4-FFF2-40B4-BE49-F238E27FC236}">
                  <a16:creationId xmlns:a16="http://schemas.microsoft.com/office/drawing/2014/main" id="{020ECFAF-FAE9-41C7-A134-5CE1CBCAE72F}"/>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25" name="Google Shape;95;p4">
              <a:extLst>
                <a:ext uri="{FF2B5EF4-FFF2-40B4-BE49-F238E27FC236}">
                  <a16:creationId xmlns:a16="http://schemas.microsoft.com/office/drawing/2014/main" id="{43D93276-11B3-42FC-98F4-6950ADC75202}"/>
                </a:ext>
              </a:extLst>
            </p:cNvPr>
            <p:cNvSpPr txBox="1"/>
            <p:nvPr/>
          </p:nvSpPr>
          <p:spPr>
            <a:xfrm>
              <a:off x="2817581" y="2086569"/>
              <a:ext cx="3217201" cy="9356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3</a:t>
              </a:r>
            </a:p>
          </p:txBody>
        </p:sp>
      </p:grpSp>
      <p:grpSp>
        <p:nvGrpSpPr>
          <p:cNvPr id="26" name="Google Shape;93;p4">
            <a:extLst>
              <a:ext uri="{FF2B5EF4-FFF2-40B4-BE49-F238E27FC236}">
                <a16:creationId xmlns:a16="http://schemas.microsoft.com/office/drawing/2014/main" id="{6D473197-C4A5-47FD-8319-D363F7870F3E}"/>
              </a:ext>
            </a:extLst>
          </p:cNvPr>
          <p:cNvGrpSpPr/>
          <p:nvPr/>
        </p:nvGrpSpPr>
        <p:grpSpPr>
          <a:xfrm>
            <a:off x="2202035" y="4292117"/>
            <a:ext cx="1350000" cy="990000"/>
            <a:chOff x="2817581" y="1186241"/>
            <a:chExt cx="3217201" cy="2736300"/>
          </a:xfrm>
        </p:grpSpPr>
        <p:sp>
          <p:nvSpPr>
            <p:cNvPr id="27" name="Google Shape;94;p4">
              <a:extLst>
                <a:ext uri="{FF2B5EF4-FFF2-40B4-BE49-F238E27FC236}">
                  <a16:creationId xmlns:a16="http://schemas.microsoft.com/office/drawing/2014/main" id="{3E1A662D-4D2F-40D2-955C-1F19C4B1B7A5}"/>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28" name="Google Shape;95;p4">
              <a:extLst>
                <a:ext uri="{FF2B5EF4-FFF2-40B4-BE49-F238E27FC236}">
                  <a16:creationId xmlns:a16="http://schemas.microsoft.com/office/drawing/2014/main" id="{3F714AE3-337D-4D68-BA18-BBC850D9C02D}"/>
                </a:ext>
              </a:extLst>
            </p:cNvPr>
            <p:cNvSpPr txBox="1"/>
            <p:nvPr/>
          </p:nvSpPr>
          <p:spPr>
            <a:xfrm>
              <a:off x="2817581" y="2086575"/>
              <a:ext cx="3217201" cy="9356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1</a:t>
              </a:r>
              <a:endParaRPr sz="1600" b="0" i="0" u="none" strike="noStrike" cap="none">
                <a:solidFill>
                  <a:schemeClr val="tx2"/>
                </a:solidFill>
                <a:latin typeface="Arial"/>
                <a:ea typeface="Arial"/>
                <a:cs typeface="Arial"/>
                <a:sym typeface="Arial"/>
              </a:endParaRPr>
            </a:p>
          </p:txBody>
        </p:sp>
      </p:grpSp>
      <p:grpSp>
        <p:nvGrpSpPr>
          <p:cNvPr id="29" name="Google Shape;93;p4">
            <a:extLst>
              <a:ext uri="{FF2B5EF4-FFF2-40B4-BE49-F238E27FC236}">
                <a16:creationId xmlns:a16="http://schemas.microsoft.com/office/drawing/2014/main" id="{289AEAB4-846F-4FC5-B80B-CF1921010876}"/>
              </a:ext>
            </a:extLst>
          </p:cNvPr>
          <p:cNvGrpSpPr/>
          <p:nvPr/>
        </p:nvGrpSpPr>
        <p:grpSpPr>
          <a:xfrm>
            <a:off x="3732035" y="3119798"/>
            <a:ext cx="1350000" cy="990000"/>
            <a:chOff x="2817581" y="1186241"/>
            <a:chExt cx="3217201" cy="2736300"/>
          </a:xfrm>
        </p:grpSpPr>
        <p:sp>
          <p:nvSpPr>
            <p:cNvPr id="30" name="Google Shape;94;p4">
              <a:extLst>
                <a:ext uri="{FF2B5EF4-FFF2-40B4-BE49-F238E27FC236}">
                  <a16:creationId xmlns:a16="http://schemas.microsoft.com/office/drawing/2014/main" id="{0589BA25-36ED-49E5-9421-38B77AF6C932}"/>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1" name="Google Shape;95;p4">
              <a:extLst>
                <a:ext uri="{FF2B5EF4-FFF2-40B4-BE49-F238E27FC236}">
                  <a16:creationId xmlns:a16="http://schemas.microsoft.com/office/drawing/2014/main" id="{B68420F5-5A53-4F3F-BDC7-CB39E035A1FB}"/>
                </a:ext>
              </a:extLst>
            </p:cNvPr>
            <p:cNvSpPr txBox="1"/>
            <p:nvPr/>
          </p:nvSpPr>
          <p:spPr>
            <a:xfrm>
              <a:off x="2817581" y="2086575"/>
              <a:ext cx="3217201" cy="9356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4</a:t>
              </a:r>
              <a:endParaRPr sz="1600" b="0" i="0" u="none" strike="noStrike" cap="none">
                <a:solidFill>
                  <a:schemeClr val="tx2"/>
                </a:solidFill>
                <a:latin typeface="Arial"/>
                <a:ea typeface="Arial"/>
                <a:cs typeface="Arial"/>
                <a:sym typeface="Arial"/>
              </a:endParaRPr>
            </a:p>
          </p:txBody>
        </p:sp>
      </p:grpSp>
      <p:grpSp>
        <p:nvGrpSpPr>
          <p:cNvPr id="32" name="Google Shape;93;p4">
            <a:extLst>
              <a:ext uri="{FF2B5EF4-FFF2-40B4-BE49-F238E27FC236}">
                <a16:creationId xmlns:a16="http://schemas.microsoft.com/office/drawing/2014/main" id="{277A1A34-DCE2-4DE5-82E5-0FF928426507}"/>
              </a:ext>
            </a:extLst>
          </p:cNvPr>
          <p:cNvGrpSpPr/>
          <p:nvPr/>
        </p:nvGrpSpPr>
        <p:grpSpPr>
          <a:xfrm>
            <a:off x="3732035" y="4292116"/>
            <a:ext cx="1350000" cy="990000"/>
            <a:chOff x="2817581" y="1186241"/>
            <a:chExt cx="2815051" cy="2280250"/>
          </a:xfrm>
        </p:grpSpPr>
        <p:sp>
          <p:nvSpPr>
            <p:cNvPr id="33" name="Google Shape;94;p4">
              <a:extLst>
                <a:ext uri="{FF2B5EF4-FFF2-40B4-BE49-F238E27FC236}">
                  <a16:creationId xmlns:a16="http://schemas.microsoft.com/office/drawing/2014/main" id="{ECC9AF70-C62F-4A56-A9FB-96B5F01D5158}"/>
                </a:ext>
              </a:extLst>
            </p:cNvPr>
            <p:cNvSpPr/>
            <p:nvPr/>
          </p:nvSpPr>
          <p:spPr>
            <a:xfrm>
              <a:off x="2817581" y="1186241"/>
              <a:ext cx="2815051" cy="228025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4" name="Google Shape;95;p4">
              <a:extLst>
                <a:ext uri="{FF2B5EF4-FFF2-40B4-BE49-F238E27FC236}">
                  <a16:creationId xmlns:a16="http://schemas.microsoft.com/office/drawing/2014/main" id="{1C08B8A9-748F-4B61-9A4D-F919ADAD06EF}"/>
                </a:ext>
              </a:extLst>
            </p:cNvPr>
            <p:cNvSpPr txBox="1"/>
            <p:nvPr/>
          </p:nvSpPr>
          <p:spPr>
            <a:xfrm>
              <a:off x="2817581" y="1969008"/>
              <a:ext cx="2815051" cy="78598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12</a:t>
              </a:r>
              <a:endParaRPr sz="1600" b="0" i="0" u="none" strike="noStrike" cap="none">
                <a:solidFill>
                  <a:schemeClr val="tx2"/>
                </a:solidFill>
                <a:latin typeface="Arial"/>
                <a:ea typeface="Arial"/>
                <a:cs typeface="Arial"/>
                <a:sym typeface="Arial"/>
              </a:endParaRPr>
            </a:p>
          </p:txBody>
        </p:sp>
      </p:grpSp>
      <p:grpSp>
        <p:nvGrpSpPr>
          <p:cNvPr id="38" name="Google Shape;93;p4">
            <a:extLst>
              <a:ext uri="{FF2B5EF4-FFF2-40B4-BE49-F238E27FC236}">
                <a16:creationId xmlns:a16="http://schemas.microsoft.com/office/drawing/2014/main" id="{FFD405B2-86E4-43F1-9D92-412F5CA7A7AB}"/>
              </a:ext>
            </a:extLst>
          </p:cNvPr>
          <p:cNvGrpSpPr/>
          <p:nvPr/>
        </p:nvGrpSpPr>
        <p:grpSpPr>
          <a:xfrm>
            <a:off x="2184269" y="5473615"/>
            <a:ext cx="1350000" cy="540000"/>
            <a:chOff x="2817581" y="1186241"/>
            <a:chExt cx="3217201" cy="2736300"/>
          </a:xfrm>
        </p:grpSpPr>
        <p:sp>
          <p:nvSpPr>
            <p:cNvPr id="39" name="Google Shape;94;p4">
              <a:extLst>
                <a:ext uri="{FF2B5EF4-FFF2-40B4-BE49-F238E27FC236}">
                  <a16:creationId xmlns:a16="http://schemas.microsoft.com/office/drawing/2014/main" id="{8738B869-51BC-4DFD-9D5C-825FDE8EB40C}"/>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40" name="Google Shape;95;p4">
              <a:extLst>
                <a:ext uri="{FF2B5EF4-FFF2-40B4-BE49-F238E27FC236}">
                  <a16:creationId xmlns:a16="http://schemas.microsoft.com/office/drawing/2014/main" id="{04748CAC-82AF-4301-A64E-E50BEC1AFB3D}"/>
                </a:ext>
              </a:extLst>
            </p:cNvPr>
            <p:cNvSpPr txBox="1"/>
            <p:nvPr/>
          </p:nvSpPr>
          <p:spPr>
            <a:xfrm>
              <a:off x="2817581" y="1696728"/>
              <a:ext cx="3217201" cy="171532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4</a:t>
              </a:r>
              <a:endParaRPr sz="1600" b="0" i="0" u="none" strike="noStrike" cap="none">
                <a:solidFill>
                  <a:schemeClr val="tx2"/>
                </a:solidFill>
                <a:latin typeface="Arial"/>
                <a:ea typeface="Arial"/>
                <a:cs typeface="Arial"/>
                <a:sym typeface="Arial"/>
              </a:endParaRPr>
            </a:p>
          </p:txBody>
        </p:sp>
      </p:grpSp>
      <p:sp>
        <p:nvSpPr>
          <p:cNvPr id="58" name="Rectangle 57">
            <a:extLst>
              <a:ext uri="{FF2B5EF4-FFF2-40B4-BE49-F238E27FC236}">
                <a16:creationId xmlns:a16="http://schemas.microsoft.com/office/drawing/2014/main" id="{C98BD0B2-B023-4862-ACF0-67A9C040B427}"/>
              </a:ext>
            </a:extLst>
          </p:cNvPr>
          <p:cNvSpPr/>
          <p:nvPr/>
        </p:nvSpPr>
        <p:spPr>
          <a:xfrm>
            <a:off x="2112590" y="5430251"/>
            <a:ext cx="1467190" cy="62683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1" name="Google Shape;93;p4">
            <a:extLst>
              <a:ext uri="{FF2B5EF4-FFF2-40B4-BE49-F238E27FC236}">
                <a16:creationId xmlns:a16="http://schemas.microsoft.com/office/drawing/2014/main" id="{280A105B-6551-4978-93C8-336B02A96C9D}"/>
              </a:ext>
            </a:extLst>
          </p:cNvPr>
          <p:cNvGrpSpPr/>
          <p:nvPr/>
        </p:nvGrpSpPr>
        <p:grpSpPr>
          <a:xfrm>
            <a:off x="3732035" y="5464434"/>
            <a:ext cx="1350000" cy="540000"/>
            <a:chOff x="2817581" y="1186241"/>
            <a:chExt cx="3217201" cy="2736300"/>
          </a:xfrm>
        </p:grpSpPr>
        <p:sp>
          <p:nvSpPr>
            <p:cNvPr id="42" name="Google Shape;94;p4">
              <a:extLst>
                <a:ext uri="{FF2B5EF4-FFF2-40B4-BE49-F238E27FC236}">
                  <a16:creationId xmlns:a16="http://schemas.microsoft.com/office/drawing/2014/main" id="{E495C513-088E-4B13-B270-7D799E9BC2D2}"/>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43" name="Google Shape;95;p4">
              <a:extLst>
                <a:ext uri="{FF2B5EF4-FFF2-40B4-BE49-F238E27FC236}">
                  <a16:creationId xmlns:a16="http://schemas.microsoft.com/office/drawing/2014/main" id="{0B53FB10-1D21-484A-BA21-06ECC2C9871E}"/>
                </a:ext>
              </a:extLst>
            </p:cNvPr>
            <p:cNvSpPr txBox="1"/>
            <p:nvPr/>
          </p:nvSpPr>
          <p:spPr>
            <a:xfrm>
              <a:off x="2817581" y="1696728"/>
              <a:ext cx="3217201" cy="171532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16</a:t>
              </a:r>
              <a:endParaRPr sz="1600" b="0" i="0" u="none" strike="noStrike" cap="none">
                <a:solidFill>
                  <a:schemeClr val="tx2"/>
                </a:solidFill>
                <a:latin typeface="Arial"/>
                <a:ea typeface="Arial"/>
                <a:cs typeface="Arial"/>
                <a:sym typeface="Arial"/>
              </a:endParaRPr>
            </a:p>
          </p:txBody>
        </p:sp>
      </p:grpSp>
      <p:grpSp>
        <p:nvGrpSpPr>
          <p:cNvPr id="44" name="Google Shape;93;p4">
            <a:extLst>
              <a:ext uri="{FF2B5EF4-FFF2-40B4-BE49-F238E27FC236}">
                <a16:creationId xmlns:a16="http://schemas.microsoft.com/office/drawing/2014/main" id="{E968EAB6-BC13-4700-9D05-DBF71E5CF939}"/>
              </a:ext>
            </a:extLst>
          </p:cNvPr>
          <p:cNvGrpSpPr/>
          <p:nvPr/>
        </p:nvGrpSpPr>
        <p:grpSpPr>
          <a:xfrm>
            <a:off x="5262035" y="3119797"/>
            <a:ext cx="540000" cy="990000"/>
            <a:chOff x="2817581" y="1186241"/>
            <a:chExt cx="3217201" cy="2736300"/>
          </a:xfrm>
        </p:grpSpPr>
        <p:sp>
          <p:nvSpPr>
            <p:cNvPr id="45" name="Google Shape;94;p4">
              <a:extLst>
                <a:ext uri="{FF2B5EF4-FFF2-40B4-BE49-F238E27FC236}">
                  <a16:creationId xmlns:a16="http://schemas.microsoft.com/office/drawing/2014/main" id="{16114F22-0692-4BA8-85E4-096458359C83}"/>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46" name="Google Shape;95;p4">
              <a:extLst>
                <a:ext uri="{FF2B5EF4-FFF2-40B4-BE49-F238E27FC236}">
                  <a16:creationId xmlns:a16="http://schemas.microsoft.com/office/drawing/2014/main" id="{A081DF53-08D9-4E73-84B9-20606BBDA231}"/>
                </a:ext>
              </a:extLst>
            </p:cNvPr>
            <p:cNvSpPr txBox="1"/>
            <p:nvPr/>
          </p:nvSpPr>
          <p:spPr>
            <a:xfrm>
              <a:off x="2817581" y="2086575"/>
              <a:ext cx="3217201" cy="9356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tx2"/>
                  </a:solidFill>
                  <a:latin typeface="Open Sans"/>
                  <a:ea typeface="Open Sans"/>
                  <a:cs typeface="Open Sans"/>
                  <a:sym typeface="Open Sans"/>
                </a:rPr>
                <a:t>7</a:t>
              </a:r>
              <a:endParaRPr sz="1600" b="0" i="0" u="none" strike="noStrike" cap="none">
                <a:solidFill>
                  <a:schemeClr val="tx2"/>
                </a:solidFill>
                <a:latin typeface="Arial"/>
                <a:ea typeface="Arial"/>
                <a:cs typeface="Arial"/>
                <a:sym typeface="Arial"/>
              </a:endParaRPr>
            </a:p>
          </p:txBody>
        </p:sp>
      </p:grpSp>
      <p:grpSp>
        <p:nvGrpSpPr>
          <p:cNvPr id="47" name="Google Shape;93;p4">
            <a:extLst>
              <a:ext uri="{FF2B5EF4-FFF2-40B4-BE49-F238E27FC236}">
                <a16:creationId xmlns:a16="http://schemas.microsoft.com/office/drawing/2014/main" id="{68817413-FE32-4263-910A-D662DE9C6943}"/>
              </a:ext>
            </a:extLst>
          </p:cNvPr>
          <p:cNvGrpSpPr/>
          <p:nvPr/>
        </p:nvGrpSpPr>
        <p:grpSpPr>
          <a:xfrm>
            <a:off x="5262035" y="4269594"/>
            <a:ext cx="540000" cy="990000"/>
            <a:chOff x="2817581" y="1186241"/>
            <a:chExt cx="3217201" cy="2736300"/>
          </a:xfrm>
        </p:grpSpPr>
        <p:sp>
          <p:nvSpPr>
            <p:cNvPr id="48" name="Google Shape;94;p4">
              <a:extLst>
                <a:ext uri="{FF2B5EF4-FFF2-40B4-BE49-F238E27FC236}">
                  <a16:creationId xmlns:a16="http://schemas.microsoft.com/office/drawing/2014/main" id="{8C980124-11F3-41C4-B636-095554B1F859}"/>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49" name="Google Shape;95;p4">
              <a:extLst>
                <a:ext uri="{FF2B5EF4-FFF2-40B4-BE49-F238E27FC236}">
                  <a16:creationId xmlns:a16="http://schemas.microsoft.com/office/drawing/2014/main" id="{A34FDBCC-2622-4B0B-BC9D-8FEA05043FA9}"/>
                </a:ext>
              </a:extLst>
            </p:cNvPr>
            <p:cNvSpPr txBox="1"/>
            <p:nvPr/>
          </p:nvSpPr>
          <p:spPr>
            <a:xfrm>
              <a:off x="2817581" y="2086575"/>
              <a:ext cx="3217201" cy="9356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13</a:t>
              </a:r>
              <a:endParaRPr sz="1600" b="0" i="0" u="none" strike="noStrike" cap="none">
                <a:solidFill>
                  <a:schemeClr val="tx2"/>
                </a:solidFill>
                <a:latin typeface="Arial"/>
                <a:ea typeface="Arial"/>
                <a:cs typeface="Arial"/>
                <a:sym typeface="Arial"/>
              </a:endParaRPr>
            </a:p>
          </p:txBody>
        </p:sp>
      </p:grpSp>
      <p:grpSp>
        <p:nvGrpSpPr>
          <p:cNvPr id="50" name="Google Shape;93;p4">
            <a:extLst>
              <a:ext uri="{FF2B5EF4-FFF2-40B4-BE49-F238E27FC236}">
                <a16:creationId xmlns:a16="http://schemas.microsoft.com/office/drawing/2014/main" id="{AE2E43FA-2DB0-4807-9F61-933C2A43F406}"/>
              </a:ext>
            </a:extLst>
          </p:cNvPr>
          <p:cNvGrpSpPr/>
          <p:nvPr/>
        </p:nvGrpSpPr>
        <p:grpSpPr>
          <a:xfrm>
            <a:off x="5262035" y="5464434"/>
            <a:ext cx="540000" cy="540000"/>
            <a:chOff x="2817581" y="1186241"/>
            <a:chExt cx="3217201" cy="2736300"/>
          </a:xfrm>
        </p:grpSpPr>
        <p:sp>
          <p:nvSpPr>
            <p:cNvPr id="51" name="Google Shape;94;p4">
              <a:extLst>
                <a:ext uri="{FF2B5EF4-FFF2-40B4-BE49-F238E27FC236}">
                  <a16:creationId xmlns:a16="http://schemas.microsoft.com/office/drawing/2014/main" id="{44175838-6778-4896-9757-16542717CE77}"/>
                </a:ext>
              </a:extLst>
            </p:cNvPr>
            <p:cNvSpPr/>
            <p:nvPr/>
          </p:nvSpPr>
          <p:spPr>
            <a:xfrm>
              <a:off x="2817581" y="1186241"/>
              <a:ext cx="3217201" cy="2736300"/>
            </a:xfrm>
            <a:prstGeom prst="roundRect">
              <a:avLst>
                <a:gd name="adj" fmla="val 6917"/>
              </a:avLst>
            </a:prstGeom>
            <a:solidFill>
              <a:schemeClr val="lt1"/>
            </a:solidFill>
            <a:ln>
              <a:noFill/>
            </a:ln>
            <a:effectLst>
              <a:outerShdw blurRad="508000" dist="254000" dir="5400000" algn="tl" rotWithShape="0">
                <a:srgbClr val="000000">
                  <a:alpha val="20000"/>
                </a:srgbClr>
              </a:outerShdw>
            </a:effectLst>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52" name="Google Shape;95;p4">
              <a:extLst>
                <a:ext uri="{FF2B5EF4-FFF2-40B4-BE49-F238E27FC236}">
                  <a16:creationId xmlns:a16="http://schemas.microsoft.com/office/drawing/2014/main" id="{D28AD8A1-E90C-411D-9A2B-677E14EA479D}"/>
                </a:ext>
              </a:extLst>
            </p:cNvPr>
            <p:cNvSpPr txBox="1"/>
            <p:nvPr/>
          </p:nvSpPr>
          <p:spPr>
            <a:xfrm>
              <a:off x="2817581" y="1696728"/>
              <a:ext cx="3217201" cy="171532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chemeClr val="tx2"/>
                  </a:solidFill>
                  <a:latin typeface="Open Sans"/>
                  <a:ea typeface="Open Sans"/>
                  <a:cs typeface="Open Sans"/>
                  <a:sym typeface="Open Sans"/>
                </a:rPr>
                <a:t>20</a:t>
              </a:r>
              <a:endParaRPr sz="1600" b="0" i="0" u="none" strike="noStrike" cap="none">
                <a:solidFill>
                  <a:schemeClr val="tx2"/>
                </a:solidFill>
                <a:latin typeface="Arial"/>
                <a:ea typeface="Arial"/>
                <a:cs typeface="Arial"/>
                <a:sym typeface="Arial"/>
              </a:endParaRPr>
            </a:p>
          </p:txBody>
        </p:sp>
      </p:grpSp>
      <p:sp>
        <p:nvSpPr>
          <p:cNvPr id="53" name="Text Placeholder 1">
            <a:extLst>
              <a:ext uri="{FF2B5EF4-FFF2-40B4-BE49-F238E27FC236}">
                <a16:creationId xmlns:a16="http://schemas.microsoft.com/office/drawing/2014/main" id="{6722E64C-6CAD-4C79-BDF0-D43064602A4E}"/>
              </a:ext>
            </a:extLst>
          </p:cNvPr>
          <p:cNvSpPr txBox="1">
            <a:spLocks/>
          </p:cNvSpPr>
          <p:nvPr/>
        </p:nvSpPr>
        <p:spPr>
          <a:xfrm>
            <a:off x="407987" y="1177048"/>
            <a:ext cx="11468061" cy="77425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0" marR="0" lvl="0" indent="0" algn="l" rtl="0">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marL="228600"/>
            <a:r>
              <a:rPr lang="en-GB" sz="1800" dirty="0">
                <a:latin typeface="Segoe UI" panose="020B0502040204020203" pitchFamily="34" charset="0"/>
              </a:rPr>
              <a:t>We want to predict the likelihood of </a:t>
            </a:r>
            <a:r>
              <a:rPr lang="en-US" sz="1800" dirty="0">
                <a:latin typeface="Segoe UI" panose="020B0502040204020203" pitchFamily="34" charset="0"/>
              </a:rPr>
              <a:t>an email being spam, given it contains a grammatical error.</a:t>
            </a:r>
            <a:endParaRPr lang="en" sz="1800" dirty="0"/>
          </a:p>
        </p:txBody>
      </p:sp>
      <mc:AlternateContent xmlns:mc="http://schemas.openxmlformats.org/markup-compatibility/2006" xmlns:a14="http://schemas.microsoft.com/office/drawing/2010/main">
        <mc:Choice Requires="a14">
          <p:sp>
            <p:nvSpPr>
              <p:cNvPr id="54" name="Text Placeholder 1">
                <a:extLst>
                  <a:ext uri="{FF2B5EF4-FFF2-40B4-BE49-F238E27FC236}">
                    <a16:creationId xmlns:a16="http://schemas.microsoft.com/office/drawing/2014/main" id="{3D7D3D99-305D-4628-A0D6-4CBEC5486AEA}"/>
                  </a:ext>
                </a:extLst>
              </p:cNvPr>
              <p:cNvSpPr txBox="1">
                <a:spLocks/>
              </p:cNvSpPr>
              <p:nvPr/>
            </p:nvSpPr>
            <p:spPr>
              <a:xfrm>
                <a:off x="6096000" y="1959866"/>
                <a:ext cx="5688012" cy="434886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0" marR="0" lvl="0" indent="0" algn="l" rtl="0">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marL="514350" indent="-285750">
                  <a:buFont typeface="Arial"/>
                  <a:buChar char="•"/>
                </a:pPr>
                <a14:m>
                  <m:oMath xmlns:m="http://schemas.openxmlformats.org/officeDocument/2006/math">
                    <m:r>
                      <a:rPr lang="en-GB" sz="2400" i="1" smtClean="0">
                        <a:solidFill>
                          <a:schemeClr val="tx2"/>
                        </a:solidFill>
                        <a:latin typeface="Cambria Math" panose="02040503050406030204" pitchFamily="18" charset="0"/>
                        <a:ea typeface="Cambria Math" panose="02040503050406030204" pitchFamily="18" charset="0"/>
                      </a:rPr>
                      <m:t>𝑃</m:t>
                    </m:r>
                    <m:r>
                      <a:rPr lang="en-GB" sz="2400" i="1" smtClean="0">
                        <a:solidFill>
                          <a:schemeClr val="tx2"/>
                        </a:solidFill>
                        <a:latin typeface="Cambria Math" panose="02040503050406030204" pitchFamily="18" charset="0"/>
                        <a:ea typeface="Cambria Math" panose="02040503050406030204" pitchFamily="18" charset="0"/>
                      </a:rPr>
                      <m:t>(</m:t>
                    </m:r>
                    <m:r>
                      <a:rPr lang="en-GB" sz="2400" i="1" smtClean="0">
                        <a:solidFill>
                          <a:schemeClr val="tx2"/>
                        </a:solidFill>
                        <a:latin typeface="Cambria Math" panose="02040503050406030204" pitchFamily="18" charset="0"/>
                        <a:ea typeface="Cambria Math" panose="02040503050406030204" pitchFamily="18" charset="0"/>
                      </a:rPr>
                      <m:t>𝐴</m:t>
                    </m:r>
                    <m:r>
                      <a:rPr lang="en-GB" sz="2400" i="1" smtClean="0">
                        <a:solidFill>
                          <a:schemeClr val="tx2"/>
                        </a:solidFill>
                        <a:latin typeface="Cambria Math" panose="02040503050406030204" pitchFamily="18" charset="0"/>
                        <a:ea typeface="Cambria Math" panose="02040503050406030204" pitchFamily="18" charset="0"/>
                      </a:rPr>
                      <m:t>|</m:t>
                    </m:r>
                    <m:r>
                      <a:rPr lang="en-GB" sz="2400" i="1" smtClean="0">
                        <a:solidFill>
                          <a:schemeClr val="tx2"/>
                        </a:solidFill>
                        <a:latin typeface="Cambria Math" panose="02040503050406030204" pitchFamily="18" charset="0"/>
                        <a:ea typeface="Cambria Math" panose="02040503050406030204" pitchFamily="18" charset="0"/>
                      </a:rPr>
                      <m:t>𝐵</m:t>
                    </m:r>
                    <m:r>
                      <a:rPr lang="en-GB" sz="2400" i="1" smtClean="0">
                        <a:solidFill>
                          <a:schemeClr val="tx2"/>
                        </a:solidFill>
                        <a:latin typeface="Cambria Math" panose="02040503050406030204" pitchFamily="18" charset="0"/>
                        <a:ea typeface="Cambria Math" panose="02040503050406030204" pitchFamily="18" charset="0"/>
                      </a:rPr>
                      <m:t>)</m:t>
                    </m:r>
                  </m:oMath>
                </a14:m>
                <a:r>
                  <a:rPr lang="en-GB" sz="2400">
                    <a:solidFill>
                      <a:schemeClr val="tx2"/>
                    </a:solidFill>
                    <a:latin typeface="Cambria Math" panose="02040503050406030204" pitchFamily="18" charset="0"/>
                    <a:ea typeface="Cambria Math" panose="02040503050406030204" pitchFamily="18" charset="0"/>
                    <a:cs typeface="Open Sans" panose="020B0606030504020204" pitchFamily="34" charset="0"/>
                  </a:rPr>
                  <a:t> = </a:t>
                </a:r>
                <a14:m>
                  <m:oMath xmlns:m="http://schemas.openxmlformats.org/officeDocument/2006/math">
                    <m:f>
                      <m:fPr>
                        <m:ctrlPr>
                          <a:rPr lang="en-GB" sz="2400" i="1">
                            <a:solidFill>
                              <a:schemeClr val="tx2"/>
                            </a:solidFill>
                            <a:latin typeface="Cambria Math" panose="02040503050406030204" pitchFamily="18" charset="0"/>
                            <a:ea typeface="Cambria Math" panose="02040503050406030204" pitchFamily="18" charset="0"/>
                          </a:rPr>
                        </m:ctrlPr>
                      </m:fPr>
                      <m:num>
                        <m:r>
                          <a:rPr lang="en-GB" sz="2400" i="1">
                            <a:solidFill>
                              <a:schemeClr val="tx2"/>
                            </a:solidFill>
                            <a:latin typeface="Cambria Math" panose="02040503050406030204" pitchFamily="18" charset="0"/>
                            <a:ea typeface="Cambria Math" panose="02040503050406030204" pitchFamily="18" charset="0"/>
                          </a:rPr>
                          <m:t>𝑃</m:t>
                        </m:r>
                        <m:r>
                          <a:rPr lang="en-GB" sz="2400" i="1">
                            <a:solidFill>
                              <a:schemeClr val="tx2"/>
                            </a:solidFill>
                            <a:latin typeface="Cambria Math" panose="02040503050406030204" pitchFamily="18" charset="0"/>
                            <a:ea typeface="Cambria Math" panose="02040503050406030204" pitchFamily="18" charset="0"/>
                          </a:rPr>
                          <m:t>(</m:t>
                        </m:r>
                        <m:r>
                          <a:rPr lang="en-GB" sz="2400" i="1">
                            <a:solidFill>
                              <a:schemeClr val="tx2"/>
                            </a:solidFill>
                            <a:latin typeface="Cambria Math" panose="02040503050406030204" pitchFamily="18" charset="0"/>
                            <a:ea typeface="Cambria Math" panose="02040503050406030204" pitchFamily="18" charset="0"/>
                          </a:rPr>
                          <m:t>𝐵</m:t>
                        </m:r>
                        <m:r>
                          <a:rPr lang="en-GB" sz="2400" i="1">
                            <a:solidFill>
                              <a:schemeClr val="tx2"/>
                            </a:solidFill>
                            <a:latin typeface="Cambria Math" panose="02040503050406030204" pitchFamily="18" charset="0"/>
                            <a:ea typeface="Cambria Math" panose="02040503050406030204" pitchFamily="18" charset="0"/>
                          </a:rPr>
                          <m:t>|</m:t>
                        </m:r>
                        <m:r>
                          <a:rPr lang="en-GB" sz="2400" i="1">
                            <a:solidFill>
                              <a:schemeClr val="tx2"/>
                            </a:solidFill>
                            <a:latin typeface="Cambria Math" panose="02040503050406030204" pitchFamily="18" charset="0"/>
                            <a:ea typeface="Cambria Math" panose="02040503050406030204" pitchFamily="18" charset="0"/>
                          </a:rPr>
                          <m:t>𝐴</m:t>
                        </m:r>
                        <m:r>
                          <a:rPr lang="en-GB" sz="2400" i="1">
                            <a:solidFill>
                              <a:schemeClr val="tx2"/>
                            </a:solidFill>
                            <a:latin typeface="Cambria Math" panose="02040503050406030204" pitchFamily="18" charset="0"/>
                            <a:ea typeface="Cambria Math" panose="02040503050406030204" pitchFamily="18" charset="0"/>
                          </a:rPr>
                          <m:t>)</m:t>
                        </m:r>
                        <m:r>
                          <a:rPr lang="en-GB" sz="2400" i="1">
                            <a:solidFill>
                              <a:schemeClr val="tx2"/>
                            </a:solidFill>
                            <a:latin typeface="Cambria Math" panose="02040503050406030204" pitchFamily="18" charset="0"/>
                            <a:ea typeface="Cambria Math" panose="02040503050406030204" pitchFamily="18" charset="0"/>
                          </a:rPr>
                          <m:t>𝑃</m:t>
                        </m:r>
                        <m:d>
                          <m:dPr>
                            <m:ctrlPr>
                              <a:rPr lang="en-GB" sz="2400" i="1">
                                <a:solidFill>
                                  <a:schemeClr val="tx2"/>
                                </a:solidFill>
                                <a:latin typeface="Cambria Math" panose="02040503050406030204" pitchFamily="18" charset="0"/>
                                <a:ea typeface="Cambria Math" panose="02040503050406030204" pitchFamily="18" charset="0"/>
                              </a:rPr>
                            </m:ctrlPr>
                          </m:dPr>
                          <m:e>
                            <m:r>
                              <a:rPr lang="en-GB" sz="2400" i="1">
                                <a:solidFill>
                                  <a:schemeClr val="tx2"/>
                                </a:solidFill>
                                <a:latin typeface="Cambria Math" panose="02040503050406030204" pitchFamily="18" charset="0"/>
                                <a:ea typeface="Cambria Math" panose="02040503050406030204" pitchFamily="18" charset="0"/>
                              </a:rPr>
                              <m:t>𝐴</m:t>
                            </m:r>
                          </m:e>
                        </m:d>
                      </m:num>
                      <m:den>
                        <m:r>
                          <a:rPr lang="en-GB" sz="2400" i="1">
                            <a:solidFill>
                              <a:schemeClr val="tx2"/>
                            </a:solidFill>
                            <a:latin typeface="Cambria Math" panose="02040503050406030204" pitchFamily="18" charset="0"/>
                            <a:ea typeface="Cambria Math" panose="02040503050406030204" pitchFamily="18" charset="0"/>
                          </a:rPr>
                          <m:t>𝑃</m:t>
                        </m:r>
                        <m:r>
                          <a:rPr lang="en-GB" sz="2400" i="1">
                            <a:solidFill>
                              <a:schemeClr val="tx2"/>
                            </a:solidFill>
                            <a:latin typeface="Cambria Math" panose="02040503050406030204" pitchFamily="18" charset="0"/>
                            <a:ea typeface="Cambria Math" panose="02040503050406030204" pitchFamily="18" charset="0"/>
                          </a:rPr>
                          <m:t>(</m:t>
                        </m:r>
                        <m:r>
                          <a:rPr lang="en-GB" sz="2400" i="1">
                            <a:solidFill>
                              <a:schemeClr val="tx2"/>
                            </a:solidFill>
                            <a:latin typeface="Cambria Math" panose="02040503050406030204" pitchFamily="18" charset="0"/>
                            <a:ea typeface="Cambria Math" panose="02040503050406030204" pitchFamily="18" charset="0"/>
                          </a:rPr>
                          <m:t>𝐵</m:t>
                        </m:r>
                        <m:r>
                          <a:rPr lang="en-GB" sz="2400" i="1">
                            <a:solidFill>
                              <a:schemeClr val="tx2"/>
                            </a:solidFill>
                            <a:latin typeface="Cambria Math" panose="02040503050406030204" pitchFamily="18" charset="0"/>
                            <a:ea typeface="Cambria Math" panose="02040503050406030204" pitchFamily="18" charset="0"/>
                          </a:rPr>
                          <m:t>)</m:t>
                        </m:r>
                      </m:den>
                    </m:f>
                    <m:r>
                      <a:rPr lang="en-GB" sz="2400" i="1">
                        <a:solidFill>
                          <a:schemeClr val="tx2"/>
                        </a:solidFill>
                        <a:latin typeface="Cambria Math" panose="02040503050406030204" pitchFamily="18" charset="0"/>
                        <a:ea typeface="Cambria Math" panose="02040503050406030204" pitchFamily="18" charset="0"/>
                      </a:rPr>
                      <m:t> </m:t>
                    </m:r>
                  </m:oMath>
                </a14:m>
                <a:endParaRPr lang="en"/>
              </a:p>
              <a:p>
                <a:pPr marL="514350" indent="-285750">
                  <a:buFont typeface="Arial"/>
                  <a:buChar char="•"/>
                </a:pPr>
                <a:r>
                  <a:rPr lang="en">
                    <a:solidFill>
                      <a:schemeClr val="tx2"/>
                    </a:solidFill>
                  </a:rPr>
                  <a:t>P(Spam|Error) =</a:t>
                </a:r>
              </a:p>
              <a:p>
                <a:pPr marL="971550" lvl="1" indent="-285750"/>
                <a14:m>
                  <m:oMath xmlns:m="http://schemas.openxmlformats.org/officeDocument/2006/math">
                    <m:r>
                      <a:rPr lang="en-GB" sz="1800" i="1" smtClean="0">
                        <a:solidFill>
                          <a:schemeClr val="bg2"/>
                        </a:solidFill>
                        <a:latin typeface="Cambria Math" panose="02040503050406030204" pitchFamily="18" charset="0"/>
                        <a:ea typeface="Cambria Math" panose="02040503050406030204" pitchFamily="18" charset="0"/>
                      </a:rPr>
                      <m:t>𝑃</m:t>
                    </m:r>
                    <m:d>
                      <m:dPr>
                        <m:ctrlPr>
                          <a:rPr lang="en-GB" sz="1800" i="1" smtClean="0">
                            <a:solidFill>
                              <a:schemeClr val="bg2"/>
                            </a:solidFill>
                            <a:latin typeface="Cambria Math" panose="02040503050406030204" pitchFamily="18" charset="0"/>
                            <a:ea typeface="Cambria Math" panose="02040503050406030204" pitchFamily="18" charset="0"/>
                          </a:rPr>
                        </m:ctrlPr>
                      </m:dPr>
                      <m:e>
                        <m:r>
                          <a:rPr lang="en-US" sz="1800" b="0" i="1" smtClean="0">
                            <a:solidFill>
                              <a:schemeClr val="bg2"/>
                            </a:solidFill>
                            <a:latin typeface="Cambria Math" panose="02040503050406030204" pitchFamily="18" charset="0"/>
                            <a:ea typeface="Cambria Math" panose="02040503050406030204" pitchFamily="18" charset="0"/>
                          </a:rPr>
                          <m:t>𝐸𝑟𝑟𝑜𝑟</m:t>
                        </m:r>
                      </m:e>
                      <m:e>
                        <m:r>
                          <a:rPr lang="en-US" sz="1800" b="0" i="1" smtClean="0">
                            <a:solidFill>
                              <a:schemeClr val="bg2"/>
                            </a:solidFill>
                            <a:latin typeface="Cambria Math" panose="02040503050406030204" pitchFamily="18" charset="0"/>
                            <a:ea typeface="Cambria Math" panose="02040503050406030204" pitchFamily="18" charset="0"/>
                          </a:rPr>
                          <m:t>𝑆𝑝𝑎𝑚</m:t>
                        </m:r>
                      </m:e>
                    </m:d>
                  </m:oMath>
                </a14:m>
                <a:r>
                  <a:rPr lang="en" sz="1800">
                    <a:latin typeface="Cambria Math" panose="02040503050406030204" pitchFamily="18" charset="0"/>
                    <a:ea typeface="Cambria Math" panose="02040503050406030204" pitchFamily="18" charset="0"/>
                  </a:rPr>
                  <a:t> = 3/4  or </a:t>
                </a:r>
                <a:r>
                  <a:rPr lang="en" sz="1800" b="1">
                    <a:solidFill>
                      <a:schemeClr val="bg2"/>
                    </a:solidFill>
                    <a:latin typeface="Cambria Math" panose="02040503050406030204" pitchFamily="18" charset="0"/>
                    <a:ea typeface="Cambria Math" panose="02040503050406030204" pitchFamily="18" charset="0"/>
                  </a:rPr>
                  <a:t>0.75</a:t>
                </a:r>
              </a:p>
              <a:p>
                <a:pPr marL="971550" lvl="1" indent="-285750"/>
                <a14:m>
                  <m:oMath xmlns:m="http://schemas.openxmlformats.org/officeDocument/2006/math">
                    <m:r>
                      <a:rPr lang="en-GB" sz="1800" i="1">
                        <a:solidFill>
                          <a:schemeClr val="accent4"/>
                        </a:solidFill>
                        <a:latin typeface="Cambria Math" panose="02040503050406030204" pitchFamily="18" charset="0"/>
                        <a:ea typeface="Cambria Math" panose="02040503050406030204" pitchFamily="18" charset="0"/>
                      </a:rPr>
                      <m:t>𝑃</m:t>
                    </m:r>
                    <m:d>
                      <m:dPr>
                        <m:ctrlPr>
                          <a:rPr lang="en-GB" sz="1800" i="1">
                            <a:solidFill>
                              <a:schemeClr val="accent4"/>
                            </a:solidFill>
                            <a:latin typeface="Cambria Math" panose="02040503050406030204" pitchFamily="18" charset="0"/>
                            <a:ea typeface="Cambria Math" panose="02040503050406030204" pitchFamily="18" charset="0"/>
                          </a:rPr>
                        </m:ctrlPr>
                      </m:dPr>
                      <m:e>
                        <m:r>
                          <a:rPr lang="en-US" sz="1800" i="1">
                            <a:solidFill>
                              <a:schemeClr val="accent4"/>
                            </a:solidFill>
                            <a:latin typeface="Cambria Math" panose="02040503050406030204" pitchFamily="18" charset="0"/>
                            <a:ea typeface="Cambria Math" panose="02040503050406030204" pitchFamily="18" charset="0"/>
                          </a:rPr>
                          <m:t>𝑆𝑝𝑎𝑚</m:t>
                        </m:r>
                      </m:e>
                    </m:d>
                    <m:r>
                      <a:rPr lang="en-GB" sz="1800" i="1">
                        <a:latin typeface="Cambria Math" panose="02040503050406030204" pitchFamily="18" charset="0"/>
                        <a:ea typeface="Cambria Math" panose="02040503050406030204" pitchFamily="18" charset="0"/>
                      </a:rPr>
                      <m:t>=</m:t>
                    </m:r>
                  </m:oMath>
                </a14:m>
                <a:r>
                  <a:rPr lang="en" sz="1800">
                    <a:latin typeface="Cambria Math" panose="02040503050406030204" pitchFamily="18" charset="0"/>
                    <a:ea typeface="Cambria Math" panose="02040503050406030204" pitchFamily="18" charset="0"/>
                  </a:rPr>
                  <a:t> 4/20 or </a:t>
                </a:r>
                <a:r>
                  <a:rPr lang="en" sz="1800" b="1">
                    <a:solidFill>
                      <a:schemeClr val="accent4"/>
                    </a:solidFill>
                    <a:latin typeface="Cambria Math" panose="02040503050406030204" pitchFamily="18" charset="0"/>
                    <a:ea typeface="Cambria Math" panose="02040503050406030204" pitchFamily="18" charset="0"/>
                  </a:rPr>
                  <a:t>0.20</a:t>
                </a:r>
              </a:p>
              <a:p>
                <a:pPr marL="971550" lvl="1" indent="-285750"/>
                <a14:m>
                  <m:oMath xmlns:m="http://schemas.openxmlformats.org/officeDocument/2006/math">
                    <m:r>
                      <a:rPr lang="en-GB" sz="1800" i="1">
                        <a:solidFill>
                          <a:schemeClr val="accent1"/>
                        </a:solidFill>
                        <a:latin typeface="Cambria Math" panose="02040503050406030204" pitchFamily="18" charset="0"/>
                        <a:ea typeface="Cambria Math" panose="02040503050406030204" pitchFamily="18" charset="0"/>
                      </a:rPr>
                      <m:t>𝑃</m:t>
                    </m:r>
                    <m:d>
                      <m:dPr>
                        <m:ctrlPr>
                          <a:rPr lang="en-GB" sz="1800" i="1">
                            <a:solidFill>
                              <a:schemeClr val="accent1"/>
                            </a:solidFill>
                            <a:latin typeface="Cambria Math" panose="02040503050406030204" pitchFamily="18" charset="0"/>
                            <a:ea typeface="Cambria Math" panose="02040503050406030204" pitchFamily="18" charset="0"/>
                          </a:rPr>
                        </m:ctrlPr>
                      </m:dPr>
                      <m:e>
                        <m:r>
                          <a:rPr lang="en-US" sz="1800" i="1">
                            <a:solidFill>
                              <a:schemeClr val="accent1"/>
                            </a:solidFill>
                            <a:latin typeface="Cambria Math" panose="02040503050406030204" pitchFamily="18" charset="0"/>
                            <a:ea typeface="Cambria Math" panose="02040503050406030204" pitchFamily="18" charset="0"/>
                          </a:rPr>
                          <m:t>𝐸𝑟𝑟𝑜𝑟</m:t>
                        </m:r>
                      </m:e>
                    </m:d>
                    <m:r>
                      <a:rPr lang="en-GB" sz="1800" i="1">
                        <a:latin typeface="Cambria Math" panose="02040503050406030204" pitchFamily="18" charset="0"/>
                        <a:ea typeface="Cambria Math" panose="02040503050406030204" pitchFamily="18" charset="0"/>
                      </a:rPr>
                      <m:t>=</m:t>
                    </m:r>
                  </m:oMath>
                </a14:m>
                <a:r>
                  <a:rPr lang="en" sz="1800">
                    <a:latin typeface="Cambria Math" panose="02040503050406030204" pitchFamily="18" charset="0"/>
                    <a:ea typeface="Cambria Math" panose="02040503050406030204" pitchFamily="18" charset="0"/>
                  </a:rPr>
                  <a:t> 7/20 or </a:t>
                </a:r>
                <a:r>
                  <a:rPr lang="en" sz="1800" b="1">
                    <a:solidFill>
                      <a:schemeClr val="accent1"/>
                    </a:solidFill>
                    <a:latin typeface="Cambria Math" panose="02040503050406030204" pitchFamily="18" charset="0"/>
                    <a:ea typeface="Cambria Math" panose="02040503050406030204" pitchFamily="18" charset="0"/>
                  </a:rPr>
                  <a:t>0.</a:t>
                </a:r>
                <a:r>
                  <a:rPr lang="en-US" sz="1800" b="1">
                    <a:solidFill>
                      <a:schemeClr val="accent1"/>
                    </a:solidFill>
                    <a:latin typeface="Cambria Math" panose="02040503050406030204" pitchFamily="18" charset="0"/>
                    <a:ea typeface="Cambria Math" panose="02040503050406030204" pitchFamily="18" charset="0"/>
                  </a:rPr>
                  <a:t>35</a:t>
                </a:r>
                <a:endParaRPr lang="en-US" sz="1800" b="1" i="1">
                  <a:solidFill>
                    <a:schemeClr val="accent1"/>
                  </a:solidFill>
                  <a:latin typeface="Cambria Math" panose="02040503050406030204" pitchFamily="18" charset="0"/>
                  <a:ea typeface="Cambria Math" panose="02040503050406030204" pitchFamily="18" charset="0"/>
                </a:endParaRPr>
              </a:p>
              <a:p>
                <a:pPr marL="685800" lvl="1" indent="0">
                  <a:buNone/>
                </a:pPr>
                <a:endParaRPr lang="en"/>
              </a:p>
              <a:p>
                <a:pPr marL="514350" indent="-285750">
                  <a:buFont typeface="Arial"/>
                  <a:buChar char="•"/>
                </a:pPr>
                <a:r>
                  <a:rPr lang="en">
                    <a:solidFill>
                      <a:schemeClr val="tx2"/>
                    </a:solidFill>
                  </a:rPr>
                  <a:t>P(Spam|Error) = </a:t>
                </a:r>
                <a14:m>
                  <m:oMath xmlns:m="http://schemas.openxmlformats.org/officeDocument/2006/math">
                    <m:f>
                      <m:fPr>
                        <m:ctrlPr>
                          <a:rPr lang="en-GB" sz="2400" i="1" smtClean="0">
                            <a:latin typeface="Cambria Math" panose="02040503050406030204" pitchFamily="18" charset="0"/>
                          </a:rPr>
                        </m:ctrlPr>
                      </m:fPr>
                      <m:num>
                        <m:r>
                          <a:rPr lang="en-GB" sz="2400" i="1" smtClean="0">
                            <a:solidFill>
                              <a:schemeClr val="bg2"/>
                            </a:solidFill>
                            <a:latin typeface="Cambria Math" panose="02040503050406030204" pitchFamily="18" charset="0"/>
                          </a:rPr>
                          <m:t>0.75</m:t>
                        </m:r>
                        <m:r>
                          <a:rPr lang="en-GB" sz="2400" i="1" smtClean="0">
                            <a:latin typeface="Cambria Math" panose="02040503050406030204" pitchFamily="18" charset="0"/>
                          </a:rPr>
                          <m:t>∗</m:t>
                        </m:r>
                        <m:r>
                          <a:rPr lang="en-GB" sz="2400" i="1" smtClean="0">
                            <a:solidFill>
                              <a:schemeClr val="accent4"/>
                            </a:solidFill>
                            <a:latin typeface="Cambria Math" panose="02040503050406030204" pitchFamily="18" charset="0"/>
                          </a:rPr>
                          <m:t>0.</m:t>
                        </m:r>
                        <m:r>
                          <a:rPr lang="en-US" sz="2400" b="0" i="1" smtClean="0">
                            <a:solidFill>
                              <a:schemeClr val="accent4"/>
                            </a:solidFill>
                            <a:latin typeface="Cambria Math" panose="02040503050406030204" pitchFamily="18" charset="0"/>
                          </a:rPr>
                          <m:t>20</m:t>
                        </m:r>
                      </m:num>
                      <m:den>
                        <m:r>
                          <a:rPr lang="en-GB" sz="2400" i="1" smtClean="0">
                            <a:solidFill>
                              <a:schemeClr val="accent1"/>
                            </a:solidFill>
                            <a:latin typeface="Cambria Math" panose="02040503050406030204" pitchFamily="18" charset="0"/>
                          </a:rPr>
                          <m:t>0.</m:t>
                        </m:r>
                        <m:r>
                          <a:rPr lang="en-US" sz="2400" b="0" i="1" smtClean="0">
                            <a:solidFill>
                              <a:schemeClr val="accent1"/>
                            </a:solidFill>
                            <a:latin typeface="Cambria Math" panose="02040503050406030204" pitchFamily="18" charset="0"/>
                          </a:rPr>
                          <m:t>35</m:t>
                        </m:r>
                      </m:den>
                    </m:f>
                  </m:oMath>
                </a14:m>
                <a:r>
                  <a:rPr lang="en" sz="2400"/>
                  <a:t> </a:t>
                </a:r>
                <a:r>
                  <a:rPr lang="en"/>
                  <a:t>= </a:t>
                </a:r>
                <a:r>
                  <a:rPr lang="en" b="1"/>
                  <a:t>0.43 </a:t>
                </a:r>
                <a:r>
                  <a:rPr lang="en"/>
                  <a:t>or</a:t>
                </a:r>
                <a:r>
                  <a:rPr lang="en" b="1"/>
                  <a:t> 43% likely</a:t>
                </a:r>
              </a:p>
              <a:p>
                <a:pPr marL="228600"/>
                <a:endParaRPr lang="en"/>
              </a:p>
            </p:txBody>
          </p:sp>
        </mc:Choice>
        <mc:Fallback xmlns="">
          <p:sp>
            <p:nvSpPr>
              <p:cNvPr id="54" name="Text Placeholder 1">
                <a:extLst>
                  <a:ext uri="{FF2B5EF4-FFF2-40B4-BE49-F238E27FC236}">
                    <a16:creationId xmlns:a16="http://schemas.microsoft.com/office/drawing/2014/main" id="{3D7D3D99-305D-4628-A0D6-4CBEC5486AEA}"/>
                  </a:ext>
                </a:extLst>
              </p:cNvPr>
              <p:cNvSpPr txBox="1">
                <a:spLocks noRot="1" noChangeAspect="1" noMove="1" noResize="1" noEditPoints="1" noAdjustHandles="1" noChangeArrowheads="1" noChangeShapeType="1" noTextEdit="1"/>
              </p:cNvSpPr>
              <p:nvPr/>
            </p:nvSpPr>
            <p:spPr>
              <a:xfrm>
                <a:off x="6096000" y="1959866"/>
                <a:ext cx="5688012" cy="4348860"/>
              </a:xfrm>
              <a:prstGeom prst="rect">
                <a:avLst/>
              </a:prstGeom>
              <a:blipFill>
                <a:blip r:embed="rId3"/>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84C9E2B4-70F8-46F0-BE0E-355147B05CA7}"/>
              </a:ext>
            </a:extLst>
          </p:cNvPr>
          <p:cNvSpPr/>
          <p:nvPr/>
        </p:nvSpPr>
        <p:spPr>
          <a:xfrm>
            <a:off x="2178996" y="3090153"/>
            <a:ext cx="1400783" cy="105383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54">
            <a:extLst>
              <a:ext uri="{FF2B5EF4-FFF2-40B4-BE49-F238E27FC236}">
                <a16:creationId xmlns:a16="http://schemas.microsoft.com/office/drawing/2014/main" id="{18A43672-E225-4F20-A389-92D736EBB7E9}"/>
              </a:ext>
            </a:extLst>
          </p:cNvPr>
          <p:cNvSpPr/>
          <p:nvPr/>
        </p:nvSpPr>
        <p:spPr>
          <a:xfrm>
            <a:off x="2164660" y="5470940"/>
            <a:ext cx="1369609" cy="54000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91CCBA91-341F-46CF-AC04-5F43ECF2315A}"/>
              </a:ext>
            </a:extLst>
          </p:cNvPr>
          <p:cNvSpPr/>
          <p:nvPr/>
        </p:nvSpPr>
        <p:spPr>
          <a:xfrm>
            <a:off x="5248627" y="3102085"/>
            <a:ext cx="578242" cy="10538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a:extLst>
              <a:ext uri="{FF2B5EF4-FFF2-40B4-BE49-F238E27FC236}">
                <a16:creationId xmlns:a16="http://schemas.microsoft.com/office/drawing/2014/main" id="{D11280AF-9367-46F9-9C79-6760F4646EB7}"/>
              </a:ext>
            </a:extLst>
          </p:cNvPr>
          <p:cNvSpPr/>
          <p:nvPr/>
        </p:nvSpPr>
        <p:spPr>
          <a:xfrm>
            <a:off x="5248627" y="5464432"/>
            <a:ext cx="578242" cy="5634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85D3F8EA-2CBF-4EB1-80E5-96067F2791E8}"/>
              </a:ext>
            </a:extLst>
          </p:cNvPr>
          <p:cNvSpPr/>
          <p:nvPr/>
        </p:nvSpPr>
        <p:spPr>
          <a:xfrm>
            <a:off x="5201055" y="5422740"/>
            <a:ext cx="664724" cy="65277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8389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wipe(left)">
                                      <p:cBhvr>
                                        <p:cTn id="7" dur="500"/>
                                        <p:tgtEl>
                                          <p:spTgt spid="5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4">
                                            <p:txEl>
                                              <p:pRg st="1" end="1"/>
                                            </p:txEl>
                                          </p:spTgt>
                                        </p:tgtEl>
                                        <p:attrNameLst>
                                          <p:attrName>style.visibility</p:attrName>
                                        </p:attrNameLst>
                                      </p:cBhvr>
                                      <p:to>
                                        <p:strVal val="visible"/>
                                      </p:to>
                                    </p:set>
                                    <p:animEffect transition="in" filter="wipe(left)">
                                      <p:cBhvr>
                                        <p:cTn id="11" dur="500"/>
                                        <p:tgtEl>
                                          <p:spTgt spid="5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4">
                                            <p:txEl>
                                              <p:pRg st="2" end="2"/>
                                            </p:txEl>
                                          </p:spTgt>
                                        </p:tgtEl>
                                        <p:attrNameLst>
                                          <p:attrName>style.visibility</p:attrName>
                                        </p:attrNameLst>
                                      </p:cBhvr>
                                      <p:to>
                                        <p:strVal val="visible"/>
                                      </p:to>
                                    </p:set>
                                    <p:animEffect transition="in" filter="wipe(down)">
                                      <p:cBhvr>
                                        <p:cTn id="16" dur="500"/>
                                        <p:tgtEl>
                                          <p:spTgt spid="54">
                                            <p:txEl>
                                              <p:pRg st="2" end="2"/>
                                            </p:txEl>
                                          </p:spTgt>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anim calcmode="lin" valueType="num">
                                      <p:cBhvr>
                                        <p:cTn id="25" dur="1000" fill="hold"/>
                                        <p:tgtEl>
                                          <p:spTgt spid="55"/>
                                        </p:tgtEl>
                                        <p:attrNameLst>
                                          <p:attrName>ppt_x</p:attrName>
                                        </p:attrNameLst>
                                      </p:cBhvr>
                                      <p:tavLst>
                                        <p:tav tm="0">
                                          <p:val>
                                            <p:strVal val="#ppt_x"/>
                                          </p:val>
                                        </p:tav>
                                        <p:tav tm="100000">
                                          <p:val>
                                            <p:strVal val="#ppt_x"/>
                                          </p:val>
                                        </p:tav>
                                      </p:tavLst>
                                    </p:anim>
                                    <p:anim calcmode="lin" valueType="num">
                                      <p:cBhvr>
                                        <p:cTn id="2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4">
                                            <p:txEl>
                                              <p:pRg st="3" end="3"/>
                                            </p:txEl>
                                          </p:spTgt>
                                        </p:tgtEl>
                                        <p:attrNameLst>
                                          <p:attrName>style.visibility</p:attrName>
                                        </p:attrNameLst>
                                      </p:cBhvr>
                                      <p:to>
                                        <p:strVal val="visible"/>
                                      </p:to>
                                    </p:set>
                                    <p:animEffect transition="in" filter="wipe(left)">
                                      <p:cBhvr>
                                        <p:cTn id="31" dur="500"/>
                                        <p:tgtEl>
                                          <p:spTgt spid="54">
                                            <p:txEl>
                                              <p:pRg st="3" end="3"/>
                                            </p:txEl>
                                          </p:spTgt>
                                        </p:tgtEl>
                                      </p:cBhvr>
                                    </p:animEffect>
                                  </p:childTnLst>
                                </p:cTn>
                              </p:par>
                              <p:par>
                                <p:cTn id="32" presetID="42"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1000"/>
                                        <p:tgtEl>
                                          <p:spTgt spid="58"/>
                                        </p:tgtEl>
                                      </p:cBhvr>
                                    </p:animEffect>
                                    <p:anim calcmode="lin" valueType="num">
                                      <p:cBhvr>
                                        <p:cTn id="35" dur="1000" fill="hold"/>
                                        <p:tgtEl>
                                          <p:spTgt spid="58"/>
                                        </p:tgtEl>
                                        <p:attrNameLst>
                                          <p:attrName>ppt_x</p:attrName>
                                        </p:attrNameLst>
                                      </p:cBhvr>
                                      <p:tavLst>
                                        <p:tav tm="0">
                                          <p:val>
                                            <p:strVal val="#ppt_x"/>
                                          </p:val>
                                        </p:tav>
                                        <p:tav tm="100000">
                                          <p:val>
                                            <p:strVal val="#ppt_x"/>
                                          </p:val>
                                        </p:tav>
                                      </p:tavLst>
                                    </p:anim>
                                    <p:anim calcmode="lin" valueType="num">
                                      <p:cBhvr>
                                        <p:cTn id="36" dur="1000" fill="hold"/>
                                        <p:tgtEl>
                                          <p:spTgt spid="5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50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1000"/>
                                        <p:tgtEl>
                                          <p:spTgt spid="59"/>
                                        </p:tgtEl>
                                      </p:cBhvr>
                                    </p:animEffect>
                                    <p:anim calcmode="lin" valueType="num">
                                      <p:cBhvr>
                                        <p:cTn id="40" dur="1000" fill="hold"/>
                                        <p:tgtEl>
                                          <p:spTgt spid="59"/>
                                        </p:tgtEl>
                                        <p:attrNameLst>
                                          <p:attrName>ppt_x</p:attrName>
                                        </p:attrNameLst>
                                      </p:cBhvr>
                                      <p:tavLst>
                                        <p:tav tm="0">
                                          <p:val>
                                            <p:strVal val="#ppt_x"/>
                                          </p:val>
                                        </p:tav>
                                        <p:tav tm="100000">
                                          <p:val>
                                            <p:strVal val="#ppt_x"/>
                                          </p:val>
                                        </p:tav>
                                      </p:tavLst>
                                    </p:anim>
                                    <p:anim calcmode="lin" valueType="num">
                                      <p:cBhvr>
                                        <p:cTn id="41"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4">
                                            <p:txEl>
                                              <p:pRg st="4" end="4"/>
                                            </p:txEl>
                                          </p:spTgt>
                                        </p:tgtEl>
                                        <p:attrNameLst>
                                          <p:attrName>style.visibility</p:attrName>
                                        </p:attrNameLst>
                                      </p:cBhvr>
                                      <p:to>
                                        <p:strVal val="visible"/>
                                      </p:to>
                                    </p:set>
                                    <p:animEffect transition="in" filter="wipe(left)">
                                      <p:cBhvr>
                                        <p:cTn id="46" dur="500"/>
                                        <p:tgtEl>
                                          <p:spTgt spid="54">
                                            <p:txEl>
                                              <p:pRg st="4" end="4"/>
                                            </p:txEl>
                                          </p:spTgt>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1000"/>
                                        <p:tgtEl>
                                          <p:spTgt spid="56"/>
                                        </p:tgtEl>
                                      </p:cBhvr>
                                    </p:animEffect>
                                    <p:anim calcmode="lin" valueType="num">
                                      <p:cBhvr>
                                        <p:cTn id="50" dur="1000" fill="hold"/>
                                        <p:tgtEl>
                                          <p:spTgt spid="56"/>
                                        </p:tgtEl>
                                        <p:attrNameLst>
                                          <p:attrName>ppt_x</p:attrName>
                                        </p:attrNameLst>
                                      </p:cBhvr>
                                      <p:tavLst>
                                        <p:tav tm="0">
                                          <p:val>
                                            <p:strVal val="#ppt_x"/>
                                          </p:val>
                                        </p:tav>
                                        <p:tav tm="100000">
                                          <p:val>
                                            <p:strVal val="#ppt_x"/>
                                          </p:val>
                                        </p:tav>
                                      </p:tavLst>
                                    </p:anim>
                                    <p:anim calcmode="lin" valueType="num">
                                      <p:cBhvr>
                                        <p:cTn id="51" dur="1000" fill="hold"/>
                                        <p:tgtEl>
                                          <p:spTgt spid="5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50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1000"/>
                                        <p:tgtEl>
                                          <p:spTgt spid="57"/>
                                        </p:tgtEl>
                                      </p:cBhvr>
                                    </p:animEffect>
                                    <p:anim calcmode="lin" valueType="num">
                                      <p:cBhvr>
                                        <p:cTn id="55" dur="1000" fill="hold"/>
                                        <p:tgtEl>
                                          <p:spTgt spid="57"/>
                                        </p:tgtEl>
                                        <p:attrNameLst>
                                          <p:attrName>ppt_x</p:attrName>
                                        </p:attrNameLst>
                                      </p:cBhvr>
                                      <p:tavLst>
                                        <p:tav tm="0">
                                          <p:val>
                                            <p:strVal val="#ppt_x"/>
                                          </p:val>
                                        </p:tav>
                                        <p:tav tm="100000">
                                          <p:val>
                                            <p:strVal val="#ppt_x"/>
                                          </p:val>
                                        </p:tav>
                                      </p:tavLst>
                                    </p:anim>
                                    <p:anim calcmode="lin" valueType="num">
                                      <p:cBhvr>
                                        <p:cTn id="5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54">
                                            <p:txEl>
                                              <p:pRg st="6" end="6"/>
                                            </p:txEl>
                                          </p:spTgt>
                                        </p:tgtEl>
                                        <p:attrNameLst>
                                          <p:attrName>style.visibility</p:attrName>
                                        </p:attrNameLst>
                                      </p:cBhvr>
                                      <p:to>
                                        <p:strVal val="visible"/>
                                      </p:to>
                                    </p:set>
                                    <p:animEffect transition="in" filter="wipe(left)">
                                      <p:cBhvr>
                                        <p:cTn id="61" dur="500"/>
                                        <p:tgtEl>
                                          <p:spTgt spid="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 grpId="0" animBg="1"/>
      <p:bldP spid="55" grpId="0" animBg="1"/>
      <p:bldP spid="56" grpId="0" animBg="1"/>
      <p:bldP spid="57" grpId="0" animBg="1"/>
      <p:bldP spid="5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329C6F-5F56-4BBB-990E-AD15CD63DA1F}"/>
              </a:ext>
            </a:extLst>
          </p:cNvPr>
          <p:cNvSpPr>
            <a:spLocks noGrp="1"/>
          </p:cNvSpPr>
          <p:nvPr>
            <p:ph type="body" idx="1"/>
          </p:nvPr>
        </p:nvSpPr>
        <p:spPr>
          <a:xfrm>
            <a:off x="407987" y="1052736"/>
            <a:ext cx="11376025" cy="1013067"/>
          </a:xfrm>
        </p:spPr>
        <p:txBody>
          <a:bodyPr>
            <a:noAutofit/>
          </a:bodyPr>
          <a:lstStyle/>
          <a:p>
            <a:pPr marL="228600" indent="0"/>
            <a:r>
              <a:rPr lang="en-CA" dirty="0"/>
              <a:t>KNN assigns output classes based on the most similar observations in our sample space.</a:t>
            </a:r>
          </a:p>
          <a:p>
            <a:pPr marL="228600" indent="0"/>
            <a:r>
              <a:rPr lang="en-CA" dirty="0"/>
              <a:t>By similar, we mean those who have the closest input values.</a:t>
            </a:r>
            <a:endParaRPr lang="en-GB" dirty="0"/>
          </a:p>
          <a:p>
            <a:pPr marL="514350" indent="-285750">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82BA28BC-E01A-4132-A817-4F582EF8DB41}"/>
              </a:ext>
            </a:extLst>
          </p:cNvPr>
          <p:cNvSpPr>
            <a:spLocks noGrp="1"/>
          </p:cNvSpPr>
          <p:nvPr>
            <p:ph type="title"/>
          </p:nvPr>
        </p:nvSpPr>
        <p:spPr/>
        <p:txBody>
          <a:bodyPr/>
          <a:lstStyle/>
          <a:p>
            <a:r>
              <a:rPr lang="en-GB" dirty="0"/>
              <a:t>K-Nearest Neighbours (KNN)</a:t>
            </a:r>
          </a:p>
        </p:txBody>
      </p:sp>
      <p:sp>
        <p:nvSpPr>
          <p:cNvPr id="23" name="Rounded Rectangle 27">
            <a:extLst>
              <a:ext uri="{FF2B5EF4-FFF2-40B4-BE49-F238E27FC236}">
                <a16:creationId xmlns:a16="http://schemas.microsoft.com/office/drawing/2014/main" id="{AF3171DA-87B1-46DE-8D73-0249F764176F}"/>
              </a:ext>
            </a:extLst>
          </p:cNvPr>
          <p:cNvSpPr/>
          <p:nvPr/>
        </p:nvSpPr>
        <p:spPr>
          <a:xfrm>
            <a:off x="634187" y="2271848"/>
            <a:ext cx="4689960" cy="3574472"/>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4" name="Straight Connector 23">
            <a:extLst>
              <a:ext uri="{FF2B5EF4-FFF2-40B4-BE49-F238E27FC236}">
                <a16:creationId xmlns:a16="http://schemas.microsoft.com/office/drawing/2014/main" id="{57C24909-39AC-4B43-A34D-852A575B4416}"/>
              </a:ext>
            </a:extLst>
          </p:cNvPr>
          <p:cNvCxnSpPr>
            <a:cxnSpLocks/>
          </p:cNvCxnSpPr>
          <p:nvPr/>
        </p:nvCxnSpPr>
        <p:spPr>
          <a:xfrm>
            <a:off x="1843508" y="3101955"/>
            <a:ext cx="0" cy="2160000"/>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A7846A-5D3B-4AF1-8DB5-29B2D02D3A6B}"/>
              </a:ext>
            </a:extLst>
          </p:cNvPr>
          <p:cNvCxnSpPr>
            <a:cxnSpLocks/>
          </p:cNvCxnSpPr>
          <p:nvPr/>
        </p:nvCxnSpPr>
        <p:spPr>
          <a:xfrm>
            <a:off x="1843507" y="5262613"/>
            <a:ext cx="2160000" cy="0"/>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31265A-A973-414C-96E6-F1C0C137DFB5}"/>
              </a:ext>
            </a:extLst>
          </p:cNvPr>
          <p:cNvSpPr txBox="1"/>
          <p:nvPr/>
        </p:nvSpPr>
        <p:spPr>
          <a:xfrm>
            <a:off x="1984840" y="5308154"/>
            <a:ext cx="1835667" cy="461665"/>
          </a:xfrm>
          <a:prstGeom prst="rect">
            <a:avLst/>
          </a:prstGeom>
          <a:noFill/>
        </p:spPr>
        <p:txBody>
          <a:bodyPr wrap="square" lIns="91440" tIns="45720" rIns="91440" bIns="45720" rtlCol="0" anchor="t">
            <a:spAutoFit/>
          </a:bodyPr>
          <a:lstStyle/>
          <a:p>
            <a:pPr algn="ctr"/>
            <a:r>
              <a:rPr lang="en-GB" sz="1200">
                <a:solidFill>
                  <a:schemeClr val="bg2"/>
                </a:solidFill>
                <a:latin typeface="Open Sans"/>
                <a:ea typeface="Open Sans"/>
                <a:cs typeface="Open Sans"/>
              </a:rPr>
              <a:t>Malicious Content Frequency (X)</a:t>
            </a:r>
            <a:endParaRPr lang="en-US" sz="1200">
              <a:solidFill>
                <a:schemeClr val="bg2"/>
              </a:solidFill>
            </a:endParaRPr>
          </a:p>
        </p:txBody>
      </p:sp>
      <p:sp>
        <p:nvSpPr>
          <p:cNvPr id="27" name="TextBox 26">
            <a:extLst>
              <a:ext uri="{FF2B5EF4-FFF2-40B4-BE49-F238E27FC236}">
                <a16:creationId xmlns:a16="http://schemas.microsoft.com/office/drawing/2014/main" id="{768F8874-67A4-4E03-8084-18DC2AE34E9D}"/>
              </a:ext>
            </a:extLst>
          </p:cNvPr>
          <p:cNvSpPr txBox="1"/>
          <p:nvPr/>
        </p:nvSpPr>
        <p:spPr>
          <a:xfrm rot="16200000">
            <a:off x="396360" y="4064363"/>
            <a:ext cx="2380889" cy="461665"/>
          </a:xfrm>
          <a:prstGeom prst="rect">
            <a:avLst/>
          </a:prstGeom>
          <a:noFill/>
        </p:spPr>
        <p:txBody>
          <a:bodyPr wrap="square" lIns="91440" tIns="45720" rIns="91440" bIns="45720" rtlCol="0" anchor="t">
            <a:spAutoFit/>
          </a:bodyPr>
          <a:lstStyle/>
          <a:p>
            <a:pPr algn="ctr"/>
            <a:r>
              <a:rPr lang="en-GB" sz="1200" dirty="0">
                <a:solidFill>
                  <a:schemeClr val="bg2"/>
                </a:solidFill>
                <a:latin typeface="Open Sans"/>
                <a:ea typeface="Open Sans"/>
                <a:cs typeface="Open Sans"/>
              </a:rPr>
              <a:t> Grammatical Errors Frequency  (Y)</a:t>
            </a:r>
          </a:p>
        </p:txBody>
      </p:sp>
      <p:grpSp>
        <p:nvGrpSpPr>
          <p:cNvPr id="28" name="Group 27">
            <a:extLst>
              <a:ext uri="{FF2B5EF4-FFF2-40B4-BE49-F238E27FC236}">
                <a16:creationId xmlns:a16="http://schemas.microsoft.com/office/drawing/2014/main" id="{54D16404-D6A0-40E2-996A-CFF8119239FF}"/>
              </a:ext>
            </a:extLst>
          </p:cNvPr>
          <p:cNvGrpSpPr/>
          <p:nvPr/>
        </p:nvGrpSpPr>
        <p:grpSpPr>
          <a:xfrm>
            <a:off x="2640328" y="3601522"/>
            <a:ext cx="1491688" cy="1253179"/>
            <a:chOff x="2902641" y="4167382"/>
            <a:chExt cx="1017816" cy="855075"/>
          </a:xfrm>
        </p:grpSpPr>
        <p:sp>
          <p:nvSpPr>
            <p:cNvPr id="29" name="Oval 28">
              <a:extLst>
                <a:ext uri="{FF2B5EF4-FFF2-40B4-BE49-F238E27FC236}">
                  <a16:creationId xmlns:a16="http://schemas.microsoft.com/office/drawing/2014/main" id="{F261D841-1DFB-4230-AD91-9C14D33D160C}"/>
                </a:ext>
              </a:extLst>
            </p:cNvPr>
            <p:cNvSpPr/>
            <p:nvPr/>
          </p:nvSpPr>
          <p:spPr>
            <a:xfrm rot="16200000">
              <a:off x="3691954" y="4936057"/>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0" name="Oval 29">
              <a:extLst>
                <a:ext uri="{FF2B5EF4-FFF2-40B4-BE49-F238E27FC236}">
                  <a16:creationId xmlns:a16="http://schemas.microsoft.com/office/drawing/2014/main" id="{DAE8CB16-162E-4878-9AB0-7DCDB07CD17B}"/>
                </a:ext>
              </a:extLst>
            </p:cNvPr>
            <p:cNvSpPr/>
            <p:nvPr/>
          </p:nvSpPr>
          <p:spPr>
            <a:xfrm rot="16200000">
              <a:off x="3607564" y="4344601"/>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1" name="Oval 30">
              <a:extLst>
                <a:ext uri="{FF2B5EF4-FFF2-40B4-BE49-F238E27FC236}">
                  <a16:creationId xmlns:a16="http://schemas.microsoft.com/office/drawing/2014/main" id="{6965626B-ED59-4425-B57F-3CAD5C8A47DE}"/>
                </a:ext>
              </a:extLst>
            </p:cNvPr>
            <p:cNvSpPr/>
            <p:nvPr/>
          </p:nvSpPr>
          <p:spPr>
            <a:xfrm rot="16200000">
              <a:off x="3553801" y="4527172"/>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2" name="Oval 31">
              <a:extLst>
                <a:ext uri="{FF2B5EF4-FFF2-40B4-BE49-F238E27FC236}">
                  <a16:creationId xmlns:a16="http://schemas.microsoft.com/office/drawing/2014/main" id="{E9C65A83-201B-4C83-9606-AA9E2599DD0B}"/>
                </a:ext>
              </a:extLst>
            </p:cNvPr>
            <p:cNvSpPr/>
            <p:nvPr/>
          </p:nvSpPr>
          <p:spPr>
            <a:xfrm rot="16200000">
              <a:off x="3834057" y="4413891"/>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3" name="Oval 32">
              <a:extLst>
                <a:ext uri="{FF2B5EF4-FFF2-40B4-BE49-F238E27FC236}">
                  <a16:creationId xmlns:a16="http://schemas.microsoft.com/office/drawing/2014/main" id="{47EFE20E-657D-42C6-AFDF-DF7AB5ED946D}"/>
                </a:ext>
              </a:extLst>
            </p:cNvPr>
            <p:cNvSpPr/>
            <p:nvPr/>
          </p:nvSpPr>
          <p:spPr>
            <a:xfrm rot="16200000">
              <a:off x="3659040" y="4542569"/>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4" name="Oval 33">
              <a:extLst>
                <a:ext uri="{FF2B5EF4-FFF2-40B4-BE49-F238E27FC236}">
                  <a16:creationId xmlns:a16="http://schemas.microsoft.com/office/drawing/2014/main" id="{7AA89098-1863-4947-B229-81E356AD6CF0}"/>
                </a:ext>
              </a:extLst>
            </p:cNvPr>
            <p:cNvSpPr/>
            <p:nvPr/>
          </p:nvSpPr>
          <p:spPr>
            <a:xfrm rot="16200000">
              <a:off x="3154578" y="4344601"/>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5" name="Oval 34">
              <a:extLst>
                <a:ext uri="{FF2B5EF4-FFF2-40B4-BE49-F238E27FC236}">
                  <a16:creationId xmlns:a16="http://schemas.microsoft.com/office/drawing/2014/main" id="{D16A54C9-F5FF-4EB9-9A24-6F83EF12766D}"/>
                </a:ext>
              </a:extLst>
            </p:cNvPr>
            <p:cNvSpPr/>
            <p:nvPr/>
          </p:nvSpPr>
          <p:spPr>
            <a:xfrm rot="16200000">
              <a:off x="3607564" y="4186227"/>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6" name="Oval 35">
              <a:extLst>
                <a:ext uri="{FF2B5EF4-FFF2-40B4-BE49-F238E27FC236}">
                  <a16:creationId xmlns:a16="http://schemas.microsoft.com/office/drawing/2014/main" id="{6D88392F-D082-4EAA-91F2-5176AFFB4082}"/>
                </a:ext>
              </a:extLst>
            </p:cNvPr>
            <p:cNvSpPr/>
            <p:nvPr/>
          </p:nvSpPr>
          <p:spPr>
            <a:xfrm rot="16200000">
              <a:off x="3463433" y="4314906"/>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7" name="Oval 36">
              <a:extLst>
                <a:ext uri="{FF2B5EF4-FFF2-40B4-BE49-F238E27FC236}">
                  <a16:creationId xmlns:a16="http://schemas.microsoft.com/office/drawing/2014/main" id="{2B996B62-078B-42A6-881A-9F93DD45A9AC}"/>
                </a:ext>
              </a:extLst>
            </p:cNvPr>
            <p:cNvSpPr/>
            <p:nvPr/>
          </p:nvSpPr>
          <p:spPr>
            <a:xfrm rot="16200000">
              <a:off x="3313852" y="4442111"/>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8" name="Oval 37">
              <a:extLst>
                <a:ext uri="{FF2B5EF4-FFF2-40B4-BE49-F238E27FC236}">
                  <a16:creationId xmlns:a16="http://schemas.microsoft.com/office/drawing/2014/main" id="{588A03DC-FFBA-4307-8113-9358CD93AA3D}"/>
                </a:ext>
              </a:extLst>
            </p:cNvPr>
            <p:cNvSpPr/>
            <p:nvPr/>
          </p:nvSpPr>
          <p:spPr>
            <a:xfrm rot="16200000">
              <a:off x="3076969" y="4167382"/>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9" name="Oval 38">
              <a:extLst>
                <a:ext uri="{FF2B5EF4-FFF2-40B4-BE49-F238E27FC236}">
                  <a16:creationId xmlns:a16="http://schemas.microsoft.com/office/drawing/2014/main" id="{6148F677-0EE8-4555-8C35-8F64C3A3A2F7}"/>
                </a:ext>
              </a:extLst>
            </p:cNvPr>
            <p:cNvSpPr/>
            <p:nvPr/>
          </p:nvSpPr>
          <p:spPr>
            <a:xfrm rot="16200000">
              <a:off x="2902641" y="4716518"/>
              <a:ext cx="86400" cy="8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grpSp>
      <p:grpSp>
        <p:nvGrpSpPr>
          <p:cNvPr id="40" name="Group 39">
            <a:extLst>
              <a:ext uri="{FF2B5EF4-FFF2-40B4-BE49-F238E27FC236}">
                <a16:creationId xmlns:a16="http://schemas.microsoft.com/office/drawing/2014/main" id="{07985F4E-5740-4D86-B16C-E6C4011C6313}"/>
              </a:ext>
            </a:extLst>
          </p:cNvPr>
          <p:cNvGrpSpPr/>
          <p:nvPr/>
        </p:nvGrpSpPr>
        <p:grpSpPr>
          <a:xfrm>
            <a:off x="1941696" y="3618628"/>
            <a:ext cx="1689544" cy="1550136"/>
            <a:chOff x="2169259" y="3990591"/>
            <a:chExt cx="1214245" cy="1114056"/>
          </a:xfrm>
        </p:grpSpPr>
        <p:sp>
          <p:nvSpPr>
            <p:cNvPr id="41" name="Oval 40">
              <a:extLst>
                <a:ext uri="{FF2B5EF4-FFF2-40B4-BE49-F238E27FC236}">
                  <a16:creationId xmlns:a16="http://schemas.microsoft.com/office/drawing/2014/main" id="{79B76509-F22B-412C-9E9B-E5FE1FA827A6}"/>
                </a:ext>
              </a:extLst>
            </p:cNvPr>
            <p:cNvSpPr/>
            <p:nvPr/>
          </p:nvSpPr>
          <p:spPr>
            <a:xfrm rot="16200000">
              <a:off x="2453782" y="4902425"/>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2" name="Oval 41">
              <a:extLst>
                <a:ext uri="{FF2B5EF4-FFF2-40B4-BE49-F238E27FC236}">
                  <a16:creationId xmlns:a16="http://schemas.microsoft.com/office/drawing/2014/main" id="{D8C8ED17-8DF7-4E43-82A8-D6EB79B17E39}"/>
                </a:ext>
              </a:extLst>
            </p:cNvPr>
            <p:cNvSpPr/>
            <p:nvPr/>
          </p:nvSpPr>
          <p:spPr>
            <a:xfrm rot="16200000">
              <a:off x="2172967" y="4446144"/>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3" name="Oval 42">
              <a:extLst>
                <a:ext uri="{FF2B5EF4-FFF2-40B4-BE49-F238E27FC236}">
                  <a16:creationId xmlns:a16="http://schemas.microsoft.com/office/drawing/2014/main" id="{F4DC224A-00C3-4654-A377-A7FEC96AD104}"/>
                </a:ext>
              </a:extLst>
            </p:cNvPr>
            <p:cNvSpPr/>
            <p:nvPr/>
          </p:nvSpPr>
          <p:spPr>
            <a:xfrm rot="16200000">
              <a:off x="2321050" y="4596654"/>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4" name="Oval 43">
              <a:extLst>
                <a:ext uri="{FF2B5EF4-FFF2-40B4-BE49-F238E27FC236}">
                  <a16:creationId xmlns:a16="http://schemas.microsoft.com/office/drawing/2014/main" id="{ED475773-84AC-4EAE-9F9C-D1A7AC94DD25}"/>
                </a:ext>
              </a:extLst>
            </p:cNvPr>
            <p:cNvSpPr/>
            <p:nvPr/>
          </p:nvSpPr>
          <p:spPr>
            <a:xfrm rot="16200000">
              <a:off x="2824435" y="4545909"/>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5" name="Oval 44">
              <a:extLst>
                <a:ext uri="{FF2B5EF4-FFF2-40B4-BE49-F238E27FC236}">
                  <a16:creationId xmlns:a16="http://schemas.microsoft.com/office/drawing/2014/main" id="{0EDA5D03-934F-4A09-91C9-ACB632E24606}"/>
                </a:ext>
              </a:extLst>
            </p:cNvPr>
            <p:cNvSpPr/>
            <p:nvPr/>
          </p:nvSpPr>
          <p:spPr>
            <a:xfrm rot="16200000">
              <a:off x="2638824" y="4763265"/>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6" name="Oval 45">
              <a:extLst>
                <a:ext uri="{FF2B5EF4-FFF2-40B4-BE49-F238E27FC236}">
                  <a16:creationId xmlns:a16="http://schemas.microsoft.com/office/drawing/2014/main" id="{6B6BB152-9982-4365-94D6-DBBA1C443BA7}"/>
                </a:ext>
              </a:extLst>
            </p:cNvPr>
            <p:cNvSpPr/>
            <p:nvPr/>
          </p:nvSpPr>
          <p:spPr>
            <a:xfrm rot="16200000">
              <a:off x="2355626" y="4210334"/>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7" name="Oval 46">
              <a:extLst>
                <a:ext uri="{FF2B5EF4-FFF2-40B4-BE49-F238E27FC236}">
                  <a16:creationId xmlns:a16="http://schemas.microsoft.com/office/drawing/2014/main" id="{269454D8-654B-44C7-AEB0-41B537F23435}"/>
                </a:ext>
              </a:extLst>
            </p:cNvPr>
            <p:cNvSpPr/>
            <p:nvPr/>
          </p:nvSpPr>
          <p:spPr>
            <a:xfrm rot="16200000">
              <a:off x="2169259" y="4777834"/>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8" name="Oval 47">
              <a:extLst>
                <a:ext uri="{FF2B5EF4-FFF2-40B4-BE49-F238E27FC236}">
                  <a16:creationId xmlns:a16="http://schemas.microsoft.com/office/drawing/2014/main" id="{7CA92C79-705C-401A-BD99-5396B1D8915E}"/>
                </a:ext>
              </a:extLst>
            </p:cNvPr>
            <p:cNvSpPr/>
            <p:nvPr/>
          </p:nvSpPr>
          <p:spPr>
            <a:xfrm rot="16200000">
              <a:off x="2962007" y="4947845"/>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9" name="Oval 48">
              <a:extLst>
                <a:ext uri="{FF2B5EF4-FFF2-40B4-BE49-F238E27FC236}">
                  <a16:creationId xmlns:a16="http://schemas.microsoft.com/office/drawing/2014/main" id="{6CA46443-E056-4843-897A-4ECB2B327DE4}"/>
                </a:ext>
              </a:extLst>
            </p:cNvPr>
            <p:cNvSpPr/>
            <p:nvPr/>
          </p:nvSpPr>
          <p:spPr>
            <a:xfrm rot="16200000">
              <a:off x="2535430" y="4289647"/>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0" name="Oval 49">
              <a:extLst>
                <a:ext uri="{FF2B5EF4-FFF2-40B4-BE49-F238E27FC236}">
                  <a16:creationId xmlns:a16="http://schemas.microsoft.com/office/drawing/2014/main" id="{21549767-950D-4B81-9CA7-717B3ADD47E1}"/>
                </a:ext>
              </a:extLst>
            </p:cNvPr>
            <p:cNvSpPr/>
            <p:nvPr/>
          </p:nvSpPr>
          <p:spPr>
            <a:xfrm rot="16200000">
              <a:off x="2401380" y="4526421"/>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51" name="Oval 50">
              <a:extLst>
                <a:ext uri="{FF2B5EF4-FFF2-40B4-BE49-F238E27FC236}">
                  <a16:creationId xmlns:a16="http://schemas.microsoft.com/office/drawing/2014/main" id="{D5976693-5ED1-49FD-AC3E-514A73E4BF98}"/>
                </a:ext>
              </a:extLst>
            </p:cNvPr>
            <p:cNvSpPr/>
            <p:nvPr/>
          </p:nvSpPr>
          <p:spPr>
            <a:xfrm rot="16200000">
              <a:off x="2238945" y="4590211"/>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52" name="Oval 51">
              <a:extLst>
                <a:ext uri="{FF2B5EF4-FFF2-40B4-BE49-F238E27FC236}">
                  <a16:creationId xmlns:a16="http://schemas.microsoft.com/office/drawing/2014/main" id="{22620B69-0FC1-4FA7-AED0-929E4F5139EB}"/>
                </a:ext>
              </a:extLst>
            </p:cNvPr>
            <p:cNvSpPr/>
            <p:nvPr/>
          </p:nvSpPr>
          <p:spPr>
            <a:xfrm rot="16200000">
              <a:off x="2241288" y="5018247"/>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53" name="Oval 52">
              <a:extLst>
                <a:ext uri="{FF2B5EF4-FFF2-40B4-BE49-F238E27FC236}">
                  <a16:creationId xmlns:a16="http://schemas.microsoft.com/office/drawing/2014/main" id="{C71B935B-5A40-470F-AC5C-0B616BC6EF23}"/>
                </a:ext>
              </a:extLst>
            </p:cNvPr>
            <p:cNvSpPr/>
            <p:nvPr/>
          </p:nvSpPr>
          <p:spPr>
            <a:xfrm rot="16200000">
              <a:off x="3297104" y="3990591"/>
              <a:ext cx="86400" cy="86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grpSp>
      <p:sp>
        <p:nvSpPr>
          <p:cNvPr id="55" name="TextBox 54">
            <a:extLst>
              <a:ext uri="{FF2B5EF4-FFF2-40B4-BE49-F238E27FC236}">
                <a16:creationId xmlns:a16="http://schemas.microsoft.com/office/drawing/2014/main" id="{F1092D52-0FC8-42BD-AEB8-FA017F456250}"/>
              </a:ext>
            </a:extLst>
          </p:cNvPr>
          <p:cNvSpPr txBox="1"/>
          <p:nvPr/>
        </p:nvSpPr>
        <p:spPr>
          <a:xfrm>
            <a:off x="3669750" y="2428943"/>
            <a:ext cx="14119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rPr>
              <a:t>Class 1: Spam</a:t>
            </a:r>
          </a:p>
          <a:p>
            <a:endPar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AC42B615-0C06-42E4-87DD-9D7DD9A7E089}"/>
              </a:ext>
            </a:extLst>
          </p:cNvPr>
          <p:cNvGrpSpPr/>
          <p:nvPr/>
        </p:nvGrpSpPr>
        <p:grpSpPr>
          <a:xfrm>
            <a:off x="3517401" y="2511324"/>
            <a:ext cx="130176" cy="336294"/>
            <a:chOff x="8228084" y="3050213"/>
            <a:chExt cx="89210" cy="230465"/>
          </a:xfrm>
        </p:grpSpPr>
        <p:sp>
          <p:nvSpPr>
            <p:cNvPr id="57" name="Oval 56">
              <a:extLst>
                <a:ext uri="{FF2B5EF4-FFF2-40B4-BE49-F238E27FC236}">
                  <a16:creationId xmlns:a16="http://schemas.microsoft.com/office/drawing/2014/main" id="{03530E25-FF34-4375-8493-7301C2F8892C}"/>
                </a:ext>
              </a:extLst>
            </p:cNvPr>
            <p:cNvSpPr/>
            <p:nvPr/>
          </p:nvSpPr>
          <p:spPr>
            <a:xfrm rot="16200000">
              <a:off x="8230487" y="3047810"/>
              <a:ext cx="84404" cy="892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58" name="Oval 57">
              <a:extLst>
                <a:ext uri="{FF2B5EF4-FFF2-40B4-BE49-F238E27FC236}">
                  <a16:creationId xmlns:a16="http://schemas.microsoft.com/office/drawing/2014/main" id="{74CC0BBC-A54D-414D-AD20-72AA1271ABDE}"/>
                </a:ext>
              </a:extLst>
            </p:cNvPr>
            <p:cNvSpPr/>
            <p:nvPr/>
          </p:nvSpPr>
          <p:spPr>
            <a:xfrm rot="16200000">
              <a:off x="8230487" y="3193871"/>
              <a:ext cx="84404" cy="89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grpSp>
      <p:sp>
        <p:nvSpPr>
          <p:cNvPr id="59" name="TextBox 58">
            <a:extLst>
              <a:ext uri="{FF2B5EF4-FFF2-40B4-BE49-F238E27FC236}">
                <a16:creationId xmlns:a16="http://schemas.microsoft.com/office/drawing/2014/main" id="{9F37D52F-88DF-4CC3-93C5-29244BBFEA75}"/>
              </a:ext>
            </a:extLst>
          </p:cNvPr>
          <p:cNvSpPr txBox="1"/>
          <p:nvPr/>
        </p:nvSpPr>
        <p:spPr>
          <a:xfrm>
            <a:off x="3683049" y="2660081"/>
            <a:ext cx="1849198" cy="276999"/>
          </a:xfrm>
          <a:prstGeom prst="rect">
            <a:avLst/>
          </a:prstGeom>
          <a:noFill/>
        </p:spPr>
        <p:txBody>
          <a:bodyPr wrap="square">
            <a:spAutoFit/>
          </a:bodyPr>
          <a:lstStyle/>
          <a:p>
            <a:r>
              <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rPr>
              <a:t>Class 2: Not Spam</a:t>
            </a:r>
          </a:p>
        </p:txBody>
      </p:sp>
      <p:sp>
        <p:nvSpPr>
          <p:cNvPr id="60" name="TextBox 59">
            <a:extLst>
              <a:ext uri="{FF2B5EF4-FFF2-40B4-BE49-F238E27FC236}">
                <a16:creationId xmlns:a16="http://schemas.microsoft.com/office/drawing/2014/main" id="{A7635F76-AE99-416A-9E34-3FA9C2ED909B}"/>
              </a:ext>
            </a:extLst>
          </p:cNvPr>
          <p:cNvSpPr txBox="1"/>
          <p:nvPr/>
        </p:nvSpPr>
        <p:spPr>
          <a:xfrm>
            <a:off x="475731" y="2389293"/>
            <a:ext cx="1861310" cy="307777"/>
          </a:xfrm>
          <a:prstGeom prst="rect">
            <a:avLst/>
          </a:prstGeom>
          <a:noFill/>
        </p:spPr>
        <p:txBody>
          <a:bodyPr wrap="square">
            <a:spAutoFit/>
          </a:bodyPr>
          <a:lstStyle/>
          <a:p>
            <a:pPr algn="ctr"/>
            <a:r>
              <a:rPr lang="en-GB" b="1">
                <a:solidFill>
                  <a:schemeClr val="tx2"/>
                </a:solidFill>
                <a:latin typeface="Open Sans" panose="020B0606030504020204" pitchFamily="34" charset="0"/>
                <a:ea typeface="Open Sans" panose="020B0606030504020204" pitchFamily="34" charset="0"/>
                <a:cs typeface="Open Sans" panose="020B0606030504020204" pitchFamily="34" charset="0"/>
              </a:rPr>
              <a:t>Two Classes</a:t>
            </a:r>
            <a:endParaRPr lang="en-CA" b="1">
              <a:solidFill>
                <a:schemeClr val="tx2"/>
              </a:solidFill>
            </a:endParaRPr>
          </a:p>
        </p:txBody>
      </p:sp>
      <p:sp>
        <p:nvSpPr>
          <p:cNvPr id="61" name="Oval 60">
            <a:extLst>
              <a:ext uri="{FF2B5EF4-FFF2-40B4-BE49-F238E27FC236}">
                <a16:creationId xmlns:a16="http://schemas.microsoft.com/office/drawing/2014/main" id="{6A7ABC80-9212-428F-8CB1-07BA42B0D14E}"/>
              </a:ext>
            </a:extLst>
          </p:cNvPr>
          <p:cNvSpPr/>
          <p:nvPr/>
        </p:nvSpPr>
        <p:spPr>
          <a:xfrm rot="16200000">
            <a:off x="2359970" y="3852256"/>
            <a:ext cx="126626" cy="12662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2" name="Oval 61">
            <a:extLst>
              <a:ext uri="{FF2B5EF4-FFF2-40B4-BE49-F238E27FC236}">
                <a16:creationId xmlns:a16="http://schemas.microsoft.com/office/drawing/2014/main" id="{06D03265-79DC-48AB-805E-24041B65946A}"/>
              </a:ext>
            </a:extLst>
          </p:cNvPr>
          <p:cNvSpPr/>
          <p:nvPr/>
        </p:nvSpPr>
        <p:spPr>
          <a:xfrm rot="16200000">
            <a:off x="5816018" y="2588810"/>
            <a:ext cx="126626" cy="12662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3" name="TextBox 62">
            <a:extLst>
              <a:ext uri="{FF2B5EF4-FFF2-40B4-BE49-F238E27FC236}">
                <a16:creationId xmlns:a16="http://schemas.microsoft.com/office/drawing/2014/main" id="{B91B1E6F-F071-43FC-896E-122EBAA02C37}"/>
              </a:ext>
            </a:extLst>
          </p:cNvPr>
          <p:cNvSpPr txBox="1"/>
          <p:nvPr/>
        </p:nvSpPr>
        <p:spPr>
          <a:xfrm>
            <a:off x="6058018" y="2378125"/>
            <a:ext cx="5006857" cy="13776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514350" indent="-285750">
              <a:lnSpc>
                <a:spcPct val="120000"/>
              </a:lnSpc>
              <a:spcBef>
                <a:spcPts val="1000"/>
              </a:spcBef>
              <a:buClr>
                <a:schemeClr val="dk1"/>
              </a:buClr>
              <a:buSzPts val="1600"/>
              <a:buFont typeface="Arial" panose="020B0604020202020204" pitchFamily="34" charset="0"/>
              <a:buChar char="•"/>
              <a:defRPr sz="1800">
                <a:solidFill>
                  <a:schemeClr val="dk1"/>
                </a:solidFill>
                <a:latin typeface="Open Sans"/>
                <a:ea typeface="Open Sans"/>
                <a:cs typeface="Open Sans"/>
                <a:sym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pPr marL="228600" indent="0">
              <a:buNone/>
            </a:pPr>
            <a:r>
              <a:rPr lang="en-CA" sz="1400" b="1" dirty="0">
                <a:solidFill>
                  <a:schemeClr val="bg2"/>
                </a:solidFill>
              </a:rPr>
              <a:t>New observation </a:t>
            </a:r>
            <a:r>
              <a:rPr lang="en-CA" sz="1400" dirty="0">
                <a:solidFill>
                  <a:schemeClr val="tx1"/>
                </a:solidFill>
              </a:rPr>
              <a:t>- Which class would you likely assign it to?</a:t>
            </a:r>
          </a:p>
          <a:p>
            <a:pPr marL="228600" indent="0">
              <a:buNone/>
            </a:pPr>
            <a:r>
              <a:rPr lang="en-CA" sz="1400" dirty="0">
                <a:solidFill>
                  <a:schemeClr val="tx1"/>
                </a:solidFill>
              </a:rPr>
              <a:t>The new observation is closer to the Not Spam observations, meaning its characteristics are more similar.</a:t>
            </a:r>
          </a:p>
        </p:txBody>
      </p:sp>
      <p:sp>
        <p:nvSpPr>
          <p:cNvPr id="64" name="Oval 63">
            <a:extLst>
              <a:ext uri="{FF2B5EF4-FFF2-40B4-BE49-F238E27FC236}">
                <a16:creationId xmlns:a16="http://schemas.microsoft.com/office/drawing/2014/main" id="{A1D2D294-1EC2-4790-A6E3-F7BDBB28AF68}"/>
              </a:ext>
            </a:extLst>
          </p:cNvPr>
          <p:cNvSpPr/>
          <p:nvPr/>
        </p:nvSpPr>
        <p:spPr>
          <a:xfrm rot="16200000">
            <a:off x="5816018" y="4176091"/>
            <a:ext cx="126626" cy="12662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5" name="TextBox 64">
            <a:extLst>
              <a:ext uri="{FF2B5EF4-FFF2-40B4-BE49-F238E27FC236}">
                <a16:creationId xmlns:a16="http://schemas.microsoft.com/office/drawing/2014/main" id="{61BAA353-B585-496A-BB23-E241579354C7}"/>
              </a:ext>
            </a:extLst>
          </p:cNvPr>
          <p:cNvSpPr txBox="1"/>
          <p:nvPr/>
        </p:nvSpPr>
        <p:spPr>
          <a:xfrm>
            <a:off x="6071844" y="3979621"/>
            <a:ext cx="5530480" cy="81725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514350" indent="-285750">
              <a:lnSpc>
                <a:spcPct val="120000"/>
              </a:lnSpc>
              <a:spcBef>
                <a:spcPts val="1000"/>
              </a:spcBef>
              <a:buClr>
                <a:schemeClr val="dk1"/>
              </a:buClr>
              <a:buSzPts val="1600"/>
              <a:buFont typeface="Arial" panose="020B0604020202020204" pitchFamily="34" charset="0"/>
              <a:buChar char="•"/>
              <a:defRPr sz="1800">
                <a:solidFill>
                  <a:schemeClr val="dk1"/>
                </a:solidFill>
                <a:latin typeface="Open Sans"/>
                <a:ea typeface="Open Sans"/>
                <a:cs typeface="Open Sans"/>
                <a:sym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pPr marL="228600" indent="0">
              <a:buNone/>
            </a:pPr>
            <a:r>
              <a:rPr lang="en-CA" sz="1400" b="1" dirty="0">
                <a:solidFill>
                  <a:srgbClr val="B7276E"/>
                </a:solidFill>
              </a:rPr>
              <a:t>New observation</a:t>
            </a:r>
            <a:r>
              <a:rPr lang="en-CA" sz="1400" dirty="0"/>
              <a:t> - The nearest observation is Spam.</a:t>
            </a:r>
          </a:p>
          <a:p>
            <a:pPr marL="228600" indent="0">
              <a:buNone/>
            </a:pPr>
            <a:r>
              <a:rPr lang="en-CA" sz="1400" dirty="0">
                <a:solidFill>
                  <a:schemeClr val="tx1"/>
                </a:solidFill>
              </a:rPr>
              <a:t>However, the next 3 closest are Not Spam.</a:t>
            </a:r>
          </a:p>
          <a:p>
            <a:pPr marL="228600" indent="0">
              <a:buNone/>
            </a:pPr>
            <a:r>
              <a:rPr lang="en-CA" sz="1400" dirty="0">
                <a:solidFill>
                  <a:schemeClr val="tx1"/>
                </a:solidFill>
              </a:rPr>
              <a:t>How many of the nearest observations should we choose?</a:t>
            </a:r>
          </a:p>
        </p:txBody>
      </p:sp>
      <p:sp>
        <p:nvSpPr>
          <p:cNvPr id="66" name="Oval 65">
            <a:extLst>
              <a:ext uri="{FF2B5EF4-FFF2-40B4-BE49-F238E27FC236}">
                <a16:creationId xmlns:a16="http://schemas.microsoft.com/office/drawing/2014/main" id="{156C5BAB-4486-403A-BAD8-F0002536A274}"/>
              </a:ext>
            </a:extLst>
          </p:cNvPr>
          <p:cNvSpPr/>
          <p:nvPr/>
        </p:nvSpPr>
        <p:spPr>
          <a:xfrm rot="16200000">
            <a:off x="2831921" y="4063019"/>
            <a:ext cx="126626" cy="12662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7" name="Oval 66">
            <a:extLst>
              <a:ext uri="{FF2B5EF4-FFF2-40B4-BE49-F238E27FC236}">
                <a16:creationId xmlns:a16="http://schemas.microsoft.com/office/drawing/2014/main" id="{81BACFBD-448D-41AD-A5C4-EC17273F3477}"/>
              </a:ext>
            </a:extLst>
          </p:cNvPr>
          <p:cNvSpPr/>
          <p:nvPr/>
        </p:nvSpPr>
        <p:spPr>
          <a:xfrm rot="16200000">
            <a:off x="2564278" y="4265823"/>
            <a:ext cx="120220" cy="12022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0" name="Freeform: Shape 9">
            <a:extLst>
              <a:ext uri="{FF2B5EF4-FFF2-40B4-BE49-F238E27FC236}">
                <a16:creationId xmlns:a16="http://schemas.microsoft.com/office/drawing/2014/main" id="{A5A87FD8-DB69-4DC5-9F87-06A7A80A7045}"/>
              </a:ext>
            </a:extLst>
          </p:cNvPr>
          <p:cNvSpPr/>
          <p:nvPr/>
        </p:nvSpPr>
        <p:spPr>
          <a:xfrm>
            <a:off x="2517057" y="3470787"/>
            <a:ext cx="1081548" cy="1691149"/>
          </a:xfrm>
          <a:custGeom>
            <a:avLst/>
            <a:gdLst>
              <a:gd name="connsiteX0" fmla="*/ 0 w 1081548"/>
              <a:gd name="connsiteY0" fmla="*/ 0 h 1691149"/>
              <a:gd name="connsiteX1" fmla="*/ 29496 w 1081548"/>
              <a:gd name="connsiteY1" fmla="*/ 49162 h 1691149"/>
              <a:gd name="connsiteX2" fmla="*/ 58993 w 1081548"/>
              <a:gd name="connsiteY2" fmla="*/ 157316 h 1691149"/>
              <a:gd name="connsiteX3" fmla="*/ 108154 w 1081548"/>
              <a:gd name="connsiteY3" fmla="*/ 235975 h 1691149"/>
              <a:gd name="connsiteX4" fmla="*/ 127819 w 1081548"/>
              <a:gd name="connsiteY4" fmla="*/ 275304 h 1691149"/>
              <a:gd name="connsiteX5" fmla="*/ 157316 w 1081548"/>
              <a:gd name="connsiteY5" fmla="*/ 314633 h 1691149"/>
              <a:gd name="connsiteX6" fmla="*/ 206477 w 1081548"/>
              <a:gd name="connsiteY6" fmla="*/ 403123 h 1691149"/>
              <a:gd name="connsiteX7" fmla="*/ 216309 w 1081548"/>
              <a:gd name="connsiteY7" fmla="*/ 432620 h 1691149"/>
              <a:gd name="connsiteX8" fmla="*/ 235974 w 1081548"/>
              <a:gd name="connsiteY8" fmla="*/ 481781 h 1691149"/>
              <a:gd name="connsiteX9" fmla="*/ 245806 w 1081548"/>
              <a:gd name="connsiteY9" fmla="*/ 511278 h 1691149"/>
              <a:gd name="connsiteX10" fmla="*/ 255638 w 1081548"/>
              <a:gd name="connsiteY10" fmla="*/ 550607 h 1691149"/>
              <a:gd name="connsiteX11" fmla="*/ 304800 w 1081548"/>
              <a:gd name="connsiteY11" fmla="*/ 560439 h 1691149"/>
              <a:gd name="connsiteX12" fmla="*/ 353961 w 1081548"/>
              <a:gd name="connsiteY12" fmla="*/ 629265 h 1691149"/>
              <a:gd name="connsiteX13" fmla="*/ 383458 w 1081548"/>
              <a:gd name="connsiteY13" fmla="*/ 658762 h 1691149"/>
              <a:gd name="connsiteX14" fmla="*/ 403122 w 1081548"/>
              <a:gd name="connsiteY14" fmla="*/ 698091 h 1691149"/>
              <a:gd name="connsiteX15" fmla="*/ 432619 w 1081548"/>
              <a:gd name="connsiteY15" fmla="*/ 707923 h 1691149"/>
              <a:gd name="connsiteX16" fmla="*/ 462116 w 1081548"/>
              <a:gd name="connsiteY16" fmla="*/ 737420 h 1691149"/>
              <a:gd name="connsiteX17" fmla="*/ 501445 w 1081548"/>
              <a:gd name="connsiteY17" fmla="*/ 757084 h 1691149"/>
              <a:gd name="connsiteX18" fmla="*/ 550606 w 1081548"/>
              <a:gd name="connsiteY18" fmla="*/ 796413 h 1691149"/>
              <a:gd name="connsiteX19" fmla="*/ 570271 w 1081548"/>
              <a:gd name="connsiteY19" fmla="*/ 825910 h 1691149"/>
              <a:gd name="connsiteX20" fmla="*/ 629264 w 1081548"/>
              <a:gd name="connsiteY20" fmla="*/ 845575 h 1691149"/>
              <a:gd name="connsiteX21" fmla="*/ 796413 w 1081548"/>
              <a:gd name="connsiteY21" fmla="*/ 973394 h 1691149"/>
              <a:gd name="connsiteX22" fmla="*/ 825909 w 1081548"/>
              <a:gd name="connsiteY22" fmla="*/ 1002891 h 1691149"/>
              <a:gd name="connsiteX23" fmla="*/ 865238 w 1081548"/>
              <a:gd name="connsiteY23" fmla="*/ 1091381 h 1691149"/>
              <a:gd name="connsiteX24" fmla="*/ 884903 w 1081548"/>
              <a:gd name="connsiteY24" fmla="*/ 1189704 h 1691149"/>
              <a:gd name="connsiteX25" fmla="*/ 894735 w 1081548"/>
              <a:gd name="connsiteY25" fmla="*/ 1219200 h 1691149"/>
              <a:gd name="connsiteX26" fmla="*/ 924232 w 1081548"/>
              <a:gd name="connsiteY26" fmla="*/ 1258529 h 1691149"/>
              <a:gd name="connsiteX27" fmla="*/ 934064 w 1081548"/>
              <a:gd name="connsiteY27" fmla="*/ 1297858 h 1691149"/>
              <a:gd name="connsiteX28" fmla="*/ 953729 w 1081548"/>
              <a:gd name="connsiteY28" fmla="*/ 1356852 h 1691149"/>
              <a:gd name="connsiteX29" fmla="*/ 963561 w 1081548"/>
              <a:gd name="connsiteY29" fmla="*/ 1406013 h 1691149"/>
              <a:gd name="connsiteX30" fmla="*/ 953729 w 1081548"/>
              <a:gd name="connsiteY30" fmla="*/ 1484671 h 1691149"/>
              <a:gd name="connsiteX31" fmla="*/ 943896 w 1081548"/>
              <a:gd name="connsiteY31" fmla="*/ 1514168 h 1691149"/>
              <a:gd name="connsiteX32" fmla="*/ 973393 w 1081548"/>
              <a:gd name="connsiteY32" fmla="*/ 1592826 h 1691149"/>
              <a:gd name="connsiteX33" fmla="*/ 993058 w 1081548"/>
              <a:gd name="connsiteY33" fmla="*/ 1632155 h 1691149"/>
              <a:gd name="connsiteX34" fmla="*/ 1032387 w 1081548"/>
              <a:gd name="connsiteY34" fmla="*/ 1661652 h 1691149"/>
              <a:gd name="connsiteX35" fmla="*/ 1081548 w 1081548"/>
              <a:gd name="connsiteY35" fmla="*/ 1691149 h 169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1548" h="1691149">
                <a:moveTo>
                  <a:pt x="0" y="0"/>
                </a:moveTo>
                <a:cubicBezTo>
                  <a:pt x="9832" y="16387"/>
                  <a:pt x="23453" y="31032"/>
                  <a:pt x="29496" y="49162"/>
                </a:cubicBezTo>
                <a:cubicBezTo>
                  <a:pt x="89021" y="227737"/>
                  <a:pt x="-1152" y="37023"/>
                  <a:pt x="58993" y="157316"/>
                </a:cubicBezTo>
                <a:cubicBezTo>
                  <a:pt x="77775" y="232447"/>
                  <a:pt x="53160" y="162650"/>
                  <a:pt x="108154" y="235975"/>
                </a:cubicBezTo>
                <a:cubicBezTo>
                  <a:pt x="116948" y="247701"/>
                  <a:pt x="120051" y="262875"/>
                  <a:pt x="127819" y="275304"/>
                </a:cubicBezTo>
                <a:cubicBezTo>
                  <a:pt x="136504" y="289200"/>
                  <a:pt x="147484" y="301523"/>
                  <a:pt x="157316" y="314633"/>
                </a:cubicBezTo>
                <a:cubicBezTo>
                  <a:pt x="179564" y="381376"/>
                  <a:pt x="150129" y="301695"/>
                  <a:pt x="206477" y="403123"/>
                </a:cubicBezTo>
                <a:cubicBezTo>
                  <a:pt x="211510" y="412183"/>
                  <a:pt x="212670" y="422916"/>
                  <a:pt x="216309" y="432620"/>
                </a:cubicBezTo>
                <a:cubicBezTo>
                  <a:pt x="222506" y="449146"/>
                  <a:pt x="229777" y="465255"/>
                  <a:pt x="235974" y="481781"/>
                </a:cubicBezTo>
                <a:cubicBezTo>
                  <a:pt x="239613" y="491485"/>
                  <a:pt x="242959" y="501313"/>
                  <a:pt x="245806" y="511278"/>
                </a:cubicBezTo>
                <a:cubicBezTo>
                  <a:pt x="249518" y="524271"/>
                  <a:pt x="245257" y="541956"/>
                  <a:pt x="255638" y="550607"/>
                </a:cubicBezTo>
                <a:cubicBezTo>
                  <a:pt x="268476" y="561306"/>
                  <a:pt x="288413" y="557162"/>
                  <a:pt x="304800" y="560439"/>
                </a:cubicBezTo>
                <a:cubicBezTo>
                  <a:pt x="320365" y="583787"/>
                  <a:pt x="335664" y="607918"/>
                  <a:pt x="353961" y="629265"/>
                </a:cubicBezTo>
                <a:cubicBezTo>
                  <a:pt x="363010" y="639822"/>
                  <a:pt x="373626" y="648930"/>
                  <a:pt x="383458" y="658762"/>
                </a:cubicBezTo>
                <a:cubicBezTo>
                  <a:pt x="390013" y="671872"/>
                  <a:pt x="392758" y="687727"/>
                  <a:pt x="403122" y="698091"/>
                </a:cubicBezTo>
                <a:cubicBezTo>
                  <a:pt x="410451" y="705420"/>
                  <a:pt x="423995" y="702174"/>
                  <a:pt x="432619" y="707923"/>
                </a:cubicBezTo>
                <a:cubicBezTo>
                  <a:pt x="444189" y="715636"/>
                  <a:pt x="450801" y="729338"/>
                  <a:pt x="462116" y="737420"/>
                </a:cubicBezTo>
                <a:cubicBezTo>
                  <a:pt x="474043" y="745939"/>
                  <a:pt x="489250" y="748954"/>
                  <a:pt x="501445" y="757084"/>
                </a:cubicBezTo>
                <a:cubicBezTo>
                  <a:pt x="518906" y="768725"/>
                  <a:pt x="535767" y="781574"/>
                  <a:pt x="550606" y="796413"/>
                </a:cubicBezTo>
                <a:cubicBezTo>
                  <a:pt x="558962" y="804769"/>
                  <a:pt x="560250" y="819647"/>
                  <a:pt x="570271" y="825910"/>
                </a:cubicBezTo>
                <a:cubicBezTo>
                  <a:pt x="587848" y="836896"/>
                  <a:pt x="611198" y="835413"/>
                  <a:pt x="629264" y="845575"/>
                </a:cubicBezTo>
                <a:cubicBezTo>
                  <a:pt x="685524" y="877221"/>
                  <a:pt x="747680" y="929533"/>
                  <a:pt x="796413" y="973394"/>
                </a:cubicBezTo>
                <a:cubicBezTo>
                  <a:pt x="806748" y="982696"/>
                  <a:pt x="818196" y="991322"/>
                  <a:pt x="825909" y="1002891"/>
                </a:cubicBezTo>
                <a:cubicBezTo>
                  <a:pt x="836552" y="1018856"/>
                  <a:pt x="859527" y="1065681"/>
                  <a:pt x="865238" y="1091381"/>
                </a:cubicBezTo>
                <a:cubicBezTo>
                  <a:pt x="884551" y="1178290"/>
                  <a:pt x="865316" y="1121148"/>
                  <a:pt x="884903" y="1189704"/>
                </a:cubicBezTo>
                <a:cubicBezTo>
                  <a:pt x="887750" y="1199669"/>
                  <a:pt x="889593" y="1210202"/>
                  <a:pt x="894735" y="1219200"/>
                </a:cubicBezTo>
                <a:cubicBezTo>
                  <a:pt x="902865" y="1233428"/>
                  <a:pt x="914400" y="1245419"/>
                  <a:pt x="924232" y="1258529"/>
                </a:cubicBezTo>
                <a:cubicBezTo>
                  <a:pt x="927509" y="1271639"/>
                  <a:pt x="930181" y="1284915"/>
                  <a:pt x="934064" y="1297858"/>
                </a:cubicBezTo>
                <a:cubicBezTo>
                  <a:pt x="940020" y="1317712"/>
                  <a:pt x="948275" y="1336854"/>
                  <a:pt x="953729" y="1356852"/>
                </a:cubicBezTo>
                <a:cubicBezTo>
                  <a:pt x="958126" y="1372975"/>
                  <a:pt x="960284" y="1389626"/>
                  <a:pt x="963561" y="1406013"/>
                </a:cubicBezTo>
                <a:cubicBezTo>
                  <a:pt x="960284" y="1432232"/>
                  <a:pt x="958456" y="1458674"/>
                  <a:pt x="953729" y="1484671"/>
                </a:cubicBezTo>
                <a:cubicBezTo>
                  <a:pt x="951875" y="1494868"/>
                  <a:pt x="943896" y="1503804"/>
                  <a:pt x="943896" y="1514168"/>
                </a:cubicBezTo>
                <a:cubicBezTo>
                  <a:pt x="943896" y="1563880"/>
                  <a:pt x="953051" y="1557228"/>
                  <a:pt x="973393" y="1592826"/>
                </a:cubicBezTo>
                <a:cubicBezTo>
                  <a:pt x="980665" y="1605552"/>
                  <a:pt x="983519" y="1621027"/>
                  <a:pt x="993058" y="1632155"/>
                </a:cubicBezTo>
                <a:cubicBezTo>
                  <a:pt x="1003723" y="1644597"/>
                  <a:pt x="1018752" y="1652562"/>
                  <a:pt x="1032387" y="1661652"/>
                </a:cubicBezTo>
                <a:cubicBezTo>
                  <a:pt x="1048288" y="1672253"/>
                  <a:pt x="1081548" y="1691149"/>
                  <a:pt x="1081548" y="169114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reeform: Shape 67">
            <a:extLst>
              <a:ext uri="{FF2B5EF4-FFF2-40B4-BE49-F238E27FC236}">
                <a16:creationId xmlns:a16="http://schemas.microsoft.com/office/drawing/2014/main" id="{D93BA8C9-EF69-438E-ABDF-63576B506315}"/>
              </a:ext>
            </a:extLst>
          </p:cNvPr>
          <p:cNvSpPr/>
          <p:nvPr/>
        </p:nvSpPr>
        <p:spPr>
          <a:xfrm>
            <a:off x="5840837" y="5510296"/>
            <a:ext cx="139246" cy="217730"/>
          </a:xfrm>
          <a:custGeom>
            <a:avLst/>
            <a:gdLst>
              <a:gd name="connsiteX0" fmla="*/ 0 w 1081548"/>
              <a:gd name="connsiteY0" fmla="*/ 0 h 1691149"/>
              <a:gd name="connsiteX1" fmla="*/ 29496 w 1081548"/>
              <a:gd name="connsiteY1" fmla="*/ 49162 h 1691149"/>
              <a:gd name="connsiteX2" fmla="*/ 58993 w 1081548"/>
              <a:gd name="connsiteY2" fmla="*/ 157316 h 1691149"/>
              <a:gd name="connsiteX3" fmla="*/ 108154 w 1081548"/>
              <a:gd name="connsiteY3" fmla="*/ 235975 h 1691149"/>
              <a:gd name="connsiteX4" fmla="*/ 127819 w 1081548"/>
              <a:gd name="connsiteY4" fmla="*/ 275304 h 1691149"/>
              <a:gd name="connsiteX5" fmla="*/ 157316 w 1081548"/>
              <a:gd name="connsiteY5" fmla="*/ 314633 h 1691149"/>
              <a:gd name="connsiteX6" fmla="*/ 206477 w 1081548"/>
              <a:gd name="connsiteY6" fmla="*/ 403123 h 1691149"/>
              <a:gd name="connsiteX7" fmla="*/ 216309 w 1081548"/>
              <a:gd name="connsiteY7" fmla="*/ 432620 h 1691149"/>
              <a:gd name="connsiteX8" fmla="*/ 235974 w 1081548"/>
              <a:gd name="connsiteY8" fmla="*/ 481781 h 1691149"/>
              <a:gd name="connsiteX9" fmla="*/ 245806 w 1081548"/>
              <a:gd name="connsiteY9" fmla="*/ 511278 h 1691149"/>
              <a:gd name="connsiteX10" fmla="*/ 255638 w 1081548"/>
              <a:gd name="connsiteY10" fmla="*/ 550607 h 1691149"/>
              <a:gd name="connsiteX11" fmla="*/ 304800 w 1081548"/>
              <a:gd name="connsiteY11" fmla="*/ 560439 h 1691149"/>
              <a:gd name="connsiteX12" fmla="*/ 353961 w 1081548"/>
              <a:gd name="connsiteY12" fmla="*/ 629265 h 1691149"/>
              <a:gd name="connsiteX13" fmla="*/ 383458 w 1081548"/>
              <a:gd name="connsiteY13" fmla="*/ 658762 h 1691149"/>
              <a:gd name="connsiteX14" fmla="*/ 403122 w 1081548"/>
              <a:gd name="connsiteY14" fmla="*/ 698091 h 1691149"/>
              <a:gd name="connsiteX15" fmla="*/ 432619 w 1081548"/>
              <a:gd name="connsiteY15" fmla="*/ 707923 h 1691149"/>
              <a:gd name="connsiteX16" fmla="*/ 462116 w 1081548"/>
              <a:gd name="connsiteY16" fmla="*/ 737420 h 1691149"/>
              <a:gd name="connsiteX17" fmla="*/ 501445 w 1081548"/>
              <a:gd name="connsiteY17" fmla="*/ 757084 h 1691149"/>
              <a:gd name="connsiteX18" fmla="*/ 550606 w 1081548"/>
              <a:gd name="connsiteY18" fmla="*/ 796413 h 1691149"/>
              <a:gd name="connsiteX19" fmla="*/ 570271 w 1081548"/>
              <a:gd name="connsiteY19" fmla="*/ 825910 h 1691149"/>
              <a:gd name="connsiteX20" fmla="*/ 629264 w 1081548"/>
              <a:gd name="connsiteY20" fmla="*/ 845575 h 1691149"/>
              <a:gd name="connsiteX21" fmla="*/ 796413 w 1081548"/>
              <a:gd name="connsiteY21" fmla="*/ 973394 h 1691149"/>
              <a:gd name="connsiteX22" fmla="*/ 825909 w 1081548"/>
              <a:gd name="connsiteY22" fmla="*/ 1002891 h 1691149"/>
              <a:gd name="connsiteX23" fmla="*/ 865238 w 1081548"/>
              <a:gd name="connsiteY23" fmla="*/ 1091381 h 1691149"/>
              <a:gd name="connsiteX24" fmla="*/ 884903 w 1081548"/>
              <a:gd name="connsiteY24" fmla="*/ 1189704 h 1691149"/>
              <a:gd name="connsiteX25" fmla="*/ 894735 w 1081548"/>
              <a:gd name="connsiteY25" fmla="*/ 1219200 h 1691149"/>
              <a:gd name="connsiteX26" fmla="*/ 924232 w 1081548"/>
              <a:gd name="connsiteY26" fmla="*/ 1258529 h 1691149"/>
              <a:gd name="connsiteX27" fmla="*/ 934064 w 1081548"/>
              <a:gd name="connsiteY27" fmla="*/ 1297858 h 1691149"/>
              <a:gd name="connsiteX28" fmla="*/ 953729 w 1081548"/>
              <a:gd name="connsiteY28" fmla="*/ 1356852 h 1691149"/>
              <a:gd name="connsiteX29" fmla="*/ 963561 w 1081548"/>
              <a:gd name="connsiteY29" fmla="*/ 1406013 h 1691149"/>
              <a:gd name="connsiteX30" fmla="*/ 953729 w 1081548"/>
              <a:gd name="connsiteY30" fmla="*/ 1484671 h 1691149"/>
              <a:gd name="connsiteX31" fmla="*/ 943896 w 1081548"/>
              <a:gd name="connsiteY31" fmla="*/ 1514168 h 1691149"/>
              <a:gd name="connsiteX32" fmla="*/ 973393 w 1081548"/>
              <a:gd name="connsiteY32" fmla="*/ 1592826 h 1691149"/>
              <a:gd name="connsiteX33" fmla="*/ 993058 w 1081548"/>
              <a:gd name="connsiteY33" fmla="*/ 1632155 h 1691149"/>
              <a:gd name="connsiteX34" fmla="*/ 1032387 w 1081548"/>
              <a:gd name="connsiteY34" fmla="*/ 1661652 h 1691149"/>
              <a:gd name="connsiteX35" fmla="*/ 1081548 w 1081548"/>
              <a:gd name="connsiteY35" fmla="*/ 1691149 h 169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1548" h="1691149">
                <a:moveTo>
                  <a:pt x="0" y="0"/>
                </a:moveTo>
                <a:cubicBezTo>
                  <a:pt x="9832" y="16387"/>
                  <a:pt x="23453" y="31032"/>
                  <a:pt x="29496" y="49162"/>
                </a:cubicBezTo>
                <a:cubicBezTo>
                  <a:pt x="89021" y="227737"/>
                  <a:pt x="-1152" y="37023"/>
                  <a:pt x="58993" y="157316"/>
                </a:cubicBezTo>
                <a:cubicBezTo>
                  <a:pt x="77775" y="232447"/>
                  <a:pt x="53160" y="162650"/>
                  <a:pt x="108154" y="235975"/>
                </a:cubicBezTo>
                <a:cubicBezTo>
                  <a:pt x="116948" y="247701"/>
                  <a:pt x="120051" y="262875"/>
                  <a:pt x="127819" y="275304"/>
                </a:cubicBezTo>
                <a:cubicBezTo>
                  <a:pt x="136504" y="289200"/>
                  <a:pt x="147484" y="301523"/>
                  <a:pt x="157316" y="314633"/>
                </a:cubicBezTo>
                <a:cubicBezTo>
                  <a:pt x="179564" y="381376"/>
                  <a:pt x="150129" y="301695"/>
                  <a:pt x="206477" y="403123"/>
                </a:cubicBezTo>
                <a:cubicBezTo>
                  <a:pt x="211510" y="412183"/>
                  <a:pt x="212670" y="422916"/>
                  <a:pt x="216309" y="432620"/>
                </a:cubicBezTo>
                <a:cubicBezTo>
                  <a:pt x="222506" y="449146"/>
                  <a:pt x="229777" y="465255"/>
                  <a:pt x="235974" y="481781"/>
                </a:cubicBezTo>
                <a:cubicBezTo>
                  <a:pt x="239613" y="491485"/>
                  <a:pt x="242959" y="501313"/>
                  <a:pt x="245806" y="511278"/>
                </a:cubicBezTo>
                <a:cubicBezTo>
                  <a:pt x="249518" y="524271"/>
                  <a:pt x="245257" y="541956"/>
                  <a:pt x="255638" y="550607"/>
                </a:cubicBezTo>
                <a:cubicBezTo>
                  <a:pt x="268476" y="561306"/>
                  <a:pt x="288413" y="557162"/>
                  <a:pt x="304800" y="560439"/>
                </a:cubicBezTo>
                <a:cubicBezTo>
                  <a:pt x="320365" y="583787"/>
                  <a:pt x="335664" y="607918"/>
                  <a:pt x="353961" y="629265"/>
                </a:cubicBezTo>
                <a:cubicBezTo>
                  <a:pt x="363010" y="639822"/>
                  <a:pt x="373626" y="648930"/>
                  <a:pt x="383458" y="658762"/>
                </a:cubicBezTo>
                <a:cubicBezTo>
                  <a:pt x="390013" y="671872"/>
                  <a:pt x="392758" y="687727"/>
                  <a:pt x="403122" y="698091"/>
                </a:cubicBezTo>
                <a:cubicBezTo>
                  <a:pt x="410451" y="705420"/>
                  <a:pt x="423995" y="702174"/>
                  <a:pt x="432619" y="707923"/>
                </a:cubicBezTo>
                <a:cubicBezTo>
                  <a:pt x="444189" y="715636"/>
                  <a:pt x="450801" y="729338"/>
                  <a:pt x="462116" y="737420"/>
                </a:cubicBezTo>
                <a:cubicBezTo>
                  <a:pt x="474043" y="745939"/>
                  <a:pt x="489250" y="748954"/>
                  <a:pt x="501445" y="757084"/>
                </a:cubicBezTo>
                <a:cubicBezTo>
                  <a:pt x="518906" y="768725"/>
                  <a:pt x="535767" y="781574"/>
                  <a:pt x="550606" y="796413"/>
                </a:cubicBezTo>
                <a:cubicBezTo>
                  <a:pt x="558962" y="804769"/>
                  <a:pt x="560250" y="819647"/>
                  <a:pt x="570271" y="825910"/>
                </a:cubicBezTo>
                <a:cubicBezTo>
                  <a:pt x="587848" y="836896"/>
                  <a:pt x="611198" y="835413"/>
                  <a:pt x="629264" y="845575"/>
                </a:cubicBezTo>
                <a:cubicBezTo>
                  <a:pt x="685524" y="877221"/>
                  <a:pt x="747680" y="929533"/>
                  <a:pt x="796413" y="973394"/>
                </a:cubicBezTo>
                <a:cubicBezTo>
                  <a:pt x="806748" y="982696"/>
                  <a:pt x="818196" y="991322"/>
                  <a:pt x="825909" y="1002891"/>
                </a:cubicBezTo>
                <a:cubicBezTo>
                  <a:pt x="836552" y="1018856"/>
                  <a:pt x="859527" y="1065681"/>
                  <a:pt x="865238" y="1091381"/>
                </a:cubicBezTo>
                <a:cubicBezTo>
                  <a:pt x="884551" y="1178290"/>
                  <a:pt x="865316" y="1121148"/>
                  <a:pt x="884903" y="1189704"/>
                </a:cubicBezTo>
                <a:cubicBezTo>
                  <a:pt x="887750" y="1199669"/>
                  <a:pt x="889593" y="1210202"/>
                  <a:pt x="894735" y="1219200"/>
                </a:cubicBezTo>
                <a:cubicBezTo>
                  <a:pt x="902865" y="1233428"/>
                  <a:pt x="914400" y="1245419"/>
                  <a:pt x="924232" y="1258529"/>
                </a:cubicBezTo>
                <a:cubicBezTo>
                  <a:pt x="927509" y="1271639"/>
                  <a:pt x="930181" y="1284915"/>
                  <a:pt x="934064" y="1297858"/>
                </a:cubicBezTo>
                <a:cubicBezTo>
                  <a:pt x="940020" y="1317712"/>
                  <a:pt x="948275" y="1336854"/>
                  <a:pt x="953729" y="1356852"/>
                </a:cubicBezTo>
                <a:cubicBezTo>
                  <a:pt x="958126" y="1372975"/>
                  <a:pt x="960284" y="1389626"/>
                  <a:pt x="963561" y="1406013"/>
                </a:cubicBezTo>
                <a:cubicBezTo>
                  <a:pt x="960284" y="1432232"/>
                  <a:pt x="958456" y="1458674"/>
                  <a:pt x="953729" y="1484671"/>
                </a:cubicBezTo>
                <a:cubicBezTo>
                  <a:pt x="951875" y="1494868"/>
                  <a:pt x="943896" y="1503804"/>
                  <a:pt x="943896" y="1514168"/>
                </a:cubicBezTo>
                <a:cubicBezTo>
                  <a:pt x="943896" y="1563880"/>
                  <a:pt x="953051" y="1557228"/>
                  <a:pt x="973393" y="1592826"/>
                </a:cubicBezTo>
                <a:cubicBezTo>
                  <a:pt x="980665" y="1605552"/>
                  <a:pt x="983519" y="1621027"/>
                  <a:pt x="993058" y="1632155"/>
                </a:cubicBezTo>
                <a:cubicBezTo>
                  <a:pt x="1003723" y="1644597"/>
                  <a:pt x="1018752" y="1652562"/>
                  <a:pt x="1032387" y="1661652"/>
                </a:cubicBezTo>
                <a:cubicBezTo>
                  <a:pt x="1048288" y="1672253"/>
                  <a:pt x="1081548" y="1691149"/>
                  <a:pt x="1081548" y="169114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TextBox 68">
            <a:extLst>
              <a:ext uri="{FF2B5EF4-FFF2-40B4-BE49-F238E27FC236}">
                <a16:creationId xmlns:a16="http://schemas.microsoft.com/office/drawing/2014/main" id="{01969C7F-9722-4E87-BEEC-7EBA5E7655D0}"/>
              </a:ext>
            </a:extLst>
          </p:cNvPr>
          <p:cNvSpPr txBox="1"/>
          <p:nvPr/>
        </p:nvSpPr>
        <p:spPr>
          <a:xfrm>
            <a:off x="6338927" y="2724455"/>
            <a:ext cx="1501883" cy="307777"/>
          </a:xfrm>
          <a:prstGeom prst="rect">
            <a:avLst/>
          </a:prstGeom>
          <a:noFill/>
        </p:spPr>
        <p:txBody>
          <a:bodyPr wrap="square">
            <a:spAutoFit/>
          </a:bodyPr>
          <a:lstStyle/>
          <a:p>
            <a:pPr marL="228600" indent="0">
              <a:buNone/>
            </a:pPr>
            <a:r>
              <a:rPr lang="en-CA"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Not Spam!</a:t>
            </a:r>
          </a:p>
        </p:txBody>
      </p:sp>
      <p:sp>
        <p:nvSpPr>
          <p:cNvPr id="70" name="TextBox 69">
            <a:extLst>
              <a:ext uri="{FF2B5EF4-FFF2-40B4-BE49-F238E27FC236}">
                <a16:creationId xmlns:a16="http://schemas.microsoft.com/office/drawing/2014/main" id="{86E9D049-8818-4A9F-89D0-33CEB4FCDABA}"/>
              </a:ext>
            </a:extLst>
          </p:cNvPr>
          <p:cNvSpPr txBox="1"/>
          <p:nvPr/>
        </p:nvSpPr>
        <p:spPr>
          <a:xfrm>
            <a:off x="6211919" y="5465272"/>
            <a:ext cx="5345894" cy="738664"/>
          </a:xfrm>
          <a:prstGeom prst="rect">
            <a:avLst/>
          </a:prstGeom>
          <a:noFill/>
        </p:spPr>
        <p:txBody>
          <a:bodyPr wrap="square">
            <a:spAutoFit/>
          </a:bodyPr>
          <a:lstStyle/>
          <a:p>
            <a:r>
              <a:rPr lang="en-CA"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Once we have optimized this number of nearest neighbours, we can visualize our decision boundary, which represents the boundary between Spam and Not Spam.</a:t>
            </a:r>
            <a:endParaRPr lang="en-CA"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17630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5A18AA-4FCE-4E3A-BD0E-DCF9361130F3}"/>
              </a:ext>
            </a:extLst>
          </p:cNvPr>
          <p:cNvSpPr>
            <a:spLocks noGrp="1"/>
          </p:cNvSpPr>
          <p:nvPr>
            <p:ph type="title"/>
          </p:nvPr>
        </p:nvSpPr>
        <p:spPr/>
        <p:txBody>
          <a:bodyPr/>
          <a:lstStyle/>
          <a:p>
            <a:r>
              <a:rPr lang="en-GB" dirty="0"/>
              <a:t>K-Nearest Neighbours - Example</a:t>
            </a:r>
          </a:p>
        </p:txBody>
      </p:sp>
      <p:sp>
        <p:nvSpPr>
          <p:cNvPr id="79" name="Text Placeholder 1">
            <a:extLst>
              <a:ext uri="{FF2B5EF4-FFF2-40B4-BE49-F238E27FC236}">
                <a16:creationId xmlns:a16="http://schemas.microsoft.com/office/drawing/2014/main" id="{E15E7363-8A94-46A8-9EF1-8D5CFE8531DE}"/>
              </a:ext>
            </a:extLst>
          </p:cNvPr>
          <p:cNvSpPr>
            <a:spLocks noGrp="1"/>
          </p:cNvSpPr>
          <p:nvPr>
            <p:ph type="body" idx="1"/>
          </p:nvPr>
        </p:nvSpPr>
        <p:spPr>
          <a:xfrm>
            <a:off x="6105639" y="1052725"/>
            <a:ext cx="5507823" cy="3670314"/>
          </a:xfrm>
        </p:spPr>
        <p:txBody>
          <a:bodyPr>
            <a:noAutofit/>
          </a:bodyPr>
          <a:lstStyle/>
          <a:p>
            <a:pPr marL="228600" indent="0"/>
            <a:r>
              <a:rPr lang="en-GB" sz="1600" dirty="0">
                <a:latin typeface="Open Sans" panose="020B0606030504020204" pitchFamily="34" charset="0"/>
                <a:ea typeface="Open Sans" panose="020B0606030504020204" pitchFamily="34" charset="0"/>
                <a:cs typeface="Open Sans" panose="020B0606030504020204" pitchFamily="34" charset="0"/>
              </a:rPr>
              <a:t>Choosing the right value for K is critical</a:t>
            </a:r>
          </a:p>
          <a:p>
            <a:pPr marL="228600" indent="0"/>
            <a:r>
              <a:rPr lang="en-GB" sz="1600" b="0" i="1" dirty="0">
                <a:solidFill>
                  <a:srgbClr val="132E57"/>
                </a:solidFill>
                <a:effectLst/>
                <a:latin typeface="Open Sans" panose="020B0606030504020204" pitchFamily="34" charset="0"/>
                <a:ea typeface="Open Sans" panose="020B0606030504020204" pitchFamily="34" charset="0"/>
                <a:cs typeface="Open Sans" panose="020B0606030504020204" pitchFamily="34" charset="0"/>
              </a:rPr>
              <a:t>K=1 </a:t>
            </a:r>
            <a:r>
              <a:rPr lang="en-GB" sz="1600" b="0" i="0" dirty="0">
                <a:solidFill>
                  <a:srgbClr val="4D5156"/>
                </a:solidFill>
                <a:effectLst/>
                <a:latin typeface="Open Sans" panose="020B0606030504020204" pitchFamily="34" charset="0"/>
                <a:ea typeface="Open Sans" panose="020B0606030504020204" pitchFamily="34" charset="0"/>
                <a:cs typeface="Open Sans" panose="020B0606030504020204" pitchFamily="34" charset="0"/>
              </a:rPr>
              <a:t>will simply </a:t>
            </a:r>
            <a:r>
              <a:rPr lang="en-GB" sz="1600" b="0" i="0" dirty="0">
                <a:solidFill>
                  <a:srgbClr val="FB7F47"/>
                </a:solidFill>
                <a:effectLst/>
                <a:latin typeface="Open Sans" panose="020B0606030504020204" pitchFamily="34" charset="0"/>
                <a:ea typeface="Open Sans" panose="020B0606030504020204" pitchFamily="34" charset="0"/>
                <a:cs typeface="Open Sans" panose="020B0606030504020204" pitchFamily="34" charset="0"/>
              </a:rPr>
              <a:t>classify</a:t>
            </a:r>
            <a:r>
              <a:rPr lang="en-GB" sz="1600" b="0" i="0" dirty="0">
                <a:solidFill>
                  <a:srgbClr val="4D5156"/>
                </a:solidFill>
                <a:effectLst/>
                <a:latin typeface="Open Sans" panose="020B0606030504020204" pitchFamily="34" charset="0"/>
                <a:ea typeface="Open Sans" panose="020B0606030504020204" pitchFamily="34" charset="0"/>
                <a:cs typeface="Open Sans" panose="020B0606030504020204" pitchFamily="34" charset="0"/>
              </a:rPr>
              <a:t> the data point on the basis of </a:t>
            </a:r>
            <a:r>
              <a:rPr lang="en-GB" sz="1600" b="0" i="1" dirty="0">
                <a:solidFill>
                  <a:srgbClr val="3271D2"/>
                </a:solidFill>
                <a:effectLst/>
                <a:latin typeface="Open Sans" panose="020B0606030504020204" pitchFamily="34" charset="0"/>
                <a:ea typeface="Open Sans" panose="020B0606030504020204" pitchFamily="34" charset="0"/>
                <a:cs typeface="Open Sans" panose="020B0606030504020204" pitchFamily="34" charset="0"/>
              </a:rPr>
              <a:t>one closest neighbour</a:t>
            </a:r>
            <a:endParaRPr lang="en-GB" sz="1600" b="0" i="1" dirty="0">
              <a:solidFill>
                <a:srgbClr val="132E57"/>
              </a:solidFill>
              <a:effectLst/>
              <a:latin typeface="Open Sans" panose="020B0606030504020204" pitchFamily="34" charset="0"/>
              <a:ea typeface="Open Sans" panose="020B0606030504020204" pitchFamily="34" charset="0"/>
              <a:cs typeface="Open Sans" panose="020B0606030504020204" pitchFamily="34" charset="0"/>
            </a:endParaRPr>
          </a:p>
          <a:p>
            <a:pPr marL="228600" indent="0"/>
            <a:r>
              <a:rPr lang="en-GB" sz="1600" b="0" i="1" dirty="0">
                <a:solidFill>
                  <a:srgbClr val="132E57"/>
                </a:solidFill>
                <a:effectLst/>
                <a:latin typeface="Open Sans" panose="020B0606030504020204" pitchFamily="34" charset="0"/>
                <a:ea typeface="Open Sans" panose="020B0606030504020204" pitchFamily="34" charset="0"/>
                <a:cs typeface="Open Sans" panose="020B0606030504020204" pitchFamily="34" charset="0"/>
              </a:rPr>
              <a:t>K=1000  </a:t>
            </a:r>
            <a:r>
              <a:rPr lang="en-GB" sz="1600" dirty="0">
                <a:solidFill>
                  <a:srgbClr val="4D5156"/>
                </a:solidFill>
                <a:latin typeface="Open Sans" panose="020B0606030504020204" pitchFamily="34" charset="0"/>
                <a:ea typeface="Open Sans" panose="020B0606030504020204" pitchFamily="34" charset="0"/>
                <a:cs typeface="Open Sans" panose="020B0606030504020204" pitchFamily="34" charset="0"/>
              </a:rPr>
              <a:t>will not identify categories in the data at all</a:t>
            </a:r>
            <a:endParaRPr lang="en-GB" sz="1600" dirty="0">
              <a:latin typeface="Open Sans" panose="020B0606030504020204" pitchFamily="34" charset="0"/>
              <a:ea typeface="Open Sans" panose="020B0606030504020204" pitchFamily="34" charset="0"/>
              <a:cs typeface="Open Sans" panose="020B0606030504020204" pitchFamily="34" charset="0"/>
            </a:endParaRPr>
          </a:p>
          <a:p>
            <a:pPr marL="228600" indent="0"/>
            <a:r>
              <a:rPr lang="en-GB" sz="1600" dirty="0">
                <a:latin typeface="Open Sans" panose="020B0606030504020204" pitchFamily="34" charset="0"/>
                <a:ea typeface="Open Sans" panose="020B0606030504020204" pitchFamily="34" charset="0"/>
                <a:cs typeface="Open Sans" panose="020B0606030504020204" pitchFamily="34" charset="0"/>
              </a:rPr>
              <a:t>Increasing K improves prediction due to averaging of the distance, the algorithm selects the most suitable point</a:t>
            </a:r>
          </a:p>
          <a:p>
            <a:pPr marL="228600" indent="0"/>
            <a:r>
              <a:rPr lang="en-GB" sz="1600" dirty="0">
                <a:latin typeface="Open Sans" panose="020B0606030504020204" pitchFamily="34" charset="0"/>
                <a:ea typeface="Open Sans" panose="020B0606030504020204" pitchFamily="34" charset="0"/>
                <a:cs typeface="Open Sans" panose="020B0606030504020204" pitchFamily="34" charset="0"/>
              </a:rPr>
              <a:t>An optimal value of K must be selected depending on the size of the dataset</a:t>
            </a:r>
          </a:p>
        </p:txBody>
      </p:sp>
      <p:sp>
        <p:nvSpPr>
          <p:cNvPr id="73" name="TextBox 72">
            <a:extLst>
              <a:ext uri="{FF2B5EF4-FFF2-40B4-BE49-F238E27FC236}">
                <a16:creationId xmlns:a16="http://schemas.microsoft.com/office/drawing/2014/main" id="{09C88C26-47C1-4B71-A9BD-FEA406D4D14A}"/>
              </a:ext>
            </a:extLst>
          </p:cNvPr>
          <p:cNvSpPr txBox="1"/>
          <p:nvPr/>
        </p:nvSpPr>
        <p:spPr>
          <a:xfrm>
            <a:off x="407987" y="3267015"/>
            <a:ext cx="5691443" cy="1169551"/>
          </a:xfrm>
          <a:prstGeom prst="rect">
            <a:avLst/>
          </a:prstGeom>
          <a:noFill/>
        </p:spPr>
        <p:txBody>
          <a:bodyPr wrap="square">
            <a:spAutoFit/>
          </a:bodyPr>
          <a:lstStyle/>
          <a:p>
            <a:pPr marL="228600"/>
            <a:r>
              <a:rPr lang="en-GB"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As the misclassified point </a:t>
            </a:r>
            <a:r>
              <a:rPr lang="en-GB" sz="14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p1</a:t>
            </a:r>
            <a:r>
              <a:rPr lang="en-GB" sz="1400" dirty="0">
                <a:latin typeface="Open Sans" panose="020B0606030504020204" pitchFamily="34" charset="0"/>
                <a:ea typeface="Open Sans" panose="020B0606030504020204" pitchFamily="34" charset="0"/>
                <a:cs typeface="Open Sans" panose="020B0606030504020204" pitchFamily="34" charset="0"/>
              </a:rPr>
              <a:t> </a:t>
            </a:r>
            <a:r>
              <a:rPr lang="en-GB"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GB" dirty="0">
                <a:solidFill>
                  <a:srgbClr val="3271D2"/>
                </a:solidFill>
                <a:latin typeface="Open Sans" panose="020B0606030504020204" pitchFamily="34" charset="0"/>
                <a:ea typeface="Open Sans" panose="020B0606030504020204" pitchFamily="34" charset="0"/>
                <a:cs typeface="Open Sans" panose="020B0606030504020204" pitchFamily="34" charset="0"/>
              </a:rPr>
              <a:t>Not Spam</a:t>
            </a:r>
            <a:r>
              <a:rPr lang="en-GB"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 has a green point </a:t>
            </a:r>
            <a:r>
              <a:rPr lang="en-GB" sz="1400" dirty="0">
                <a:latin typeface="Open Sans" panose="020B0606030504020204" pitchFamily="34" charset="0"/>
                <a:ea typeface="Open Sans" panose="020B0606030504020204" pitchFamily="34" charset="0"/>
                <a:cs typeface="Open Sans" panose="020B0606030504020204" pitchFamily="34" charset="0"/>
              </a:rPr>
              <a:t>(</a:t>
            </a:r>
            <a:r>
              <a:rPr lang="en-GB" dirty="0">
                <a:solidFill>
                  <a:srgbClr val="00B050"/>
                </a:solidFill>
                <a:latin typeface="Open Sans" panose="020B0606030504020204" pitchFamily="34" charset="0"/>
                <a:ea typeface="Open Sans" panose="020B0606030504020204" pitchFamily="34" charset="0"/>
                <a:cs typeface="Open Sans" panose="020B0606030504020204" pitchFamily="34" charset="0"/>
              </a:rPr>
              <a:t>Spam</a:t>
            </a:r>
            <a:r>
              <a:rPr lang="en-GB"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 closest, a value of K=1 </a:t>
            </a:r>
            <a:r>
              <a:rPr lang="en-GB" sz="1400" dirty="0">
                <a:solidFill>
                  <a:srgbClr val="FB7F47"/>
                </a:solidFill>
                <a:latin typeface="Open Sans" panose="020B0606030504020204" pitchFamily="34" charset="0"/>
                <a:ea typeface="Open Sans" panose="020B0606030504020204" pitchFamily="34" charset="0"/>
                <a:cs typeface="Open Sans" panose="020B0606030504020204" pitchFamily="34" charset="0"/>
              </a:rPr>
              <a:t>misclassifies</a:t>
            </a:r>
            <a:r>
              <a:rPr lang="en-GB"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 the</a:t>
            </a:r>
            <a:r>
              <a:rPr lang="en-GB" sz="1400" dirty="0">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0070C0"/>
                </a:solidFill>
                <a:latin typeface="Open Sans" panose="020B0606030504020204" pitchFamily="34" charset="0"/>
                <a:ea typeface="Open Sans" panose="020B0606030504020204" pitchFamily="34" charset="0"/>
                <a:cs typeface="Open Sans" panose="020B0606030504020204" pitchFamily="34" charset="0"/>
              </a:rPr>
              <a:t>Not Spam</a:t>
            </a:r>
            <a:r>
              <a:rPr lang="en-GB"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email a</a:t>
            </a:r>
            <a:r>
              <a:rPr lang="en-GB"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s Spam</a:t>
            </a:r>
            <a:r>
              <a:rPr lang="en-GB" sz="1400" dirty="0">
                <a:latin typeface="Open Sans" panose="020B0606030504020204" pitchFamily="34" charset="0"/>
                <a:ea typeface="Open Sans" panose="020B0606030504020204" pitchFamily="34" charset="0"/>
                <a:cs typeface="Open Sans" panose="020B0606030504020204" pitchFamily="34" charset="0"/>
              </a:rPr>
              <a:t>. </a:t>
            </a:r>
          </a:p>
          <a:p>
            <a:pPr marL="228600"/>
            <a:endParaRPr lang="en-GB" dirty="0">
              <a:latin typeface="Open Sans" panose="020B0606030504020204" pitchFamily="34" charset="0"/>
              <a:ea typeface="Open Sans" panose="020B0606030504020204" pitchFamily="34" charset="0"/>
              <a:cs typeface="Open Sans" panose="020B0606030504020204" pitchFamily="34" charset="0"/>
            </a:endParaRPr>
          </a:p>
          <a:p>
            <a:pPr marL="228600"/>
            <a:r>
              <a:rPr lang="en-GB"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exact thing happens in the case of </a:t>
            </a:r>
            <a:r>
              <a:rPr lang="en-GB" sz="14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p2</a:t>
            </a:r>
          </a:p>
        </p:txBody>
      </p:sp>
      <p:sp>
        <p:nvSpPr>
          <p:cNvPr id="75" name="Rounded Rectangle 27">
            <a:extLst>
              <a:ext uri="{FF2B5EF4-FFF2-40B4-BE49-F238E27FC236}">
                <a16:creationId xmlns:a16="http://schemas.microsoft.com/office/drawing/2014/main" id="{19AD1ABB-834E-4C47-8ED8-56ED2DB97610}"/>
              </a:ext>
            </a:extLst>
          </p:cNvPr>
          <p:cNvSpPr/>
          <p:nvPr/>
        </p:nvSpPr>
        <p:spPr>
          <a:xfrm>
            <a:off x="1741247" y="4723040"/>
            <a:ext cx="4157221" cy="1261308"/>
          </a:xfrm>
          <a:prstGeom prst="roundRect">
            <a:avLst>
              <a:gd name="adj" fmla="val 5634"/>
            </a:avLst>
          </a:prstGeom>
          <a:solidFill>
            <a:schemeClr val="bg1"/>
          </a:solidFill>
          <a:ln>
            <a:solidFill>
              <a:schemeClr val="accent2"/>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t"/>
          <a:lstStyle/>
          <a:p>
            <a:pPr marL="228600">
              <a:spcBef>
                <a:spcPts val="600"/>
              </a:spcBef>
              <a:defRPr/>
            </a:pPr>
            <a:r>
              <a:rPr lang="en-US" sz="1600" b="1" kern="12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Strengths</a:t>
            </a:r>
            <a:endParaRPr lang="en-US" sz="1600" b="1" kern="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spcBef>
                <a:spcPts val="600"/>
              </a:spcBef>
              <a:buFont typeface="Arial" panose="020B0604020202020204" pitchFamily="34" charset="0"/>
              <a:buChar char="•"/>
            </a:pP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Simple and easy implementation (no assumptions)</a:t>
            </a:r>
          </a:p>
          <a:p>
            <a:pPr marL="285750" lvl="1" indent="-285750">
              <a:spcBef>
                <a:spcPts val="600"/>
              </a:spcBef>
              <a:buFont typeface="Arial" panose="020B0604020202020204" pitchFamily="34" charset="0"/>
              <a:buChar char="•"/>
            </a:pP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Can be used for classification and regression</a:t>
            </a:r>
            <a:endParaRPr lang="en"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6" name="Rounded Rectangle 27">
            <a:extLst>
              <a:ext uri="{FF2B5EF4-FFF2-40B4-BE49-F238E27FC236}">
                <a16:creationId xmlns:a16="http://schemas.microsoft.com/office/drawing/2014/main" id="{30E99620-DB56-4B6C-A7E8-542706099C30}"/>
              </a:ext>
            </a:extLst>
          </p:cNvPr>
          <p:cNvSpPr/>
          <p:nvPr/>
        </p:nvSpPr>
        <p:spPr>
          <a:xfrm>
            <a:off x="6206410" y="4723039"/>
            <a:ext cx="4157221" cy="1261309"/>
          </a:xfrm>
          <a:prstGeom prst="roundRect">
            <a:avLst>
              <a:gd name="adj" fmla="val 4970"/>
            </a:avLst>
          </a:prstGeom>
          <a:solidFill>
            <a:schemeClr val="bg1"/>
          </a:solidFill>
          <a:ln>
            <a:solidFill>
              <a:srgbClr val="C00000"/>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spcBef>
                <a:spcPts val="600"/>
              </a:spcBef>
              <a:defRPr/>
            </a:pPr>
            <a:r>
              <a:rPr lang="en-US" sz="1600" b="1" kern="1200">
                <a:solidFill>
                  <a:srgbClr val="FF0000"/>
                </a:solidFill>
                <a:latin typeface="Open Sans" panose="020B0606030504020204" pitchFamily="34" charset="0"/>
                <a:ea typeface="Open Sans" panose="020B0606030504020204" pitchFamily="34" charset="0"/>
                <a:cs typeface="Open Sans" panose="020B0606030504020204" pitchFamily="34" charset="0"/>
              </a:rPr>
              <a:t>Weaknesses</a:t>
            </a: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Performance decreases as the number of examples and/or independent variables increases</a:t>
            </a:r>
            <a:endParaRPr lang="en">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20A68923-BDCC-40A1-BC61-BE3EB2722582}"/>
              </a:ext>
            </a:extLst>
          </p:cNvPr>
          <p:cNvGrpSpPr/>
          <p:nvPr/>
        </p:nvGrpSpPr>
        <p:grpSpPr>
          <a:xfrm>
            <a:off x="744854" y="1252198"/>
            <a:ext cx="4632608" cy="1940953"/>
            <a:chOff x="1837022" y="1927140"/>
            <a:chExt cx="4632608" cy="1940953"/>
          </a:xfrm>
        </p:grpSpPr>
        <p:grpSp>
          <p:nvGrpSpPr>
            <p:cNvPr id="11" name="Group 10">
              <a:extLst>
                <a:ext uri="{FF2B5EF4-FFF2-40B4-BE49-F238E27FC236}">
                  <a16:creationId xmlns:a16="http://schemas.microsoft.com/office/drawing/2014/main" id="{5CB90662-E8AF-4A9A-937E-FB203F24AB09}"/>
                </a:ext>
              </a:extLst>
            </p:cNvPr>
            <p:cNvGrpSpPr/>
            <p:nvPr/>
          </p:nvGrpSpPr>
          <p:grpSpPr>
            <a:xfrm>
              <a:off x="2173205" y="1927140"/>
              <a:ext cx="4296425" cy="1723166"/>
              <a:chOff x="8937207" y="1665964"/>
              <a:chExt cx="4296425" cy="1723166"/>
            </a:xfrm>
          </p:grpSpPr>
          <p:grpSp>
            <p:nvGrpSpPr>
              <p:cNvPr id="9" name="Group 8">
                <a:extLst>
                  <a:ext uri="{FF2B5EF4-FFF2-40B4-BE49-F238E27FC236}">
                    <a16:creationId xmlns:a16="http://schemas.microsoft.com/office/drawing/2014/main" id="{BC94D43C-7EB0-4B0F-A9E5-60F971A872F0}"/>
                  </a:ext>
                </a:extLst>
              </p:cNvPr>
              <p:cNvGrpSpPr/>
              <p:nvPr/>
            </p:nvGrpSpPr>
            <p:grpSpPr>
              <a:xfrm>
                <a:off x="8937207" y="1665964"/>
                <a:ext cx="4296425" cy="1723166"/>
                <a:chOff x="9357319" y="4390311"/>
                <a:chExt cx="4108901" cy="1723166"/>
              </a:xfrm>
            </p:grpSpPr>
            <p:sp>
              <p:nvSpPr>
                <p:cNvPr id="105" name="TextBox 104">
                  <a:extLst>
                    <a:ext uri="{FF2B5EF4-FFF2-40B4-BE49-F238E27FC236}">
                      <a16:creationId xmlns:a16="http://schemas.microsoft.com/office/drawing/2014/main" id="{C185326D-87CA-4D44-96FB-C839E3D0A7D6}"/>
                    </a:ext>
                  </a:extLst>
                </p:cNvPr>
                <p:cNvSpPr txBox="1"/>
                <p:nvPr/>
              </p:nvSpPr>
              <p:spPr>
                <a:xfrm>
                  <a:off x="12079380" y="5565356"/>
                  <a:ext cx="138684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a:latin typeface="Open Sans" panose="020B0606030504020204" pitchFamily="34" charset="0"/>
                      <a:ea typeface="Open Sans" panose="020B0606030504020204" pitchFamily="34" charset="0"/>
                      <a:cs typeface="Open Sans" panose="020B0606030504020204" pitchFamily="34" charset="0"/>
                    </a:rPr>
                    <a:t>Class 1: Not Spam</a:t>
                  </a:r>
                </a:p>
                <a:p>
                  <a:r>
                    <a:rPr lang="en-GB" sz="900">
                      <a:latin typeface="Open Sans" panose="020B0606030504020204" pitchFamily="34" charset="0"/>
                      <a:ea typeface="Open Sans" panose="020B0606030504020204" pitchFamily="34" charset="0"/>
                      <a:cs typeface="Open Sans" panose="020B0606030504020204" pitchFamily="34" charset="0"/>
                    </a:rPr>
                    <a:t>Class 2:  Unsafe</a:t>
                  </a:r>
                </a:p>
                <a:p>
                  <a:r>
                    <a:rPr lang="en-GB" sz="900">
                      <a:latin typeface="Open Sans" panose="020B0606030504020204" pitchFamily="34" charset="0"/>
                      <a:ea typeface="Open Sans" panose="020B0606030504020204" pitchFamily="34" charset="0"/>
                      <a:cs typeface="Open Sans" panose="020B0606030504020204" pitchFamily="34" charset="0"/>
                    </a:rPr>
                    <a:t>Class 3: Spam</a:t>
                  </a:r>
                </a:p>
              </p:txBody>
            </p:sp>
            <p:grpSp>
              <p:nvGrpSpPr>
                <p:cNvPr id="2" name="Group 1">
                  <a:extLst>
                    <a:ext uri="{FF2B5EF4-FFF2-40B4-BE49-F238E27FC236}">
                      <a16:creationId xmlns:a16="http://schemas.microsoft.com/office/drawing/2014/main" id="{0D5A2948-3076-40A6-9C3C-0337BF45E1FF}"/>
                    </a:ext>
                  </a:extLst>
                </p:cNvPr>
                <p:cNvGrpSpPr/>
                <p:nvPr/>
              </p:nvGrpSpPr>
              <p:grpSpPr>
                <a:xfrm>
                  <a:off x="9357319" y="4390311"/>
                  <a:ext cx="3064009" cy="1723166"/>
                  <a:chOff x="9538233" y="4265755"/>
                  <a:chExt cx="3011186" cy="1838829"/>
                </a:xfrm>
              </p:grpSpPr>
              <p:sp>
                <p:nvSpPr>
                  <p:cNvPr id="70" name="Oval 69">
                    <a:extLst>
                      <a:ext uri="{FF2B5EF4-FFF2-40B4-BE49-F238E27FC236}">
                        <a16:creationId xmlns:a16="http://schemas.microsoft.com/office/drawing/2014/main" id="{C9E7B8B8-D7EB-488D-B9F5-727D5DA0A60B}"/>
                      </a:ext>
                    </a:extLst>
                  </p:cNvPr>
                  <p:cNvSpPr/>
                  <p:nvPr/>
                </p:nvSpPr>
                <p:spPr>
                  <a:xfrm>
                    <a:off x="11211133" y="5268381"/>
                    <a:ext cx="489028" cy="738226"/>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C065A06E-43B3-42EE-BDF9-7E266FDFD89E}"/>
                      </a:ext>
                    </a:extLst>
                  </p:cNvPr>
                  <p:cNvSpPr/>
                  <p:nvPr/>
                </p:nvSpPr>
                <p:spPr>
                  <a:xfrm>
                    <a:off x="9557668" y="4301387"/>
                    <a:ext cx="603761" cy="1194447"/>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271ED687-BF62-445A-81FE-4C5004D022BE}"/>
                      </a:ext>
                    </a:extLst>
                  </p:cNvPr>
                  <p:cNvSpPr/>
                  <p:nvPr/>
                </p:nvSpPr>
                <p:spPr>
                  <a:xfrm>
                    <a:off x="9705936" y="4582708"/>
                    <a:ext cx="603761" cy="1194447"/>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1F7C2B9C-7005-4EA8-B2E0-B6E5BBC384C1}"/>
                      </a:ext>
                    </a:extLst>
                  </p:cNvPr>
                  <p:cNvSpPr/>
                  <p:nvPr/>
                </p:nvSpPr>
                <p:spPr>
                  <a:xfrm>
                    <a:off x="10239785" y="5225345"/>
                    <a:ext cx="741683" cy="82861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E5CC7D83-F2A3-432E-BF3E-4F0A2E84DE1B}"/>
                      </a:ext>
                    </a:extLst>
                  </p:cNvPr>
                  <p:cNvSpPr/>
                  <p:nvPr/>
                </p:nvSpPr>
                <p:spPr>
                  <a:xfrm>
                    <a:off x="10126497" y="4265755"/>
                    <a:ext cx="741683" cy="82861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57F01AC7-F204-4783-9DE1-9614BB242E19}"/>
                      </a:ext>
                    </a:extLst>
                  </p:cNvPr>
                  <p:cNvSpPr/>
                  <p:nvPr/>
                </p:nvSpPr>
                <p:spPr>
                  <a:xfrm>
                    <a:off x="10249696" y="5141943"/>
                    <a:ext cx="741683" cy="82861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1E835DC9-BC2E-48E0-ABDF-9DCBA693AEBF}"/>
                      </a:ext>
                    </a:extLst>
                  </p:cNvPr>
                  <p:cNvSpPr/>
                  <p:nvPr/>
                </p:nvSpPr>
                <p:spPr>
                  <a:xfrm>
                    <a:off x="10756395" y="5315231"/>
                    <a:ext cx="770514" cy="738226"/>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96B49F74-7F8A-4EA5-AB5A-9A71587AAC86}"/>
                      </a:ext>
                    </a:extLst>
                  </p:cNvPr>
                  <p:cNvSpPr/>
                  <p:nvPr/>
                </p:nvSpPr>
                <p:spPr>
                  <a:xfrm>
                    <a:off x="10802768" y="4636589"/>
                    <a:ext cx="770514" cy="738226"/>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27A007E0-66F4-486B-B19B-33C00DB9B4B9}"/>
                      </a:ext>
                    </a:extLst>
                  </p:cNvPr>
                  <p:cNvSpPr/>
                  <p:nvPr/>
                </p:nvSpPr>
                <p:spPr>
                  <a:xfrm>
                    <a:off x="10848962" y="5209355"/>
                    <a:ext cx="770514" cy="738226"/>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FD76103B-8694-46D7-B1B3-D93F75546D51}"/>
                      </a:ext>
                    </a:extLst>
                  </p:cNvPr>
                  <p:cNvSpPr/>
                  <p:nvPr/>
                </p:nvSpPr>
                <p:spPr>
                  <a:xfrm>
                    <a:off x="10266317" y="4715784"/>
                    <a:ext cx="741683" cy="82861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0392123A-4FE7-4F5F-B925-53BDF9DC272A}"/>
                      </a:ext>
                    </a:extLst>
                  </p:cNvPr>
                  <p:cNvSpPr/>
                  <p:nvPr/>
                </p:nvSpPr>
                <p:spPr>
                  <a:xfrm>
                    <a:off x="9584981" y="4910137"/>
                    <a:ext cx="693920" cy="1194447"/>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531FA9EC-9C9D-4D49-A692-045C0CB59D14}"/>
                      </a:ext>
                    </a:extLst>
                  </p:cNvPr>
                  <p:cNvSpPr/>
                  <p:nvPr/>
                </p:nvSpPr>
                <p:spPr>
                  <a:xfrm rot="16200000">
                    <a:off x="10011096" y="5416761"/>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86" name="Oval 85">
                    <a:extLst>
                      <a:ext uri="{FF2B5EF4-FFF2-40B4-BE49-F238E27FC236}">
                        <a16:creationId xmlns:a16="http://schemas.microsoft.com/office/drawing/2014/main" id="{C328BA6F-F31C-484F-9894-D4639AF95D6F}"/>
                      </a:ext>
                    </a:extLst>
                  </p:cNvPr>
                  <p:cNvSpPr/>
                  <p:nvPr/>
                </p:nvSpPr>
                <p:spPr>
                  <a:xfrm rot="16200000">
                    <a:off x="9959134" y="5222322"/>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87" name="Oval 86">
                    <a:extLst>
                      <a:ext uri="{FF2B5EF4-FFF2-40B4-BE49-F238E27FC236}">
                        <a16:creationId xmlns:a16="http://schemas.microsoft.com/office/drawing/2014/main" id="{C4D458CE-6447-478C-9C95-C9E07CE29214}"/>
                      </a:ext>
                    </a:extLst>
                  </p:cNvPr>
                  <p:cNvSpPr/>
                  <p:nvPr/>
                </p:nvSpPr>
                <p:spPr>
                  <a:xfrm rot="16200000">
                    <a:off x="9951829" y="5738495"/>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88" name="Oval 87">
                    <a:extLst>
                      <a:ext uri="{FF2B5EF4-FFF2-40B4-BE49-F238E27FC236}">
                        <a16:creationId xmlns:a16="http://schemas.microsoft.com/office/drawing/2014/main" id="{A24A603B-EE22-4187-97E4-12521D915D72}"/>
                      </a:ext>
                    </a:extLst>
                  </p:cNvPr>
                  <p:cNvSpPr/>
                  <p:nvPr/>
                </p:nvSpPr>
                <p:spPr>
                  <a:xfrm rot="16200000">
                    <a:off x="9860812" y="5478145"/>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89" name="Oval 88">
                    <a:extLst>
                      <a:ext uri="{FF2B5EF4-FFF2-40B4-BE49-F238E27FC236}">
                        <a16:creationId xmlns:a16="http://schemas.microsoft.com/office/drawing/2014/main" id="{6E1AD6FE-889F-416B-A2E8-8E99B2108596}"/>
                      </a:ext>
                    </a:extLst>
                  </p:cNvPr>
                  <p:cNvSpPr/>
                  <p:nvPr/>
                </p:nvSpPr>
                <p:spPr>
                  <a:xfrm rot="16200000">
                    <a:off x="11209129" y="5310928"/>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0" name="Oval 89">
                    <a:extLst>
                      <a:ext uri="{FF2B5EF4-FFF2-40B4-BE49-F238E27FC236}">
                        <a16:creationId xmlns:a16="http://schemas.microsoft.com/office/drawing/2014/main" id="{5F54C699-1A13-4290-8D78-46444148899F}"/>
                      </a:ext>
                    </a:extLst>
                  </p:cNvPr>
                  <p:cNvSpPr/>
                  <p:nvPr/>
                </p:nvSpPr>
                <p:spPr>
                  <a:xfrm rot="16200000">
                    <a:off x="11075779" y="5606203"/>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1" name="Oval 90">
                    <a:extLst>
                      <a:ext uri="{FF2B5EF4-FFF2-40B4-BE49-F238E27FC236}">
                        <a16:creationId xmlns:a16="http://schemas.microsoft.com/office/drawing/2014/main" id="{7D4B60BB-1292-4BB4-977A-1D1BF4D9A961}"/>
                      </a:ext>
                    </a:extLst>
                  </p:cNvPr>
                  <p:cNvSpPr/>
                  <p:nvPr/>
                </p:nvSpPr>
                <p:spPr>
                  <a:xfrm rot="16200000">
                    <a:off x="11026037" y="5781886"/>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2" name="Oval 91">
                    <a:extLst>
                      <a:ext uri="{FF2B5EF4-FFF2-40B4-BE49-F238E27FC236}">
                        <a16:creationId xmlns:a16="http://schemas.microsoft.com/office/drawing/2014/main" id="{C8FD8F2F-20DE-4C42-94E3-49CE59CE3BCB}"/>
                      </a:ext>
                    </a:extLst>
                  </p:cNvPr>
                  <p:cNvSpPr/>
                  <p:nvPr/>
                </p:nvSpPr>
                <p:spPr>
                  <a:xfrm rot="16200000">
                    <a:off x="11285329" y="5672878"/>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4" name="Oval 93">
                    <a:extLst>
                      <a:ext uri="{FF2B5EF4-FFF2-40B4-BE49-F238E27FC236}">
                        <a16:creationId xmlns:a16="http://schemas.microsoft.com/office/drawing/2014/main" id="{48D8544F-416D-4526-A461-9A243BF29E4A}"/>
                      </a:ext>
                    </a:extLst>
                  </p:cNvPr>
                  <p:cNvSpPr/>
                  <p:nvPr/>
                </p:nvSpPr>
                <p:spPr>
                  <a:xfrm rot="16200000">
                    <a:off x="11186904" y="5516668"/>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5" name="Oval 94">
                    <a:extLst>
                      <a:ext uri="{FF2B5EF4-FFF2-40B4-BE49-F238E27FC236}">
                        <a16:creationId xmlns:a16="http://schemas.microsoft.com/office/drawing/2014/main" id="{61824358-EA62-40F7-A6D3-51B47AFE6D0B}"/>
                      </a:ext>
                    </a:extLst>
                  </p:cNvPr>
                  <p:cNvSpPr/>
                  <p:nvPr/>
                </p:nvSpPr>
                <p:spPr>
                  <a:xfrm rot="16200000">
                    <a:off x="11123404" y="5796703"/>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6" name="Oval 95">
                    <a:extLst>
                      <a:ext uri="{FF2B5EF4-FFF2-40B4-BE49-F238E27FC236}">
                        <a16:creationId xmlns:a16="http://schemas.microsoft.com/office/drawing/2014/main" id="{345CFC4C-7715-489C-9013-4A339D2BFD03}"/>
                      </a:ext>
                    </a:extLst>
                  </p:cNvPr>
                  <p:cNvSpPr/>
                  <p:nvPr/>
                </p:nvSpPr>
                <p:spPr>
                  <a:xfrm rot="16200000">
                    <a:off x="10986244" y="5390938"/>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7" name="Oval 96">
                    <a:extLst>
                      <a:ext uri="{FF2B5EF4-FFF2-40B4-BE49-F238E27FC236}">
                        <a16:creationId xmlns:a16="http://schemas.microsoft.com/office/drawing/2014/main" id="{60BA1885-4AEC-463D-BEBE-D4FC1BE1DD20}"/>
                      </a:ext>
                    </a:extLst>
                  </p:cNvPr>
                  <p:cNvSpPr/>
                  <p:nvPr/>
                </p:nvSpPr>
                <p:spPr>
                  <a:xfrm rot="16200000">
                    <a:off x="10900519" y="5733203"/>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8" name="Oval 97">
                    <a:extLst>
                      <a:ext uri="{FF2B5EF4-FFF2-40B4-BE49-F238E27FC236}">
                        <a16:creationId xmlns:a16="http://schemas.microsoft.com/office/drawing/2014/main" id="{F55FEB77-B966-4B94-AC1B-ADD47869DE6E}"/>
                      </a:ext>
                    </a:extLst>
                  </p:cNvPr>
                  <p:cNvSpPr/>
                  <p:nvPr/>
                </p:nvSpPr>
                <p:spPr>
                  <a:xfrm rot="16200000">
                    <a:off x="11075779" y="5453803"/>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99" name="Oval 98">
                    <a:extLst>
                      <a:ext uri="{FF2B5EF4-FFF2-40B4-BE49-F238E27FC236}">
                        <a16:creationId xmlns:a16="http://schemas.microsoft.com/office/drawing/2014/main" id="{CDD64EC5-6A92-404D-85AD-9BD3E24477FA}"/>
                      </a:ext>
                    </a:extLst>
                  </p:cNvPr>
                  <p:cNvSpPr/>
                  <p:nvPr/>
                </p:nvSpPr>
                <p:spPr>
                  <a:xfrm rot="16200000">
                    <a:off x="10835136" y="5523541"/>
                    <a:ext cx="102194" cy="78842"/>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00" name="Oval 99">
                    <a:extLst>
                      <a:ext uri="{FF2B5EF4-FFF2-40B4-BE49-F238E27FC236}">
                        <a16:creationId xmlns:a16="http://schemas.microsoft.com/office/drawing/2014/main" id="{DF9E4B17-25B8-4F7B-9A57-9CC5017754F4}"/>
                      </a:ext>
                    </a:extLst>
                  </p:cNvPr>
                  <p:cNvSpPr/>
                  <p:nvPr/>
                </p:nvSpPr>
                <p:spPr>
                  <a:xfrm rot="16200000">
                    <a:off x="10650418" y="5629397"/>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01" name="Oval 100">
                    <a:extLst>
                      <a:ext uri="{FF2B5EF4-FFF2-40B4-BE49-F238E27FC236}">
                        <a16:creationId xmlns:a16="http://schemas.microsoft.com/office/drawing/2014/main" id="{CDEB73E2-CB88-4039-9DD3-0CF77A4DDA18}"/>
                      </a:ext>
                    </a:extLst>
                  </p:cNvPr>
                  <p:cNvSpPr/>
                  <p:nvPr/>
                </p:nvSpPr>
                <p:spPr>
                  <a:xfrm rot="16200000">
                    <a:off x="10804038" y="5700033"/>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02" name="Oval 101">
                    <a:extLst>
                      <a:ext uri="{FF2B5EF4-FFF2-40B4-BE49-F238E27FC236}">
                        <a16:creationId xmlns:a16="http://schemas.microsoft.com/office/drawing/2014/main" id="{F16BB2B0-36C2-47A5-9B1A-4F9E58DF088E}"/>
                      </a:ext>
                    </a:extLst>
                  </p:cNvPr>
                  <p:cNvSpPr/>
                  <p:nvPr/>
                </p:nvSpPr>
                <p:spPr>
                  <a:xfrm rot="16200000">
                    <a:off x="10121949" y="5264373"/>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103" name="Oval 102">
                    <a:extLst>
                      <a:ext uri="{FF2B5EF4-FFF2-40B4-BE49-F238E27FC236}">
                        <a16:creationId xmlns:a16="http://schemas.microsoft.com/office/drawing/2014/main" id="{ABA3E4FF-A823-4407-8592-324AA0016AAB}"/>
                      </a:ext>
                    </a:extLst>
                  </p:cNvPr>
                  <p:cNvSpPr/>
                  <p:nvPr/>
                </p:nvSpPr>
                <p:spPr>
                  <a:xfrm rot="16200000">
                    <a:off x="11951893" y="5608758"/>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104" name="Oval 103">
                    <a:extLst>
                      <a:ext uri="{FF2B5EF4-FFF2-40B4-BE49-F238E27FC236}">
                        <a16:creationId xmlns:a16="http://schemas.microsoft.com/office/drawing/2014/main" id="{A5AD3C41-286D-453C-9ECF-03C0B164677F}"/>
                      </a:ext>
                    </a:extLst>
                  </p:cNvPr>
                  <p:cNvSpPr/>
                  <p:nvPr/>
                </p:nvSpPr>
                <p:spPr>
                  <a:xfrm rot="16200000">
                    <a:off x="11951893" y="5770689"/>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06" name="Oval 105">
                    <a:extLst>
                      <a:ext uri="{FF2B5EF4-FFF2-40B4-BE49-F238E27FC236}">
                        <a16:creationId xmlns:a16="http://schemas.microsoft.com/office/drawing/2014/main" id="{7C15BA25-6962-43B1-ABEA-8C6AFBEE12C0}"/>
                      </a:ext>
                    </a:extLst>
                  </p:cNvPr>
                  <p:cNvSpPr/>
                  <p:nvPr/>
                </p:nvSpPr>
                <p:spPr>
                  <a:xfrm rot="16200000">
                    <a:off x="10533489" y="5056928"/>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07" name="Oval 106">
                    <a:extLst>
                      <a:ext uri="{FF2B5EF4-FFF2-40B4-BE49-F238E27FC236}">
                        <a16:creationId xmlns:a16="http://schemas.microsoft.com/office/drawing/2014/main" id="{B51463B4-00ED-4F4B-9A11-9C73D04FECB8}"/>
                      </a:ext>
                    </a:extLst>
                  </p:cNvPr>
                  <p:cNvSpPr/>
                  <p:nvPr/>
                </p:nvSpPr>
                <p:spPr>
                  <a:xfrm rot="16200000">
                    <a:off x="10675729" y="5199168"/>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08" name="Oval 107">
                    <a:extLst>
                      <a:ext uri="{FF2B5EF4-FFF2-40B4-BE49-F238E27FC236}">
                        <a16:creationId xmlns:a16="http://schemas.microsoft.com/office/drawing/2014/main" id="{C717F98B-EE99-4016-B58F-2B4E3D2823BA}"/>
                      </a:ext>
                    </a:extLst>
                  </p:cNvPr>
                  <p:cNvSpPr/>
                  <p:nvPr/>
                </p:nvSpPr>
                <p:spPr>
                  <a:xfrm rot="16200000">
                    <a:off x="10716369" y="5046768"/>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09" name="Oval 108">
                    <a:extLst>
                      <a:ext uri="{FF2B5EF4-FFF2-40B4-BE49-F238E27FC236}">
                        <a16:creationId xmlns:a16="http://schemas.microsoft.com/office/drawing/2014/main" id="{07DB479A-FCF1-4CED-B540-3D7E4BCCDDCD}"/>
                      </a:ext>
                    </a:extLst>
                  </p:cNvPr>
                  <p:cNvSpPr/>
                  <p:nvPr/>
                </p:nvSpPr>
                <p:spPr>
                  <a:xfrm rot="16200000">
                    <a:off x="10589369" y="5224568"/>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10" name="Oval 109">
                    <a:extLst>
                      <a:ext uri="{FF2B5EF4-FFF2-40B4-BE49-F238E27FC236}">
                        <a16:creationId xmlns:a16="http://schemas.microsoft.com/office/drawing/2014/main" id="{32D1D62D-F6A8-460A-B425-A2618CB54FE5}"/>
                      </a:ext>
                    </a:extLst>
                  </p:cNvPr>
                  <p:cNvSpPr/>
                  <p:nvPr/>
                </p:nvSpPr>
                <p:spPr>
                  <a:xfrm rot="16200000">
                    <a:off x="10848449" y="5092488"/>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11" name="Oval 110">
                    <a:extLst>
                      <a:ext uri="{FF2B5EF4-FFF2-40B4-BE49-F238E27FC236}">
                        <a16:creationId xmlns:a16="http://schemas.microsoft.com/office/drawing/2014/main" id="{F0B7B5FD-DC49-4C50-9BB9-B78735ACE062}"/>
                      </a:ext>
                    </a:extLst>
                  </p:cNvPr>
                  <p:cNvSpPr/>
                  <p:nvPr/>
                </p:nvSpPr>
                <p:spPr>
                  <a:xfrm rot="16200000">
                    <a:off x="10440908" y="5129206"/>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12" name="Oval 111">
                    <a:extLst>
                      <a:ext uri="{FF2B5EF4-FFF2-40B4-BE49-F238E27FC236}">
                        <a16:creationId xmlns:a16="http://schemas.microsoft.com/office/drawing/2014/main" id="{B1A478DD-25ED-48FA-9BC0-06699C31C51A}"/>
                      </a:ext>
                    </a:extLst>
                  </p:cNvPr>
                  <p:cNvSpPr/>
                  <p:nvPr/>
                </p:nvSpPr>
                <p:spPr>
                  <a:xfrm rot="16200000">
                    <a:off x="10386911" y="5259393"/>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13" name="Oval 112">
                    <a:extLst>
                      <a:ext uri="{FF2B5EF4-FFF2-40B4-BE49-F238E27FC236}">
                        <a16:creationId xmlns:a16="http://schemas.microsoft.com/office/drawing/2014/main" id="{B28F6660-5372-4B8B-A614-47BE7865D84B}"/>
                      </a:ext>
                    </a:extLst>
                  </p:cNvPr>
                  <p:cNvSpPr/>
                  <p:nvPr/>
                </p:nvSpPr>
                <p:spPr>
                  <a:xfrm rot="16200000">
                    <a:off x="10305809" y="5056329"/>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14" name="Oval 113">
                    <a:extLst>
                      <a:ext uri="{FF2B5EF4-FFF2-40B4-BE49-F238E27FC236}">
                        <a16:creationId xmlns:a16="http://schemas.microsoft.com/office/drawing/2014/main" id="{30C76C1F-44B5-4CA8-8847-0632212A885C}"/>
                      </a:ext>
                    </a:extLst>
                  </p:cNvPr>
                  <p:cNvSpPr/>
                  <p:nvPr/>
                </p:nvSpPr>
                <p:spPr>
                  <a:xfrm rot="16200000">
                    <a:off x="10589369" y="4929928"/>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15" name="Oval 114">
                    <a:extLst>
                      <a:ext uri="{FF2B5EF4-FFF2-40B4-BE49-F238E27FC236}">
                        <a16:creationId xmlns:a16="http://schemas.microsoft.com/office/drawing/2014/main" id="{6471BC3E-2BCE-43BB-80B3-8CA20681BBE2}"/>
                      </a:ext>
                    </a:extLst>
                  </p:cNvPr>
                  <p:cNvSpPr/>
                  <p:nvPr/>
                </p:nvSpPr>
                <p:spPr>
                  <a:xfrm rot="16200000">
                    <a:off x="10447129" y="4884208"/>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16" name="Oval 115">
                    <a:extLst>
                      <a:ext uri="{FF2B5EF4-FFF2-40B4-BE49-F238E27FC236}">
                        <a16:creationId xmlns:a16="http://schemas.microsoft.com/office/drawing/2014/main" id="{9FF3F5B1-033F-4F6E-B2EA-35FD059CF5A5}"/>
                      </a:ext>
                    </a:extLst>
                  </p:cNvPr>
                  <p:cNvSpPr/>
                  <p:nvPr/>
                </p:nvSpPr>
                <p:spPr>
                  <a:xfrm rot="16200000">
                    <a:off x="10711289" y="4909608"/>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17" name="Oval 116">
                    <a:extLst>
                      <a:ext uri="{FF2B5EF4-FFF2-40B4-BE49-F238E27FC236}">
                        <a16:creationId xmlns:a16="http://schemas.microsoft.com/office/drawing/2014/main" id="{2431FF48-6BD5-43B6-94BA-73FB017F3F45}"/>
                      </a:ext>
                    </a:extLst>
                  </p:cNvPr>
                  <p:cNvSpPr/>
                  <p:nvPr/>
                </p:nvSpPr>
                <p:spPr>
                  <a:xfrm rot="16200000">
                    <a:off x="11958878" y="5925631"/>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cxnSp>
                <p:nvCxnSpPr>
                  <p:cNvPr id="118" name="Straight Connector 117">
                    <a:extLst>
                      <a:ext uri="{FF2B5EF4-FFF2-40B4-BE49-F238E27FC236}">
                        <a16:creationId xmlns:a16="http://schemas.microsoft.com/office/drawing/2014/main" id="{D05A86B7-B5AA-456B-AFD7-AA02C1C8FE1D}"/>
                      </a:ext>
                    </a:extLst>
                  </p:cNvPr>
                  <p:cNvCxnSpPr>
                    <a:cxnSpLocks/>
                  </p:cNvCxnSpPr>
                  <p:nvPr/>
                </p:nvCxnSpPr>
                <p:spPr>
                  <a:xfrm>
                    <a:off x="9538234" y="4292504"/>
                    <a:ext cx="0" cy="1794875"/>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AE61ED4-AA14-400C-935F-4DC256BEC05E}"/>
                      </a:ext>
                    </a:extLst>
                  </p:cNvPr>
                  <p:cNvCxnSpPr>
                    <a:cxnSpLocks/>
                  </p:cNvCxnSpPr>
                  <p:nvPr/>
                </p:nvCxnSpPr>
                <p:spPr>
                  <a:xfrm>
                    <a:off x="9538233" y="6081530"/>
                    <a:ext cx="2049485" cy="0"/>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E47C8DC0-8E02-49A3-BB5A-9032C166F1A0}"/>
                      </a:ext>
                    </a:extLst>
                  </p:cNvPr>
                  <p:cNvSpPr/>
                  <p:nvPr/>
                </p:nvSpPr>
                <p:spPr>
                  <a:xfrm rot="16200000">
                    <a:off x="9773186" y="5280575"/>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122" name="Oval 121">
                    <a:extLst>
                      <a:ext uri="{FF2B5EF4-FFF2-40B4-BE49-F238E27FC236}">
                        <a16:creationId xmlns:a16="http://schemas.microsoft.com/office/drawing/2014/main" id="{4FEC34A3-D632-40C7-8103-0D9EE15108CF}"/>
                      </a:ext>
                    </a:extLst>
                  </p:cNvPr>
                  <p:cNvSpPr/>
                  <p:nvPr/>
                </p:nvSpPr>
                <p:spPr>
                  <a:xfrm rot="16200000">
                    <a:off x="9707606" y="5579796"/>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123" name="Oval 122">
                    <a:extLst>
                      <a:ext uri="{FF2B5EF4-FFF2-40B4-BE49-F238E27FC236}">
                        <a16:creationId xmlns:a16="http://schemas.microsoft.com/office/drawing/2014/main" id="{518F65B0-48F7-4C8F-8D97-DDA580599C65}"/>
                      </a:ext>
                    </a:extLst>
                  </p:cNvPr>
                  <p:cNvSpPr/>
                  <p:nvPr/>
                </p:nvSpPr>
                <p:spPr>
                  <a:xfrm rot="16200000">
                    <a:off x="9840662" y="5126983"/>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124" name="Oval 123">
                    <a:extLst>
                      <a:ext uri="{FF2B5EF4-FFF2-40B4-BE49-F238E27FC236}">
                        <a16:creationId xmlns:a16="http://schemas.microsoft.com/office/drawing/2014/main" id="{8B5AF176-6C07-4A8A-9537-E1F61ECF5808}"/>
                      </a:ext>
                    </a:extLst>
                  </p:cNvPr>
                  <p:cNvSpPr/>
                  <p:nvPr/>
                </p:nvSpPr>
                <p:spPr>
                  <a:xfrm rot="16200000">
                    <a:off x="10265531" y="4930906"/>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25" name="Oval 124">
                    <a:extLst>
                      <a:ext uri="{FF2B5EF4-FFF2-40B4-BE49-F238E27FC236}">
                        <a16:creationId xmlns:a16="http://schemas.microsoft.com/office/drawing/2014/main" id="{EB49F8AA-1AE2-43E2-95CA-36DC7BC0CCCA}"/>
                      </a:ext>
                    </a:extLst>
                  </p:cNvPr>
                  <p:cNvSpPr/>
                  <p:nvPr/>
                </p:nvSpPr>
                <p:spPr>
                  <a:xfrm rot="16200000">
                    <a:off x="10104645" y="4891809"/>
                    <a:ext cx="93573" cy="876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cxnSp>
                <p:nvCxnSpPr>
                  <p:cNvPr id="126" name="Connector: Curved 125">
                    <a:extLst>
                      <a:ext uri="{FF2B5EF4-FFF2-40B4-BE49-F238E27FC236}">
                        <a16:creationId xmlns:a16="http://schemas.microsoft.com/office/drawing/2014/main" id="{A8067290-3944-41A1-A94E-17B970D7CAB9}"/>
                      </a:ext>
                    </a:extLst>
                  </p:cNvPr>
                  <p:cNvCxnSpPr>
                    <a:cxnSpLocks/>
                    <a:stCxn id="100" idx="5"/>
                    <a:endCxn id="128" idx="2"/>
                  </p:cNvCxnSpPr>
                  <p:nvPr/>
                </p:nvCxnSpPr>
                <p:spPr>
                  <a:xfrm flipV="1">
                    <a:off x="10728184" y="5110585"/>
                    <a:ext cx="1821235" cy="529542"/>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7" name="Connector: Curved 126">
                    <a:extLst>
                      <a:ext uri="{FF2B5EF4-FFF2-40B4-BE49-F238E27FC236}">
                        <a16:creationId xmlns:a16="http://schemas.microsoft.com/office/drawing/2014/main" id="{20FF3DCC-5F5E-4987-B3D1-1C37AB4C1E9E}"/>
                      </a:ext>
                    </a:extLst>
                  </p:cNvPr>
                  <p:cNvCxnSpPr>
                    <a:cxnSpLocks/>
                    <a:stCxn id="125" idx="6"/>
                    <a:endCxn id="128" idx="1"/>
                  </p:cNvCxnSpPr>
                  <p:nvPr/>
                </p:nvCxnSpPr>
                <p:spPr>
                  <a:xfrm rot="16200000" flipH="1">
                    <a:off x="10892009" y="4148258"/>
                    <a:ext cx="57532" cy="1538687"/>
                  </a:xfrm>
                  <a:prstGeom prst="curvedConnector4">
                    <a:avLst>
                      <a:gd name="adj1" fmla="val -424016"/>
                      <a:gd name="adj2" fmla="val 51339"/>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128" name="TextBox 127">
                  <a:extLst>
                    <a:ext uri="{FF2B5EF4-FFF2-40B4-BE49-F238E27FC236}">
                      <a16:creationId xmlns:a16="http://schemas.microsoft.com/office/drawing/2014/main" id="{CF3C53F8-C46F-45FC-9351-F3DD6E96690A}"/>
                    </a:ext>
                  </a:extLst>
                </p:cNvPr>
                <p:cNvSpPr txBox="1"/>
                <p:nvPr/>
              </p:nvSpPr>
              <p:spPr>
                <a:xfrm>
                  <a:off x="11546953" y="4874227"/>
                  <a:ext cx="1748749" cy="307777"/>
                </a:xfrm>
                <a:prstGeom prst="rect">
                  <a:avLst/>
                </a:prstGeom>
                <a:noFill/>
              </p:spPr>
              <p:txBody>
                <a:bodyPr wrap="square" rtlCol="0">
                  <a:spAutoFit/>
                </a:bodyPr>
                <a:lstStyle/>
                <a:p>
                  <a:r>
                    <a:rPr lang="en-GB">
                      <a:solidFill>
                        <a:schemeClr val="accent3"/>
                      </a:solidFill>
                    </a:rPr>
                    <a:t>Misclassified labels</a:t>
                  </a:r>
                </a:p>
              </p:txBody>
            </p:sp>
          </p:grpSp>
          <p:sp>
            <p:nvSpPr>
              <p:cNvPr id="10" name="TextBox 9">
                <a:extLst>
                  <a:ext uri="{FF2B5EF4-FFF2-40B4-BE49-F238E27FC236}">
                    <a16:creationId xmlns:a16="http://schemas.microsoft.com/office/drawing/2014/main" id="{F267106B-3C1A-4D03-BC6E-55BF3527D9BF}"/>
                  </a:ext>
                </a:extLst>
              </p:cNvPr>
              <p:cNvSpPr txBox="1"/>
              <p:nvPr/>
            </p:nvSpPr>
            <p:spPr>
              <a:xfrm>
                <a:off x="9216781" y="2001836"/>
                <a:ext cx="508462" cy="253916"/>
              </a:xfrm>
              <a:prstGeom prst="rect">
                <a:avLst/>
              </a:prstGeom>
              <a:noFill/>
            </p:spPr>
            <p:txBody>
              <a:bodyPr wrap="square" rtlCol="0">
                <a:spAutoFit/>
              </a:bodyPr>
              <a:lstStyle/>
              <a:p>
                <a:r>
                  <a:rPr lang="en-GB" sz="1050" b="1">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p1</a:t>
                </a:r>
              </a:p>
            </p:txBody>
          </p:sp>
          <p:sp>
            <p:nvSpPr>
              <p:cNvPr id="131" name="TextBox 130">
                <a:extLst>
                  <a:ext uri="{FF2B5EF4-FFF2-40B4-BE49-F238E27FC236}">
                    <a16:creationId xmlns:a16="http://schemas.microsoft.com/office/drawing/2014/main" id="{192E1C2A-A242-47A2-A6A7-191A0B97FA17}"/>
                  </a:ext>
                </a:extLst>
              </p:cNvPr>
              <p:cNvSpPr txBox="1"/>
              <p:nvPr/>
            </p:nvSpPr>
            <p:spPr>
              <a:xfrm>
                <a:off x="9918310" y="2986651"/>
                <a:ext cx="346535" cy="253916"/>
              </a:xfrm>
              <a:prstGeom prst="rect">
                <a:avLst/>
              </a:prstGeom>
              <a:noFill/>
            </p:spPr>
            <p:txBody>
              <a:bodyPr wrap="square" rtlCol="0">
                <a:spAutoFit/>
              </a:bodyPr>
              <a:lstStyle/>
              <a:p>
                <a:r>
                  <a:rPr lang="en-GB" sz="1050" b="1">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p2</a:t>
                </a:r>
              </a:p>
            </p:txBody>
          </p:sp>
        </p:grpSp>
        <p:sp>
          <p:nvSpPr>
            <p:cNvPr id="4" name="TextBox 3">
              <a:extLst>
                <a:ext uri="{FF2B5EF4-FFF2-40B4-BE49-F238E27FC236}">
                  <a16:creationId xmlns:a16="http://schemas.microsoft.com/office/drawing/2014/main" id="{492284CB-9995-4D72-823D-33B26FD54520}"/>
                </a:ext>
              </a:extLst>
            </p:cNvPr>
            <p:cNvSpPr txBox="1"/>
            <p:nvPr/>
          </p:nvSpPr>
          <p:spPr>
            <a:xfrm>
              <a:off x="2885233" y="3614177"/>
              <a:ext cx="1153131" cy="253916"/>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Feature (X)</a:t>
              </a:r>
              <a:endParaRPr lang="en-GB" sz="105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TextBox 65">
              <a:extLst>
                <a:ext uri="{FF2B5EF4-FFF2-40B4-BE49-F238E27FC236}">
                  <a16:creationId xmlns:a16="http://schemas.microsoft.com/office/drawing/2014/main" id="{C84338C4-B0A0-4A25-89BA-4A12DA3A139B}"/>
                </a:ext>
              </a:extLst>
            </p:cNvPr>
            <p:cNvSpPr txBox="1"/>
            <p:nvPr/>
          </p:nvSpPr>
          <p:spPr>
            <a:xfrm rot="16200000">
              <a:off x="1387414" y="2583286"/>
              <a:ext cx="1153131" cy="253916"/>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Feature (Y)</a:t>
              </a:r>
              <a:endParaRPr lang="en-GB" sz="105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4214412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6B6E0C-2491-4D8A-B0EB-32F0F71E0641}"/>
              </a:ext>
            </a:extLst>
          </p:cNvPr>
          <p:cNvSpPr>
            <a:spLocks noGrp="1"/>
          </p:cNvSpPr>
          <p:nvPr>
            <p:ph type="body" idx="1"/>
          </p:nvPr>
        </p:nvSpPr>
        <p:spPr>
          <a:xfrm>
            <a:off x="6096000" y="1052725"/>
            <a:ext cx="5693120" cy="5256000"/>
          </a:xfrm>
        </p:spPr>
        <p:txBody>
          <a:bodyPr>
            <a:noAutofit/>
          </a:bodyPr>
          <a:lstStyle/>
          <a:p>
            <a:pPr marL="228600" indent="0"/>
            <a:r>
              <a:rPr lang="en-GB" sz="1600" b="1" dirty="0">
                <a:solidFill>
                  <a:schemeClr val="accent4"/>
                </a:solidFill>
              </a:rPr>
              <a:t>SVMs</a:t>
            </a:r>
            <a:r>
              <a:rPr lang="en-GB" sz="1600" dirty="0">
                <a:solidFill>
                  <a:schemeClr val="tx1">
                    <a:lumMod val="50000"/>
                  </a:schemeClr>
                </a:solidFill>
              </a:rPr>
              <a:t> </a:t>
            </a:r>
            <a:r>
              <a:rPr lang="en-GB" sz="1600" dirty="0">
                <a:solidFill>
                  <a:schemeClr val="tx1"/>
                </a:solidFill>
              </a:rPr>
              <a:t>separate data points with a line or plane through the sample space</a:t>
            </a:r>
          </a:p>
          <a:p>
            <a:pPr marL="228600" indent="0"/>
            <a:r>
              <a:rPr lang="en-GB" sz="1600" dirty="0">
                <a:solidFill>
                  <a:schemeClr val="tx1"/>
                </a:solidFill>
              </a:rPr>
              <a:t>SVM aims to find a plane that </a:t>
            </a:r>
            <a:r>
              <a:rPr lang="en-GB" sz="1600" dirty="0">
                <a:solidFill>
                  <a:schemeClr val="accent4"/>
                </a:solidFill>
              </a:rPr>
              <a:t>maximises the separation distance between data points of both classes</a:t>
            </a:r>
          </a:p>
          <a:p>
            <a:pPr marL="228600" indent="0"/>
            <a:r>
              <a:rPr lang="en-GB" sz="1600" dirty="0">
                <a:solidFill>
                  <a:schemeClr val="tx1"/>
                </a:solidFill>
              </a:rPr>
              <a:t>The algorithm defines the criterion for a boundary that is maximally far away from any data point</a:t>
            </a:r>
          </a:p>
          <a:p>
            <a:pPr marL="228600" indent="0"/>
            <a:r>
              <a:rPr lang="en-GB" sz="1600" dirty="0">
                <a:solidFill>
                  <a:schemeClr val="tx1"/>
                </a:solidFill>
              </a:rPr>
              <a:t>This distance to the closest data point from the decision surface determines the margin of the classifier</a:t>
            </a:r>
          </a:p>
        </p:txBody>
      </p:sp>
      <p:sp>
        <p:nvSpPr>
          <p:cNvPr id="3" name="Title 2">
            <a:extLst>
              <a:ext uri="{FF2B5EF4-FFF2-40B4-BE49-F238E27FC236}">
                <a16:creationId xmlns:a16="http://schemas.microsoft.com/office/drawing/2014/main" id="{BD0F3F10-4B66-48D7-B173-BFF764AD192D}"/>
              </a:ext>
            </a:extLst>
          </p:cNvPr>
          <p:cNvSpPr>
            <a:spLocks noGrp="1"/>
          </p:cNvSpPr>
          <p:nvPr>
            <p:ph type="title"/>
          </p:nvPr>
        </p:nvSpPr>
        <p:spPr/>
        <p:txBody>
          <a:bodyPr>
            <a:normAutofit/>
          </a:bodyPr>
          <a:lstStyle/>
          <a:p>
            <a:r>
              <a:rPr lang="en"/>
              <a:t>Support Vector Machines (SVM) </a:t>
            </a:r>
            <a:endParaRPr lang="en-GB"/>
          </a:p>
        </p:txBody>
      </p:sp>
      <p:grpSp>
        <p:nvGrpSpPr>
          <p:cNvPr id="78" name="Group 77">
            <a:extLst>
              <a:ext uri="{FF2B5EF4-FFF2-40B4-BE49-F238E27FC236}">
                <a16:creationId xmlns:a16="http://schemas.microsoft.com/office/drawing/2014/main" id="{B2BB7337-8AC6-43F0-A8DA-63400B4818FD}"/>
              </a:ext>
            </a:extLst>
          </p:cNvPr>
          <p:cNvGrpSpPr/>
          <p:nvPr/>
        </p:nvGrpSpPr>
        <p:grpSpPr>
          <a:xfrm>
            <a:off x="715588" y="2001196"/>
            <a:ext cx="1605933" cy="1762488"/>
            <a:chOff x="1269239" y="3930977"/>
            <a:chExt cx="1522463" cy="1526819"/>
          </a:xfrm>
        </p:grpSpPr>
        <p:cxnSp>
          <p:nvCxnSpPr>
            <p:cNvPr id="9" name="Straight Connector 8">
              <a:extLst>
                <a:ext uri="{FF2B5EF4-FFF2-40B4-BE49-F238E27FC236}">
                  <a16:creationId xmlns:a16="http://schemas.microsoft.com/office/drawing/2014/main" id="{82DBB3C7-D156-4C12-84D7-0C013574D4C0}"/>
                </a:ext>
              </a:extLst>
            </p:cNvPr>
            <p:cNvCxnSpPr>
              <a:cxnSpLocks/>
            </p:cNvCxnSpPr>
            <p:nvPr/>
          </p:nvCxnSpPr>
          <p:spPr>
            <a:xfrm>
              <a:off x="1269239" y="3930977"/>
              <a:ext cx="1" cy="1526819"/>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2DCD0C-FD91-4BD2-89B6-7E2C774F535D}"/>
                </a:ext>
              </a:extLst>
            </p:cNvPr>
            <p:cNvCxnSpPr>
              <a:cxnSpLocks/>
            </p:cNvCxnSpPr>
            <p:nvPr/>
          </p:nvCxnSpPr>
          <p:spPr>
            <a:xfrm>
              <a:off x="1269239" y="5451947"/>
              <a:ext cx="1522463" cy="0"/>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A564BC3-7783-46CB-AA7D-6A4F2CD53B04}"/>
                </a:ext>
              </a:extLst>
            </p:cNvPr>
            <p:cNvSpPr/>
            <p:nvPr/>
          </p:nvSpPr>
          <p:spPr>
            <a:xfrm rot="16200000">
              <a:off x="1558408" y="5177595"/>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2" name="Oval 11">
              <a:extLst>
                <a:ext uri="{FF2B5EF4-FFF2-40B4-BE49-F238E27FC236}">
                  <a16:creationId xmlns:a16="http://schemas.microsoft.com/office/drawing/2014/main" id="{F3BB7D5E-8C56-488D-83EF-2378FB69065A}"/>
                </a:ext>
              </a:extLst>
            </p:cNvPr>
            <p:cNvSpPr/>
            <p:nvPr/>
          </p:nvSpPr>
          <p:spPr>
            <a:xfrm rot="16200000">
              <a:off x="1359225" y="4738527"/>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4" name="Oval 13">
              <a:extLst>
                <a:ext uri="{FF2B5EF4-FFF2-40B4-BE49-F238E27FC236}">
                  <a16:creationId xmlns:a16="http://schemas.microsoft.com/office/drawing/2014/main" id="{19EDFBB2-B418-440F-97A5-44DA7EAC151A}"/>
                </a:ext>
              </a:extLst>
            </p:cNvPr>
            <p:cNvSpPr/>
            <p:nvPr/>
          </p:nvSpPr>
          <p:spPr>
            <a:xfrm rot="16200000">
              <a:off x="1821313" y="4834529"/>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5" name="Oval 14">
              <a:extLst>
                <a:ext uri="{FF2B5EF4-FFF2-40B4-BE49-F238E27FC236}">
                  <a16:creationId xmlns:a16="http://schemas.microsoft.com/office/drawing/2014/main" id="{2DB2558F-8797-420C-85CE-CD415B218D82}"/>
                </a:ext>
              </a:extLst>
            </p:cNvPr>
            <p:cNvSpPr/>
            <p:nvPr/>
          </p:nvSpPr>
          <p:spPr>
            <a:xfrm rot="16200000">
              <a:off x="1689659" y="5043684"/>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6" name="Oval 15">
              <a:extLst>
                <a:ext uri="{FF2B5EF4-FFF2-40B4-BE49-F238E27FC236}">
                  <a16:creationId xmlns:a16="http://schemas.microsoft.com/office/drawing/2014/main" id="{D2948D2F-CF5E-4BE4-9CCA-369FF48473E3}"/>
                </a:ext>
              </a:extLst>
            </p:cNvPr>
            <p:cNvSpPr/>
            <p:nvPr/>
          </p:nvSpPr>
          <p:spPr>
            <a:xfrm rot="16200000">
              <a:off x="1488786" y="4511612"/>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7" name="Oval 16">
              <a:extLst>
                <a:ext uri="{FF2B5EF4-FFF2-40B4-BE49-F238E27FC236}">
                  <a16:creationId xmlns:a16="http://schemas.microsoft.com/office/drawing/2014/main" id="{8F550E24-8C9D-4001-A1B1-72F3E42C32F3}"/>
                </a:ext>
              </a:extLst>
            </p:cNvPr>
            <p:cNvSpPr/>
            <p:nvPr/>
          </p:nvSpPr>
          <p:spPr>
            <a:xfrm rot="16200000">
              <a:off x="1356595" y="5057704"/>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8" name="Oval 17">
              <a:extLst>
                <a:ext uri="{FF2B5EF4-FFF2-40B4-BE49-F238E27FC236}">
                  <a16:creationId xmlns:a16="http://schemas.microsoft.com/office/drawing/2014/main" id="{06C8A7F2-82E4-4E7B-A8FC-51FAFE58428A}"/>
                </a:ext>
              </a:extLst>
            </p:cNvPr>
            <p:cNvSpPr/>
            <p:nvPr/>
          </p:nvSpPr>
          <p:spPr>
            <a:xfrm rot="16200000">
              <a:off x="2317541" y="4903204"/>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19" name="Oval 18">
              <a:extLst>
                <a:ext uri="{FF2B5EF4-FFF2-40B4-BE49-F238E27FC236}">
                  <a16:creationId xmlns:a16="http://schemas.microsoft.com/office/drawing/2014/main" id="{22A924BE-0EC9-43F0-802D-8605DA3865A6}"/>
                </a:ext>
              </a:extLst>
            </p:cNvPr>
            <p:cNvSpPr/>
            <p:nvPr/>
          </p:nvSpPr>
          <p:spPr>
            <a:xfrm rot="16200000">
              <a:off x="1886137" y="5150200"/>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0" name="Oval 19">
              <a:extLst>
                <a:ext uri="{FF2B5EF4-FFF2-40B4-BE49-F238E27FC236}">
                  <a16:creationId xmlns:a16="http://schemas.microsoft.com/office/drawing/2014/main" id="{080ADEBB-6C09-4360-918C-049AF7750E3C}"/>
                </a:ext>
              </a:extLst>
            </p:cNvPr>
            <p:cNvSpPr/>
            <p:nvPr/>
          </p:nvSpPr>
          <p:spPr>
            <a:xfrm rot="16200000">
              <a:off x="1616320" y="4676330"/>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1" name="Oval 20">
              <a:extLst>
                <a:ext uri="{FF2B5EF4-FFF2-40B4-BE49-F238E27FC236}">
                  <a16:creationId xmlns:a16="http://schemas.microsoft.com/office/drawing/2014/main" id="{1E9237B4-FD7E-48B3-94CF-2761382F8A36}"/>
                </a:ext>
              </a:extLst>
            </p:cNvPr>
            <p:cNvSpPr/>
            <p:nvPr/>
          </p:nvSpPr>
          <p:spPr>
            <a:xfrm rot="16200000">
              <a:off x="1570207" y="4895859"/>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22" name="Oval 21">
              <a:extLst>
                <a:ext uri="{FF2B5EF4-FFF2-40B4-BE49-F238E27FC236}">
                  <a16:creationId xmlns:a16="http://schemas.microsoft.com/office/drawing/2014/main" id="{0CFDD6ED-04DE-42A5-943A-23020C4FBED3}"/>
                </a:ext>
              </a:extLst>
            </p:cNvPr>
            <p:cNvSpPr/>
            <p:nvPr/>
          </p:nvSpPr>
          <p:spPr>
            <a:xfrm rot="16200000">
              <a:off x="2349993" y="5059319"/>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3" name="TextBox 22">
              <a:extLst>
                <a:ext uri="{FF2B5EF4-FFF2-40B4-BE49-F238E27FC236}">
                  <a16:creationId xmlns:a16="http://schemas.microsoft.com/office/drawing/2014/main" id="{BEA05BB6-7ED9-485A-922A-2BDC018F5A06}"/>
                </a:ext>
              </a:extLst>
            </p:cNvPr>
            <p:cNvSpPr txBox="1"/>
            <p:nvPr/>
          </p:nvSpPr>
          <p:spPr>
            <a:xfrm>
              <a:off x="2059228" y="4016992"/>
              <a:ext cx="649606" cy="1999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00" b="1">
                  <a:solidFill>
                    <a:srgbClr val="FB7F47"/>
                  </a:solidFill>
                  <a:latin typeface="Open Sans" panose="020B0606030504020204" pitchFamily="34" charset="0"/>
                  <a:ea typeface="Open Sans" panose="020B0606030504020204" pitchFamily="34" charset="0"/>
                  <a:cs typeface="Open Sans" panose="020B0606030504020204" pitchFamily="34" charset="0"/>
                </a:rPr>
                <a:t>Class 2</a:t>
              </a:r>
            </a:p>
          </p:txBody>
        </p:sp>
        <p:cxnSp>
          <p:nvCxnSpPr>
            <p:cNvPr id="24" name="Straight Connector 23">
              <a:extLst>
                <a:ext uri="{FF2B5EF4-FFF2-40B4-BE49-F238E27FC236}">
                  <a16:creationId xmlns:a16="http://schemas.microsoft.com/office/drawing/2014/main" id="{2BEF8884-CF5C-4F59-99FD-B3F4C3962236}"/>
                </a:ext>
              </a:extLst>
            </p:cNvPr>
            <p:cNvCxnSpPr>
              <a:cxnSpLocks/>
            </p:cNvCxnSpPr>
            <p:nvPr/>
          </p:nvCxnSpPr>
          <p:spPr>
            <a:xfrm>
              <a:off x="1656390" y="4004112"/>
              <a:ext cx="721952" cy="1341529"/>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06303B-FE08-4AC9-B64D-A615AFD36E3B}"/>
                </a:ext>
              </a:extLst>
            </p:cNvPr>
            <p:cNvSpPr/>
            <p:nvPr/>
          </p:nvSpPr>
          <p:spPr>
            <a:xfrm rot="16200000">
              <a:off x="2623907" y="5043684"/>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6" name="Oval 25">
              <a:extLst>
                <a:ext uri="{FF2B5EF4-FFF2-40B4-BE49-F238E27FC236}">
                  <a16:creationId xmlns:a16="http://schemas.microsoft.com/office/drawing/2014/main" id="{3DCAFC0D-EF42-45DF-B16D-9542D11EF54E}"/>
                </a:ext>
              </a:extLst>
            </p:cNvPr>
            <p:cNvSpPr/>
            <p:nvPr/>
          </p:nvSpPr>
          <p:spPr>
            <a:xfrm rot="16200000">
              <a:off x="2222175" y="4546569"/>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7" name="Oval 26">
              <a:extLst>
                <a:ext uri="{FF2B5EF4-FFF2-40B4-BE49-F238E27FC236}">
                  <a16:creationId xmlns:a16="http://schemas.microsoft.com/office/drawing/2014/main" id="{99FE05D0-A040-4587-BB33-648BA926893C}"/>
                </a:ext>
              </a:extLst>
            </p:cNvPr>
            <p:cNvSpPr/>
            <p:nvPr/>
          </p:nvSpPr>
          <p:spPr>
            <a:xfrm rot="16200000">
              <a:off x="2521387" y="4667872"/>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8" name="Oval 27">
              <a:extLst>
                <a:ext uri="{FF2B5EF4-FFF2-40B4-BE49-F238E27FC236}">
                  <a16:creationId xmlns:a16="http://schemas.microsoft.com/office/drawing/2014/main" id="{E6B9B3FE-F030-4F74-8103-21E6505BB93B}"/>
                </a:ext>
              </a:extLst>
            </p:cNvPr>
            <p:cNvSpPr/>
            <p:nvPr/>
          </p:nvSpPr>
          <p:spPr>
            <a:xfrm rot="16200000">
              <a:off x="2039893" y="4364433"/>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29" name="Oval 28">
              <a:extLst>
                <a:ext uri="{FF2B5EF4-FFF2-40B4-BE49-F238E27FC236}">
                  <a16:creationId xmlns:a16="http://schemas.microsoft.com/office/drawing/2014/main" id="{0CBFDF66-5740-436F-82B9-AC294292F88A}"/>
                </a:ext>
              </a:extLst>
            </p:cNvPr>
            <p:cNvSpPr/>
            <p:nvPr/>
          </p:nvSpPr>
          <p:spPr>
            <a:xfrm rot="16200000">
              <a:off x="2304248" y="4723116"/>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0" name="Oval 29">
              <a:extLst>
                <a:ext uri="{FF2B5EF4-FFF2-40B4-BE49-F238E27FC236}">
                  <a16:creationId xmlns:a16="http://schemas.microsoft.com/office/drawing/2014/main" id="{4F27F958-D11F-490A-9222-0816CE13A6EE}"/>
                </a:ext>
              </a:extLst>
            </p:cNvPr>
            <p:cNvSpPr/>
            <p:nvPr/>
          </p:nvSpPr>
          <p:spPr>
            <a:xfrm rot="16200000">
              <a:off x="2451567" y="4458007"/>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34" name="TextBox 33">
              <a:extLst>
                <a:ext uri="{FF2B5EF4-FFF2-40B4-BE49-F238E27FC236}">
                  <a16:creationId xmlns:a16="http://schemas.microsoft.com/office/drawing/2014/main" id="{16CD1C07-C2EE-4912-BB1A-84E2C3320511}"/>
                </a:ext>
              </a:extLst>
            </p:cNvPr>
            <p:cNvSpPr txBox="1"/>
            <p:nvPr/>
          </p:nvSpPr>
          <p:spPr>
            <a:xfrm>
              <a:off x="1285201" y="4262754"/>
              <a:ext cx="649606" cy="1999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Class 1</a:t>
              </a:r>
            </a:p>
          </p:txBody>
        </p:sp>
        <p:sp>
          <p:nvSpPr>
            <p:cNvPr id="35" name="Oval 34">
              <a:extLst>
                <a:ext uri="{FF2B5EF4-FFF2-40B4-BE49-F238E27FC236}">
                  <a16:creationId xmlns:a16="http://schemas.microsoft.com/office/drawing/2014/main" id="{8C5BE2BC-5301-4383-82AC-F7733971D769}"/>
                </a:ext>
              </a:extLst>
            </p:cNvPr>
            <p:cNvSpPr/>
            <p:nvPr/>
          </p:nvSpPr>
          <p:spPr>
            <a:xfrm rot="16200000">
              <a:off x="2532541" y="4903203"/>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grpSp>
      <p:sp>
        <p:nvSpPr>
          <p:cNvPr id="32" name="TextBox 31">
            <a:extLst>
              <a:ext uri="{FF2B5EF4-FFF2-40B4-BE49-F238E27FC236}">
                <a16:creationId xmlns:a16="http://schemas.microsoft.com/office/drawing/2014/main" id="{4C86FFA9-C4DD-449C-AEAF-046BD19190C9}"/>
              </a:ext>
            </a:extLst>
          </p:cNvPr>
          <p:cNvSpPr txBox="1"/>
          <p:nvPr/>
        </p:nvSpPr>
        <p:spPr>
          <a:xfrm>
            <a:off x="324060" y="1059259"/>
            <a:ext cx="2345164" cy="738664"/>
          </a:xfrm>
          <a:prstGeom prst="rect">
            <a:avLst/>
          </a:prstGeom>
          <a:noFill/>
        </p:spPr>
        <p:txBody>
          <a:bodyPr wrap="square" rtlCol="0">
            <a:spAutoFit/>
          </a:bodyPr>
          <a:lstStyle/>
          <a:p>
            <a:pPr algn="ct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In 2D sample space, separation is created using a line</a:t>
            </a:r>
            <a:endParaRPr lang="en-GB"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7" name="Group 76">
            <a:extLst>
              <a:ext uri="{FF2B5EF4-FFF2-40B4-BE49-F238E27FC236}">
                <a16:creationId xmlns:a16="http://schemas.microsoft.com/office/drawing/2014/main" id="{35B200D4-B9A1-46DE-9F93-314E7127EB6E}"/>
              </a:ext>
            </a:extLst>
          </p:cNvPr>
          <p:cNvGrpSpPr/>
          <p:nvPr/>
        </p:nvGrpSpPr>
        <p:grpSpPr>
          <a:xfrm>
            <a:off x="3484383" y="2021785"/>
            <a:ext cx="1718331" cy="2132814"/>
            <a:chOff x="6382164" y="3701049"/>
            <a:chExt cx="1718331" cy="2637810"/>
          </a:xfrm>
        </p:grpSpPr>
        <p:cxnSp>
          <p:nvCxnSpPr>
            <p:cNvPr id="37" name="Straight Connector 36">
              <a:extLst>
                <a:ext uri="{FF2B5EF4-FFF2-40B4-BE49-F238E27FC236}">
                  <a16:creationId xmlns:a16="http://schemas.microsoft.com/office/drawing/2014/main" id="{D1E387BE-B3C8-4C97-9AC4-068E0AFB4D4B}"/>
                </a:ext>
              </a:extLst>
            </p:cNvPr>
            <p:cNvCxnSpPr>
              <a:cxnSpLocks/>
            </p:cNvCxnSpPr>
            <p:nvPr/>
          </p:nvCxnSpPr>
          <p:spPr>
            <a:xfrm>
              <a:off x="6382164" y="3701049"/>
              <a:ext cx="1" cy="1756747"/>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0728D9-51DF-4D32-A620-947457FCC80F}"/>
                </a:ext>
              </a:extLst>
            </p:cNvPr>
            <p:cNvCxnSpPr>
              <a:cxnSpLocks/>
            </p:cNvCxnSpPr>
            <p:nvPr/>
          </p:nvCxnSpPr>
          <p:spPr>
            <a:xfrm>
              <a:off x="6382164" y="5451947"/>
              <a:ext cx="861277" cy="886912"/>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BA3684B5-324F-4302-BB8E-A8297A80D0F4}"/>
                </a:ext>
              </a:extLst>
            </p:cNvPr>
            <p:cNvSpPr/>
            <p:nvPr/>
          </p:nvSpPr>
          <p:spPr>
            <a:xfrm rot="16200000">
              <a:off x="6959788" y="5398643"/>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6" name="Oval 45">
              <a:extLst>
                <a:ext uri="{FF2B5EF4-FFF2-40B4-BE49-F238E27FC236}">
                  <a16:creationId xmlns:a16="http://schemas.microsoft.com/office/drawing/2014/main" id="{04A898FE-5C0F-4ADE-BC1A-9FE309010C52}"/>
                </a:ext>
              </a:extLst>
            </p:cNvPr>
            <p:cNvSpPr/>
            <p:nvPr/>
          </p:nvSpPr>
          <p:spPr>
            <a:xfrm rot="16200000">
              <a:off x="6760605" y="4959575"/>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7" name="Oval 46">
              <a:extLst>
                <a:ext uri="{FF2B5EF4-FFF2-40B4-BE49-F238E27FC236}">
                  <a16:creationId xmlns:a16="http://schemas.microsoft.com/office/drawing/2014/main" id="{96CE5B7C-4974-4C89-9DAF-4BBE18197994}"/>
                </a:ext>
              </a:extLst>
            </p:cNvPr>
            <p:cNvSpPr/>
            <p:nvPr/>
          </p:nvSpPr>
          <p:spPr>
            <a:xfrm rot="16200000">
              <a:off x="7222693" y="5055577"/>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8" name="Oval 47">
              <a:extLst>
                <a:ext uri="{FF2B5EF4-FFF2-40B4-BE49-F238E27FC236}">
                  <a16:creationId xmlns:a16="http://schemas.microsoft.com/office/drawing/2014/main" id="{44FD96D0-DE18-4572-9AC9-BC6ADAEAC30E}"/>
                </a:ext>
              </a:extLst>
            </p:cNvPr>
            <p:cNvSpPr/>
            <p:nvPr/>
          </p:nvSpPr>
          <p:spPr>
            <a:xfrm rot="16200000">
              <a:off x="7091039" y="5264732"/>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49" name="Oval 48">
              <a:extLst>
                <a:ext uri="{FF2B5EF4-FFF2-40B4-BE49-F238E27FC236}">
                  <a16:creationId xmlns:a16="http://schemas.microsoft.com/office/drawing/2014/main" id="{BA71B239-EF7B-4B97-87A7-B1DA4C4348CD}"/>
                </a:ext>
              </a:extLst>
            </p:cNvPr>
            <p:cNvSpPr/>
            <p:nvPr/>
          </p:nvSpPr>
          <p:spPr>
            <a:xfrm rot="16200000">
              <a:off x="6890166" y="4732660"/>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0" name="Oval 49">
              <a:extLst>
                <a:ext uri="{FF2B5EF4-FFF2-40B4-BE49-F238E27FC236}">
                  <a16:creationId xmlns:a16="http://schemas.microsoft.com/office/drawing/2014/main" id="{51B85CC2-FEBB-4D2B-A77C-2295674B7684}"/>
                </a:ext>
              </a:extLst>
            </p:cNvPr>
            <p:cNvSpPr/>
            <p:nvPr/>
          </p:nvSpPr>
          <p:spPr>
            <a:xfrm rot="16200000">
              <a:off x="6757975" y="5278752"/>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1" name="Oval 50">
              <a:extLst>
                <a:ext uri="{FF2B5EF4-FFF2-40B4-BE49-F238E27FC236}">
                  <a16:creationId xmlns:a16="http://schemas.microsoft.com/office/drawing/2014/main" id="{2FBBA0AF-18AF-42C8-927D-FFFF9CE8B16B}"/>
                </a:ext>
              </a:extLst>
            </p:cNvPr>
            <p:cNvSpPr/>
            <p:nvPr/>
          </p:nvSpPr>
          <p:spPr>
            <a:xfrm rot="16200000">
              <a:off x="7875869" y="4748261"/>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2" name="Oval 51">
              <a:extLst>
                <a:ext uri="{FF2B5EF4-FFF2-40B4-BE49-F238E27FC236}">
                  <a16:creationId xmlns:a16="http://schemas.microsoft.com/office/drawing/2014/main" id="{8C832FC5-11E2-42F2-AFB8-AE4FD57CA0C9}"/>
                </a:ext>
              </a:extLst>
            </p:cNvPr>
            <p:cNvSpPr/>
            <p:nvPr/>
          </p:nvSpPr>
          <p:spPr>
            <a:xfrm rot="16200000">
              <a:off x="7287517" y="5371248"/>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3" name="Oval 52">
              <a:extLst>
                <a:ext uri="{FF2B5EF4-FFF2-40B4-BE49-F238E27FC236}">
                  <a16:creationId xmlns:a16="http://schemas.microsoft.com/office/drawing/2014/main" id="{A6B5E33D-B7BE-468B-8E63-589C6EC4475B}"/>
                </a:ext>
              </a:extLst>
            </p:cNvPr>
            <p:cNvSpPr/>
            <p:nvPr/>
          </p:nvSpPr>
          <p:spPr>
            <a:xfrm rot="16200000">
              <a:off x="7017700" y="4897378"/>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4" name="Oval 53">
              <a:extLst>
                <a:ext uri="{FF2B5EF4-FFF2-40B4-BE49-F238E27FC236}">
                  <a16:creationId xmlns:a16="http://schemas.microsoft.com/office/drawing/2014/main" id="{1AA52582-C8F3-4EC7-9497-C463F2E2C038}"/>
                </a:ext>
              </a:extLst>
            </p:cNvPr>
            <p:cNvSpPr/>
            <p:nvPr/>
          </p:nvSpPr>
          <p:spPr>
            <a:xfrm rot="16200000">
              <a:off x="6971587" y="5116907"/>
              <a:ext cx="93573" cy="876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err="1">
                <a:ln>
                  <a:noFill/>
                </a:ln>
                <a:solidFill>
                  <a:srgbClr val="676767"/>
                </a:solidFill>
                <a:effectLst/>
                <a:uLnTx/>
                <a:uFillTx/>
                <a:latin typeface="Arial"/>
                <a:ea typeface="+mn-ea"/>
                <a:cs typeface="+mn-cs"/>
                <a:sym typeface="Arial"/>
              </a:endParaRPr>
            </a:p>
          </p:txBody>
        </p:sp>
        <p:sp>
          <p:nvSpPr>
            <p:cNvPr id="55" name="Oval 54">
              <a:extLst>
                <a:ext uri="{FF2B5EF4-FFF2-40B4-BE49-F238E27FC236}">
                  <a16:creationId xmlns:a16="http://schemas.microsoft.com/office/drawing/2014/main" id="{5F9171A4-E91B-4F91-97BC-0C00C79100D9}"/>
                </a:ext>
              </a:extLst>
            </p:cNvPr>
            <p:cNvSpPr/>
            <p:nvPr/>
          </p:nvSpPr>
          <p:spPr>
            <a:xfrm rot="16200000">
              <a:off x="7908321" y="4904376"/>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6" name="TextBox 55">
              <a:extLst>
                <a:ext uri="{FF2B5EF4-FFF2-40B4-BE49-F238E27FC236}">
                  <a16:creationId xmlns:a16="http://schemas.microsoft.com/office/drawing/2014/main" id="{E6A293AA-C5DF-4F8B-A940-C90944F8C991}"/>
                </a:ext>
              </a:extLst>
            </p:cNvPr>
            <p:cNvSpPr txBox="1"/>
            <p:nvPr/>
          </p:nvSpPr>
          <p:spPr>
            <a:xfrm>
              <a:off x="6977172" y="3983777"/>
              <a:ext cx="649606" cy="2854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00" b="1">
                  <a:solidFill>
                    <a:srgbClr val="FB7F47"/>
                  </a:solidFill>
                  <a:latin typeface="Open Sans" panose="020B0606030504020204" pitchFamily="34" charset="0"/>
                  <a:ea typeface="Open Sans" panose="020B0606030504020204" pitchFamily="34" charset="0"/>
                  <a:cs typeface="Open Sans" panose="020B0606030504020204" pitchFamily="34" charset="0"/>
                </a:rPr>
                <a:t>Class 2</a:t>
              </a:r>
            </a:p>
          </p:txBody>
        </p:sp>
        <p:sp>
          <p:nvSpPr>
            <p:cNvPr id="57" name="Oval 56">
              <a:extLst>
                <a:ext uri="{FF2B5EF4-FFF2-40B4-BE49-F238E27FC236}">
                  <a16:creationId xmlns:a16="http://schemas.microsoft.com/office/drawing/2014/main" id="{74E638C5-4577-4494-8825-94979FC5E699}"/>
                </a:ext>
              </a:extLst>
            </p:cNvPr>
            <p:cNvSpPr/>
            <p:nvPr/>
          </p:nvSpPr>
          <p:spPr>
            <a:xfrm rot="16200000">
              <a:off x="7588216" y="4621112"/>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58" name="Oval 57">
              <a:extLst>
                <a:ext uri="{FF2B5EF4-FFF2-40B4-BE49-F238E27FC236}">
                  <a16:creationId xmlns:a16="http://schemas.microsoft.com/office/drawing/2014/main" id="{D8B0A59C-D2EF-424F-B256-00B94B0307ED}"/>
                </a:ext>
              </a:extLst>
            </p:cNvPr>
            <p:cNvSpPr/>
            <p:nvPr/>
          </p:nvSpPr>
          <p:spPr>
            <a:xfrm rot="16200000">
              <a:off x="7780503" y="4391626"/>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0" name="Oval 59">
              <a:extLst>
                <a:ext uri="{FF2B5EF4-FFF2-40B4-BE49-F238E27FC236}">
                  <a16:creationId xmlns:a16="http://schemas.microsoft.com/office/drawing/2014/main" id="{73F86D61-296A-461B-BCA8-4602CEEA5AA1}"/>
                </a:ext>
              </a:extLst>
            </p:cNvPr>
            <p:cNvSpPr/>
            <p:nvPr/>
          </p:nvSpPr>
          <p:spPr>
            <a:xfrm rot="16200000">
              <a:off x="7598221" y="4209490"/>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1" name="Oval 60">
              <a:extLst>
                <a:ext uri="{FF2B5EF4-FFF2-40B4-BE49-F238E27FC236}">
                  <a16:creationId xmlns:a16="http://schemas.microsoft.com/office/drawing/2014/main" id="{6C3B262C-98E9-44EC-B07D-9226A53AEDDE}"/>
                </a:ext>
              </a:extLst>
            </p:cNvPr>
            <p:cNvSpPr/>
            <p:nvPr/>
          </p:nvSpPr>
          <p:spPr>
            <a:xfrm rot="16200000">
              <a:off x="7862576" y="4568173"/>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2" name="Oval 61">
              <a:extLst>
                <a:ext uri="{FF2B5EF4-FFF2-40B4-BE49-F238E27FC236}">
                  <a16:creationId xmlns:a16="http://schemas.microsoft.com/office/drawing/2014/main" id="{F5131101-4925-421E-88F8-0C754C140FA4}"/>
                </a:ext>
              </a:extLst>
            </p:cNvPr>
            <p:cNvSpPr/>
            <p:nvPr/>
          </p:nvSpPr>
          <p:spPr>
            <a:xfrm rot="16200000">
              <a:off x="8009895" y="4303064"/>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3" name="Oval 62">
              <a:extLst>
                <a:ext uri="{FF2B5EF4-FFF2-40B4-BE49-F238E27FC236}">
                  <a16:creationId xmlns:a16="http://schemas.microsoft.com/office/drawing/2014/main" id="{9850BD29-D6DE-4D03-9A9C-39FF96F56EA5}"/>
                </a:ext>
              </a:extLst>
            </p:cNvPr>
            <p:cNvSpPr/>
            <p:nvPr/>
          </p:nvSpPr>
          <p:spPr>
            <a:xfrm rot="16200000">
              <a:off x="7397460" y="4377200"/>
              <a:ext cx="93573" cy="87626"/>
            </a:xfrm>
            <a:prstGeom prst="ellipse">
              <a:avLst/>
            </a:prstGeom>
            <a:solidFill>
              <a:srgbClr val="FB7F47"/>
            </a:solidFill>
            <a:ln>
              <a:solidFill>
                <a:srgbClr val="FB7F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FB8650"/>
                </a:solidFill>
                <a:effectLst/>
                <a:uLnTx/>
                <a:uFillTx/>
                <a:latin typeface="Arial"/>
                <a:cs typeface="Arial"/>
              </a:endParaRPr>
            </a:p>
          </p:txBody>
        </p:sp>
        <p:sp>
          <p:nvSpPr>
            <p:cNvPr id="66" name="TextBox 65">
              <a:extLst>
                <a:ext uri="{FF2B5EF4-FFF2-40B4-BE49-F238E27FC236}">
                  <a16:creationId xmlns:a16="http://schemas.microsoft.com/office/drawing/2014/main" id="{7432B760-D6AA-4BA2-B61E-D7B60D828A54}"/>
                </a:ext>
              </a:extLst>
            </p:cNvPr>
            <p:cNvSpPr txBox="1"/>
            <p:nvPr/>
          </p:nvSpPr>
          <p:spPr>
            <a:xfrm>
              <a:off x="6988490" y="5658512"/>
              <a:ext cx="649606" cy="2854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Class 1</a:t>
              </a:r>
            </a:p>
          </p:txBody>
        </p:sp>
        <p:cxnSp>
          <p:nvCxnSpPr>
            <p:cNvPr id="68" name="Straight Connector 67">
              <a:extLst>
                <a:ext uri="{FF2B5EF4-FFF2-40B4-BE49-F238E27FC236}">
                  <a16:creationId xmlns:a16="http://schemas.microsoft.com/office/drawing/2014/main" id="{AB7B9DA9-3D7D-4EBF-ACD2-20F2D825C534}"/>
                </a:ext>
              </a:extLst>
            </p:cNvPr>
            <p:cNvCxnSpPr>
              <a:cxnSpLocks/>
            </p:cNvCxnSpPr>
            <p:nvPr/>
          </p:nvCxnSpPr>
          <p:spPr>
            <a:xfrm flipV="1">
              <a:off x="6401388" y="5181023"/>
              <a:ext cx="1636612" cy="262843"/>
            </a:xfrm>
            <a:prstGeom prst="line">
              <a:avLst/>
            </a:prstGeom>
            <a:ln w="28575">
              <a:solidFill>
                <a:srgbClr val="676767"/>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0F55456A-8C1D-48B9-B62F-31AA487DD35D}"/>
                </a:ext>
              </a:extLst>
            </p:cNvPr>
            <p:cNvSpPr/>
            <p:nvPr/>
          </p:nvSpPr>
          <p:spPr>
            <a:xfrm rot="3042206">
              <a:off x="6596758" y="4644307"/>
              <a:ext cx="1834861" cy="585557"/>
            </a:xfrm>
            <a:prstGeom prst="rect">
              <a:avLst/>
            </a:prstGeom>
            <a:solidFill>
              <a:schemeClr val="bg2">
                <a:lumMod val="40000"/>
                <a:lumOff val="60000"/>
              </a:schemeClr>
            </a:solidFill>
            <a:ln>
              <a:solidFill>
                <a:srgbClr val="132E57"/>
              </a:solid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20000"/>
                    <a:lumOff val="80000"/>
                  </a:schemeClr>
                </a:solidFill>
                <a:highlight>
                  <a:srgbClr val="FFFF00"/>
                </a:highlight>
              </a:endParaRPr>
            </a:p>
          </p:txBody>
        </p:sp>
      </p:grpSp>
      <p:sp>
        <p:nvSpPr>
          <p:cNvPr id="80" name="TextBox 79">
            <a:extLst>
              <a:ext uri="{FF2B5EF4-FFF2-40B4-BE49-F238E27FC236}">
                <a16:creationId xmlns:a16="http://schemas.microsoft.com/office/drawing/2014/main" id="{3D4E6A30-4E84-4D9C-8A42-D4E13313C2CC}"/>
              </a:ext>
            </a:extLst>
          </p:cNvPr>
          <p:cNvSpPr txBox="1"/>
          <p:nvPr/>
        </p:nvSpPr>
        <p:spPr>
          <a:xfrm>
            <a:off x="2985730" y="1059259"/>
            <a:ext cx="2672366" cy="738664"/>
          </a:xfrm>
          <a:prstGeom prst="rect">
            <a:avLst/>
          </a:prstGeom>
          <a:noFill/>
        </p:spPr>
        <p:txBody>
          <a:bodyPr wrap="square" rtlCol="0">
            <a:spAutoFit/>
          </a:bodyPr>
          <a:lstStyle/>
          <a:p>
            <a:pPr algn="ct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In 3D sample space, separation is created using a plane</a:t>
            </a:r>
            <a:endParaRPr lang="en-GB"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ounded Rectangle 27">
            <a:extLst>
              <a:ext uri="{FF2B5EF4-FFF2-40B4-BE49-F238E27FC236}">
                <a16:creationId xmlns:a16="http://schemas.microsoft.com/office/drawing/2014/main" id="{7F828ED1-D408-4C21-A157-1E3F27F6B55D}"/>
              </a:ext>
            </a:extLst>
          </p:cNvPr>
          <p:cNvSpPr/>
          <p:nvPr/>
        </p:nvSpPr>
        <p:spPr>
          <a:xfrm>
            <a:off x="2689485" y="4511242"/>
            <a:ext cx="3323302" cy="1418783"/>
          </a:xfrm>
          <a:prstGeom prst="roundRect">
            <a:avLst>
              <a:gd name="adj" fmla="val 5634"/>
            </a:avLst>
          </a:prstGeom>
          <a:solidFill>
            <a:schemeClr val="bg1"/>
          </a:solidFill>
          <a:ln>
            <a:solidFill>
              <a:schemeClr val="accent2"/>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t"/>
          <a:lstStyle/>
          <a:p>
            <a:pPr marL="228600">
              <a:spcBef>
                <a:spcPts val="600"/>
              </a:spcBef>
              <a:defRPr/>
            </a:pPr>
            <a:r>
              <a:rPr lang="en-US" sz="1600" b="1" kern="12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Strengths</a:t>
            </a:r>
            <a:endParaRPr lang="en-US" sz="1600" b="1" kern="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spcBef>
                <a:spcPts val="600"/>
              </a:spcBef>
              <a:buFont typeface="Arial" panose="020B0604020202020204" pitchFamily="34" charset="0"/>
              <a:buChar char="•"/>
            </a:pP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Uses a subset of training points in the decision function so it is memory efficient</a:t>
            </a:r>
          </a:p>
        </p:txBody>
      </p:sp>
      <p:sp>
        <p:nvSpPr>
          <p:cNvPr id="67" name="Rounded Rectangle 27">
            <a:extLst>
              <a:ext uri="{FF2B5EF4-FFF2-40B4-BE49-F238E27FC236}">
                <a16:creationId xmlns:a16="http://schemas.microsoft.com/office/drawing/2014/main" id="{7DAFC669-28DF-4341-8565-0F156DE6F49C}"/>
              </a:ext>
            </a:extLst>
          </p:cNvPr>
          <p:cNvSpPr/>
          <p:nvPr/>
        </p:nvSpPr>
        <p:spPr>
          <a:xfrm>
            <a:off x="6179214" y="4511241"/>
            <a:ext cx="3323302" cy="1418784"/>
          </a:xfrm>
          <a:prstGeom prst="roundRect">
            <a:avLst>
              <a:gd name="adj" fmla="val 5634"/>
            </a:avLst>
          </a:prstGeom>
          <a:solidFill>
            <a:schemeClr val="bg1"/>
          </a:solidFill>
          <a:ln>
            <a:solidFill>
              <a:srgbClr val="C00000"/>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spcBef>
                <a:spcPts val="600"/>
              </a:spcBef>
              <a:defRPr/>
            </a:pPr>
            <a:r>
              <a:rPr lang="en-US" sz="1600" b="1" kern="1200" dirty="0">
                <a:solidFill>
                  <a:srgbClr val="FF0000"/>
                </a:solidFill>
                <a:latin typeface="Open Sans" panose="020B0606030504020204" pitchFamily="34" charset="0"/>
                <a:ea typeface="Open Sans" panose="020B0606030504020204" pitchFamily="34" charset="0"/>
                <a:cs typeface="Open Sans" panose="020B0606030504020204" pitchFamily="34" charset="0"/>
              </a:rPr>
              <a:t>Weaknesses</a:t>
            </a:r>
          </a:p>
          <a:p>
            <a:pPr marL="285750" lvl="1" indent="-285750">
              <a:spcBef>
                <a:spcPts val="600"/>
              </a:spcBef>
              <a:buFont typeface="Arial" panose="020B0604020202020204" pitchFamily="34" charset="0"/>
              <a:buChar char="•"/>
            </a:pP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The algorithm does not directly provide probability estimates, these are calculated using  expensive techniques</a:t>
            </a:r>
          </a:p>
        </p:txBody>
      </p:sp>
    </p:spTree>
    <p:extLst>
      <p:ext uri="{BB962C8B-B14F-4D97-AF65-F5344CB8AC3E}">
        <p14:creationId xmlns:p14="http://schemas.microsoft.com/office/powerpoint/2010/main" val="389186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1000"/>
                                        <p:tgtEl>
                                          <p:spTgt spid="78"/>
                                        </p:tgtEl>
                                      </p:cBhvr>
                                    </p:animEffect>
                                    <p:anim calcmode="lin" valueType="num">
                                      <p:cBhvr>
                                        <p:cTn id="23" dur="1000" fill="hold"/>
                                        <p:tgtEl>
                                          <p:spTgt spid="78"/>
                                        </p:tgtEl>
                                        <p:attrNameLst>
                                          <p:attrName>ppt_x</p:attrName>
                                        </p:attrNameLst>
                                      </p:cBhvr>
                                      <p:tavLst>
                                        <p:tav tm="0">
                                          <p:val>
                                            <p:strVal val="#ppt_x"/>
                                          </p:val>
                                        </p:tav>
                                        <p:tav tm="100000">
                                          <p:val>
                                            <p:strVal val="#ppt_x"/>
                                          </p:val>
                                        </p:tav>
                                      </p:tavLst>
                                    </p:anim>
                                    <p:anim calcmode="lin" valueType="num">
                                      <p:cBhvr>
                                        <p:cTn id="24" dur="1000" fill="hold"/>
                                        <p:tgtEl>
                                          <p:spTgt spid="78"/>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1000"/>
                                        <p:tgtEl>
                                          <p:spTgt spid="80"/>
                                        </p:tgtEl>
                                      </p:cBhvr>
                                    </p:animEffect>
                                    <p:anim calcmode="lin" valueType="num">
                                      <p:cBhvr>
                                        <p:cTn id="29" dur="1000" fill="hold"/>
                                        <p:tgtEl>
                                          <p:spTgt spid="80"/>
                                        </p:tgtEl>
                                        <p:attrNameLst>
                                          <p:attrName>ppt_x</p:attrName>
                                        </p:attrNameLst>
                                      </p:cBhvr>
                                      <p:tavLst>
                                        <p:tav tm="0">
                                          <p:val>
                                            <p:strVal val="#ppt_x"/>
                                          </p:val>
                                        </p:tav>
                                        <p:tav tm="100000">
                                          <p:val>
                                            <p:strVal val="#ppt_x"/>
                                          </p:val>
                                        </p:tav>
                                      </p:tavLst>
                                    </p:anim>
                                    <p:anim calcmode="lin" valueType="num">
                                      <p:cBhvr>
                                        <p:cTn id="30" dur="1000" fill="hold"/>
                                        <p:tgtEl>
                                          <p:spTgt spid="8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1000"/>
                                        <p:tgtEl>
                                          <p:spTgt spid="77"/>
                                        </p:tgtEl>
                                      </p:cBhvr>
                                    </p:animEffect>
                                    <p:anim calcmode="lin" valueType="num">
                                      <p:cBhvr>
                                        <p:cTn id="34" dur="1000" fill="hold"/>
                                        <p:tgtEl>
                                          <p:spTgt spid="77"/>
                                        </p:tgtEl>
                                        <p:attrNameLst>
                                          <p:attrName>ppt_x</p:attrName>
                                        </p:attrNameLst>
                                      </p:cBhvr>
                                      <p:tavLst>
                                        <p:tav tm="0">
                                          <p:val>
                                            <p:strVal val="#ppt_x"/>
                                          </p:val>
                                        </p:tav>
                                        <p:tav tm="100000">
                                          <p:val>
                                            <p:strVal val="#ppt_x"/>
                                          </p:val>
                                        </p:tav>
                                      </p:tavLst>
                                    </p:anim>
                                    <p:anim calcmode="lin" valueType="num">
                                      <p:cBhvr>
                                        <p:cTn id="3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
                                            <p:txEl>
                                              <p:pRg st="2" end="2"/>
                                            </p:txEl>
                                          </p:spTgt>
                                        </p:tgtEl>
                                        <p:attrNameLst>
                                          <p:attrName>style.visibility</p:attrName>
                                        </p:attrNameLst>
                                      </p:cBhvr>
                                      <p:to>
                                        <p:strVal val="visible"/>
                                      </p:to>
                                    </p:set>
                                    <p:animEffect transition="in" filter="wipe(left)">
                                      <p:cBhvr>
                                        <p:cTn id="40" dur="500"/>
                                        <p:tgtEl>
                                          <p:spTgt spid="2">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
                                            <p:txEl>
                                              <p:pRg st="3" end="3"/>
                                            </p:txEl>
                                          </p:spTgt>
                                        </p:tgtEl>
                                        <p:attrNameLst>
                                          <p:attrName>style.visibility</p:attrName>
                                        </p:attrNameLst>
                                      </p:cBhvr>
                                      <p:to>
                                        <p:strVal val="visible"/>
                                      </p:to>
                                    </p:set>
                                    <p:animEffect transition="in" filter="wipe(left)">
                                      <p:cBhvr>
                                        <p:cTn id="45" dur="500"/>
                                        <p:tgtEl>
                                          <p:spTgt spid="2">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1000"/>
                                        <p:tgtEl>
                                          <p:spTgt spid="65"/>
                                        </p:tgtEl>
                                      </p:cBhvr>
                                    </p:animEffect>
                                    <p:anim calcmode="lin" valueType="num">
                                      <p:cBhvr>
                                        <p:cTn id="51" dur="1000" fill="hold"/>
                                        <p:tgtEl>
                                          <p:spTgt spid="65"/>
                                        </p:tgtEl>
                                        <p:attrNameLst>
                                          <p:attrName>ppt_x</p:attrName>
                                        </p:attrNameLst>
                                      </p:cBhvr>
                                      <p:tavLst>
                                        <p:tav tm="0">
                                          <p:val>
                                            <p:strVal val="#ppt_x"/>
                                          </p:val>
                                        </p:tav>
                                        <p:tav tm="100000">
                                          <p:val>
                                            <p:strVal val="#ppt_x"/>
                                          </p:val>
                                        </p:tav>
                                      </p:tavLst>
                                    </p:anim>
                                    <p:anim calcmode="lin" valueType="num">
                                      <p:cBhvr>
                                        <p:cTn id="52"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1000"/>
                                        <p:tgtEl>
                                          <p:spTgt spid="67"/>
                                        </p:tgtEl>
                                      </p:cBhvr>
                                    </p:animEffect>
                                    <p:anim calcmode="lin" valueType="num">
                                      <p:cBhvr>
                                        <p:cTn id="58" dur="1000" fill="hold"/>
                                        <p:tgtEl>
                                          <p:spTgt spid="67"/>
                                        </p:tgtEl>
                                        <p:attrNameLst>
                                          <p:attrName>ppt_x</p:attrName>
                                        </p:attrNameLst>
                                      </p:cBhvr>
                                      <p:tavLst>
                                        <p:tav tm="0">
                                          <p:val>
                                            <p:strVal val="#ppt_x"/>
                                          </p:val>
                                        </p:tav>
                                        <p:tav tm="100000">
                                          <p:val>
                                            <p:strVal val="#ppt_x"/>
                                          </p:val>
                                        </p:tav>
                                      </p:tavLst>
                                    </p:anim>
                                    <p:anim calcmode="lin" valueType="num">
                                      <p:cBhvr>
                                        <p:cTn id="5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0" grpId="0"/>
      <p:bldP spid="65" grpId="0" animBg="1"/>
      <p:bldP spid="6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46EAB2B1-8F30-4E62-A2CE-0D107CAB381D}"/>
              </a:ext>
            </a:extLst>
          </p:cNvPr>
          <p:cNvSpPr>
            <a:spLocks noGrp="1"/>
          </p:cNvSpPr>
          <p:nvPr>
            <p:ph type="body" idx="1"/>
          </p:nvPr>
        </p:nvSpPr>
        <p:spPr>
          <a:xfrm>
            <a:off x="449477" y="1037700"/>
            <a:ext cx="11334536" cy="1156744"/>
          </a:xfrm>
        </p:spPr>
        <p:txBody>
          <a:bodyPr>
            <a:normAutofit/>
          </a:bodyPr>
          <a:lstStyle/>
          <a:p>
            <a:pPr marL="228600" indent="0"/>
            <a:r>
              <a:rPr lang="en-US" b="1" dirty="0">
                <a:solidFill>
                  <a:schemeClr val="tx2"/>
                </a:solidFill>
              </a:rPr>
              <a:t>A decision tree is a cascading set of questions</a:t>
            </a:r>
            <a:r>
              <a:rPr lang="en-US" dirty="0">
                <a:solidFill>
                  <a:schemeClr val="tx1"/>
                </a:solidFill>
              </a:rPr>
              <a:t>, used to incrementally separate classes and improve predictive power. </a:t>
            </a:r>
          </a:p>
          <a:p>
            <a:pPr marL="228600" indent="0"/>
            <a:endParaRPr lang="en-GB" sz="1800" dirty="0">
              <a:solidFill>
                <a:schemeClr val="tx1"/>
              </a:solidFill>
            </a:endParaRPr>
          </a:p>
        </p:txBody>
      </p:sp>
      <p:sp>
        <p:nvSpPr>
          <p:cNvPr id="3" name="Title 2">
            <a:extLst>
              <a:ext uri="{FF2B5EF4-FFF2-40B4-BE49-F238E27FC236}">
                <a16:creationId xmlns:a16="http://schemas.microsoft.com/office/drawing/2014/main" id="{57262A93-D50D-4AF5-98F0-9D65B4169462}"/>
              </a:ext>
            </a:extLst>
          </p:cNvPr>
          <p:cNvSpPr>
            <a:spLocks noGrp="1"/>
          </p:cNvSpPr>
          <p:nvPr>
            <p:ph type="title"/>
          </p:nvPr>
        </p:nvSpPr>
        <p:spPr>
          <a:xfrm>
            <a:off x="305650" y="351025"/>
            <a:ext cx="3291908" cy="701700"/>
          </a:xfrm>
        </p:spPr>
        <p:txBody>
          <a:bodyPr/>
          <a:lstStyle/>
          <a:p>
            <a:r>
              <a:rPr lang="en-GB"/>
              <a:t>Decision Trees</a:t>
            </a:r>
          </a:p>
        </p:txBody>
      </p:sp>
      <p:sp>
        <p:nvSpPr>
          <p:cNvPr id="41" name="Rounded Rectangle 27">
            <a:extLst>
              <a:ext uri="{FF2B5EF4-FFF2-40B4-BE49-F238E27FC236}">
                <a16:creationId xmlns:a16="http://schemas.microsoft.com/office/drawing/2014/main" id="{90674B10-D553-4D2C-B8FD-66F45728FB49}"/>
              </a:ext>
            </a:extLst>
          </p:cNvPr>
          <p:cNvSpPr/>
          <p:nvPr/>
        </p:nvSpPr>
        <p:spPr>
          <a:xfrm>
            <a:off x="1319604" y="2034647"/>
            <a:ext cx="3875633" cy="1887781"/>
          </a:xfrm>
          <a:prstGeom prst="roundRect">
            <a:avLst>
              <a:gd name="adj" fmla="val 5634"/>
            </a:avLst>
          </a:prstGeom>
          <a:solidFill>
            <a:schemeClr val="bg1"/>
          </a:solidFill>
          <a:ln>
            <a:solidFill>
              <a:schemeClr val="accent2"/>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t"/>
          <a:lstStyle/>
          <a:p>
            <a:pPr marL="228600">
              <a:spcBef>
                <a:spcPts val="600"/>
              </a:spcBef>
              <a:defRPr/>
            </a:pPr>
            <a:r>
              <a:rPr lang="en-US" sz="1600" b="1" kern="1200">
                <a:solidFill>
                  <a:schemeClr val="accent2"/>
                </a:solidFill>
                <a:latin typeface="Open Sans" panose="020B0606030504020204" pitchFamily="34" charset="0"/>
                <a:ea typeface="Open Sans" panose="020B0606030504020204" pitchFamily="34" charset="0"/>
                <a:cs typeface="Open Sans" panose="020B0606030504020204" pitchFamily="34" charset="0"/>
              </a:rPr>
              <a:t>Strengths</a:t>
            </a:r>
            <a:endParaRPr lang="en-US" sz="1600" b="1" kern="120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Simple to understand and interpret (visualise)</a:t>
            </a: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Used for classification or regression</a:t>
            </a: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Requires little data preparation as it can handle both numerical and categorical</a:t>
            </a:r>
          </a:p>
        </p:txBody>
      </p:sp>
      <p:sp>
        <p:nvSpPr>
          <p:cNvPr id="42" name="Rounded Rectangle 27">
            <a:extLst>
              <a:ext uri="{FF2B5EF4-FFF2-40B4-BE49-F238E27FC236}">
                <a16:creationId xmlns:a16="http://schemas.microsoft.com/office/drawing/2014/main" id="{BB8EF673-D26D-4F7A-897E-5FFA0B18CD80}"/>
              </a:ext>
            </a:extLst>
          </p:cNvPr>
          <p:cNvSpPr/>
          <p:nvPr/>
        </p:nvSpPr>
        <p:spPr>
          <a:xfrm>
            <a:off x="1319603" y="4108633"/>
            <a:ext cx="3875633" cy="1887781"/>
          </a:xfrm>
          <a:prstGeom prst="roundRect">
            <a:avLst>
              <a:gd name="adj" fmla="val 5634"/>
            </a:avLst>
          </a:prstGeom>
          <a:solidFill>
            <a:schemeClr val="bg1"/>
          </a:solidFill>
          <a:ln>
            <a:solidFill>
              <a:srgbClr val="C00000"/>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spcBef>
                <a:spcPts val="600"/>
              </a:spcBef>
              <a:defRPr/>
            </a:pPr>
            <a:r>
              <a:rPr lang="en-US" sz="1600" b="1" kern="1200" dirty="0">
                <a:solidFill>
                  <a:srgbClr val="FF0000"/>
                </a:solidFill>
                <a:latin typeface="Open Sans" panose="020B0606030504020204" pitchFamily="34" charset="0"/>
                <a:ea typeface="Open Sans" panose="020B0606030504020204" pitchFamily="34" charset="0"/>
                <a:cs typeface="Open Sans" panose="020B0606030504020204" pitchFamily="34" charset="0"/>
              </a:rPr>
              <a:t>Weaknesses</a:t>
            </a:r>
          </a:p>
          <a:p>
            <a:pPr marL="285750" lvl="1" indent="-285750">
              <a:spcBef>
                <a:spcPts val="600"/>
              </a:spcBef>
              <a:buFont typeface="Arial" panose="020B0604020202020204" pitchFamily="34" charset="0"/>
              <a:buChar char="•"/>
            </a:pP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Tends to overfit (the trained tree doesn’t generalise well to unseen data)</a:t>
            </a:r>
          </a:p>
          <a:p>
            <a:pPr marL="285750" lvl="1" indent="-285750">
              <a:spcBef>
                <a:spcPts val="600"/>
              </a:spcBef>
              <a:buFont typeface="Arial" panose="020B0604020202020204" pitchFamily="34" charset="0"/>
              <a:buChar char="•"/>
            </a:pP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Small changes in data tends to cause big difference in tree (instability)</a:t>
            </a:r>
          </a:p>
          <a:p>
            <a:pPr marL="285750" lvl="1" indent="-285750">
              <a:spcBef>
                <a:spcPts val="600"/>
              </a:spcBef>
              <a:buFont typeface="Arial" panose="020B0604020202020204" pitchFamily="34" charset="0"/>
              <a:buChar char="•"/>
            </a:pP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Can become expensive to compute with high dimensionality</a:t>
            </a:r>
          </a:p>
        </p:txBody>
      </p:sp>
      <p:sp>
        <p:nvSpPr>
          <p:cNvPr id="44" name="Oval 43">
            <a:extLst>
              <a:ext uri="{FF2B5EF4-FFF2-40B4-BE49-F238E27FC236}">
                <a16:creationId xmlns:a16="http://schemas.microsoft.com/office/drawing/2014/main" id="{FABDA95C-8257-4EC3-B71B-2BA6AAF28DED}"/>
              </a:ext>
            </a:extLst>
          </p:cNvPr>
          <p:cNvSpPr/>
          <p:nvPr/>
        </p:nvSpPr>
        <p:spPr>
          <a:xfrm>
            <a:off x="7595929" y="2034647"/>
            <a:ext cx="612000" cy="612000"/>
          </a:xfrm>
          <a:prstGeom prst="ellipse">
            <a:avLst/>
          </a:prstGeom>
          <a:solidFill>
            <a:schemeClr val="accent4"/>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5" name="Oval 44">
            <a:extLst>
              <a:ext uri="{FF2B5EF4-FFF2-40B4-BE49-F238E27FC236}">
                <a16:creationId xmlns:a16="http://schemas.microsoft.com/office/drawing/2014/main" id="{3192A384-CF17-4E53-BA67-90EF6DFFFA48}"/>
              </a:ext>
            </a:extLst>
          </p:cNvPr>
          <p:cNvSpPr/>
          <p:nvPr/>
        </p:nvSpPr>
        <p:spPr>
          <a:xfrm>
            <a:off x="6787274" y="3030511"/>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6" name="Oval 45">
            <a:extLst>
              <a:ext uri="{FF2B5EF4-FFF2-40B4-BE49-F238E27FC236}">
                <a16:creationId xmlns:a16="http://schemas.microsoft.com/office/drawing/2014/main" id="{2DFA2A13-4129-476B-BAC8-6AA80A4EC793}"/>
              </a:ext>
            </a:extLst>
          </p:cNvPr>
          <p:cNvSpPr/>
          <p:nvPr/>
        </p:nvSpPr>
        <p:spPr>
          <a:xfrm>
            <a:off x="9283322" y="3112114"/>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7" name="Oval 46">
            <a:extLst>
              <a:ext uri="{FF2B5EF4-FFF2-40B4-BE49-F238E27FC236}">
                <a16:creationId xmlns:a16="http://schemas.microsoft.com/office/drawing/2014/main" id="{BCD618B1-AE20-4D94-9CE3-BA18D7C8F0F5}"/>
              </a:ext>
            </a:extLst>
          </p:cNvPr>
          <p:cNvSpPr/>
          <p:nvPr/>
        </p:nvSpPr>
        <p:spPr>
          <a:xfrm>
            <a:off x="8439625" y="4189581"/>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8" name="Oval 47">
            <a:extLst>
              <a:ext uri="{FF2B5EF4-FFF2-40B4-BE49-F238E27FC236}">
                <a16:creationId xmlns:a16="http://schemas.microsoft.com/office/drawing/2014/main" id="{E3CDDF1E-E070-46F9-B060-4430FCBBC1A7}"/>
              </a:ext>
            </a:extLst>
          </p:cNvPr>
          <p:cNvSpPr/>
          <p:nvPr/>
        </p:nvSpPr>
        <p:spPr>
          <a:xfrm>
            <a:off x="10127019" y="4189581"/>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0" name="Oval 49">
            <a:extLst>
              <a:ext uri="{FF2B5EF4-FFF2-40B4-BE49-F238E27FC236}">
                <a16:creationId xmlns:a16="http://schemas.microsoft.com/office/drawing/2014/main" id="{1F0D9040-6B13-4C3C-B264-6EF9C9CEB9EE}"/>
              </a:ext>
            </a:extLst>
          </p:cNvPr>
          <p:cNvSpPr/>
          <p:nvPr/>
        </p:nvSpPr>
        <p:spPr>
          <a:xfrm>
            <a:off x="6330383"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1" name="Oval 50">
            <a:extLst>
              <a:ext uri="{FF2B5EF4-FFF2-40B4-BE49-F238E27FC236}">
                <a16:creationId xmlns:a16="http://schemas.microsoft.com/office/drawing/2014/main" id="{49470F12-523D-44E5-8A97-CC6EADB65B89}"/>
              </a:ext>
            </a:extLst>
          </p:cNvPr>
          <p:cNvSpPr/>
          <p:nvPr/>
        </p:nvSpPr>
        <p:spPr>
          <a:xfrm>
            <a:off x="7174080"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2" name="Oval 51">
            <a:extLst>
              <a:ext uri="{FF2B5EF4-FFF2-40B4-BE49-F238E27FC236}">
                <a16:creationId xmlns:a16="http://schemas.microsoft.com/office/drawing/2014/main" id="{97A8DE14-16F7-4015-A0E7-2E30621CCA42}"/>
              </a:ext>
            </a:extLst>
          </p:cNvPr>
          <p:cNvSpPr/>
          <p:nvPr/>
        </p:nvSpPr>
        <p:spPr>
          <a:xfrm>
            <a:off x="8017777"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3" name="Oval 52">
            <a:extLst>
              <a:ext uri="{FF2B5EF4-FFF2-40B4-BE49-F238E27FC236}">
                <a16:creationId xmlns:a16="http://schemas.microsoft.com/office/drawing/2014/main" id="{3C4D28F0-30E7-42CD-AB48-CDCBB7F2576D}"/>
              </a:ext>
            </a:extLst>
          </p:cNvPr>
          <p:cNvSpPr/>
          <p:nvPr/>
        </p:nvSpPr>
        <p:spPr>
          <a:xfrm>
            <a:off x="8861474"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4" name="Oval 53">
            <a:extLst>
              <a:ext uri="{FF2B5EF4-FFF2-40B4-BE49-F238E27FC236}">
                <a16:creationId xmlns:a16="http://schemas.microsoft.com/office/drawing/2014/main" id="{8D1DD67B-A86E-4F71-AA22-3AC1E9C24073}"/>
              </a:ext>
            </a:extLst>
          </p:cNvPr>
          <p:cNvSpPr/>
          <p:nvPr/>
        </p:nvSpPr>
        <p:spPr>
          <a:xfrm>
            <a:off x="9705171"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5" name="Oval 54">
            <a:extLst>
              <a:ext uri="{FF2B5EF4-FFF2-40B4-BE49-F238E27FC236}">
                <a16:creationId xmlns:a16="http://schemas.microsoft.com/office/drawing/2014/main" id="{21EC19BB-2345-492D-B87E-DF87B8E15108}"/>
              </a:ext>
            </a:extLst>
          </p:cNvPr>
          <p:cNvSpPr/>
          <p:nvPr/>
        </p:nvSpPr>
        <p:spPr>
          <a:xfrm>
            <a:off x="10548866"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cxnSp>
        <p:nvCxnSpPr>
          <p:cNvPr id="56" name="Straight Arrow Connector 55">
            <a:extLst>
              <a:ext uri="{FF2B5EF4-FFF2-40B4-BE49-F238E27FC236}">
                <a16:creationId xmlns:a16="http://schemas.microsoft.com/office/drawing/2014/main" id="{A67E489F-C3AE-4A1A-8D27-22DE72BE18AE}"/>
              </a:ext>
            </a:extLst>
          </p:cNvPr>
          <p:cNvCxnSpPr>
            <a:cxnSpLocks/>
            <a:stCxn id="44" idx="3"/>
            <a:endCxn id="45" idx="7"/>
          </p:cNvCxnSpPr>
          <p:nvPr/>
        </p:nvCxnSpPr>
        <p:spPr>
          <a:xfrm flipH="1">
            <a:off x="7309649" y="2557022"/>
            <a:ext cx="375905" cy="56311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3AAC51A-6BE0-4440-9D89-3E123D90C955}"/>
              </a:ext>
            </a:extLst>
          </p:cNvPr>
          <p:cNvCxnSpPr>
            <a:cxnSpLocks/>
          </p:cNvCxnSpPr>
          <p:nvPr/>
        </p:nvCxnSpPr>
        <p:spPr>
          <a:xfrm>
            <a:off x="8118304" y="2557022"/>
            <a:ext cx="1254643"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2C4C062-1BAB-4307-9B51-E77057247CAF}"/>
              </a:ext>
            </a:extLst>
          </p:cNvPr>
          <p:cNvCxnSpPr>
            <a:stCxn id="46" idx="3"/>
            <a:endCxn id="47" idx="7"/>
          </p:cNvCxnSpPr>
          <p:nvPr/>
        </p:nvCxnSpPr>
        <p:spPr>
          <a:xfrm flipH="1">
            <a:off x="8962000" y="3634489"/>
            <a:ext cx="410947"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B916900-8E6C-4E95-81B0-12E03DE70173}"/>
              </a:ext>
            </a:extLst>
          </p:cNvPr>
          <p:cNvCxnSpPr>
            <a:stCxn id="46" idx="5"/>
            <a:endCxn id="48" idx="1"/>
          </p:cNvCxnSpPr>
          <p:nvPr/>
        </p:nvCxnSpPr>
        <p:spPr>
          <a:xfrm>
            <a:off x="9805697" y="3634489"/>
            <a:ext cx="410947"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41B4146-3CEE-461F-A186-C838B911AACF}"/>
              </a:ext>
            </a:extLst>
          </p:cNvPr>
          <p:cNvCxnSpPr>
            <a:cxnSpLocks/>
            <a:stCxn id="45" idx="3"/>
            <a:endCxn id="50" idx="0"/>
          </p:cNvCxnSpPr>
          <p:nvPr/>
        </p:nvCxnSpPr>
        <p:spPr>
          <a:xfrm flipH="1">
            <a:off x="6636383" y="3552886"/>
            <a:ext cx="240516" cy="171416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3BAE2C4-F179-4E13-93C9-C32B8ACEF19F}"/>
              </a:ext>
            </a:extLst>
          </p:cNvPr>
          <p:cNvCxnSpPr>
            <a:cxnSpLocks/>
            <a:stCxn id="45" idx="5"/>
            <a:endCxn id="51" idx="0"/>
          </p:cNvCxnSpPr>
          <p:nvPr/>
        </p:nvCxnSpPr>
        <p:spPr>
          <a:xfrm>
            <a:off x="7309649" y="3552886"/>
            <a:ext cx="170431" cy="171416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0520E46-F616-4DD1-AE85-581FC2A2F89B}"/>
              </a:ext>
            </a:extLst>
          </p:cNvPr>
          <p:cNvCxnSpPr>
            <a:stCxn id="47" idx="3"/>
            <a:endCxn id="52" idx="0"/>
          </p:cNvCxnSpPr>
          <p:nvPr/>
        </p:nvCxnSpPr>
        <p:spPr>
          <a:xfrm flipH="1">
            <a:off x="8323777" y="4711956"/>
            <a:ext cx="205473"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C41F8B1-E171-4D08-B1B6-0C0A8CCC23B6}"/>
              </a:ext>
            </a:extLst>
          </p:cNvPr>
          <p:cNvCxnSpPr>
            <a:stCxn id="47" idx="5"/>
            <a:endCxn id="53" idx="0"/>
          </p:cNvCxnSpPr>
          <p:nvPr/>
        </p:nvCxnSpPr>
        <p:spPr>
          <a:xfrm>
            <a:off x="8962000" y="4711956"/>
            <a:ext cx="205474"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548BCA7-B646-4727-B3A3-EF548DD480A1}"/>
              </a:ext>
            </a:extLst>
          </p:cNvPr>
          <p:cNvCxnSpPr>
            <a:stCxn id="48" idx="3"/>
            <a:endCxn id="54" idx="0"/>
          </p:cNvCxnSpPr>
          <p:nvPr/>
        </p:nvCxnSpPr>
        <p:spPr>
          <a:xfrm flipH="1">
            <a:off x="10011171" y="4711956"/>
            <a:ext cx="205473"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71AA26D-9FB5-4B0A-AB0C-D52D60CA99E5}"/>
              </a:ext>
            </a:extLst>
          </p:cNvPr>
          <p:cNvCxnSpPr>
            <a:stCxn id="48" idx="5"/>
            <a:endCxn id="55" idx="0"/>
          </p:cNvCxnSpPr>
          <p:nvPr/>
        </p:nvCxnSpPr>
        <p:spPr>
          <a:xfrm>
            <a:off x="10649394" y="4711956"/>
            <a:ext cx="205472"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30A31830-3C4E-4295-825B-723B06060030}"/>
              </a:ext>
            </a:extLst>
          </p:cNvPr>
          <p:cNvSpPr txBox="1">
            <a:spLocks/>
          </p:cNvSpPr>
          <p:nvPr/>
        </p:nvSpPr>
        <p:spPr>
          <a:xfrm rot="18235128">
            <a:off x="7123358" y="2504583"/>
            <a:ext cx="558659"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Yes</a:t>
            </a:r>
          </a:p>
        </p:txBody>
      </p:sp>
      <p:sp>
        <p:nvSpPr>
          <p:cNvPr id="74" name="Content Placeholder 2">
            <a:extLst>
              <a:ext uri="{FF2B5EF4-FFF2-40B4-BE49-F238E27FC236}">
                <a16:creationId xmlns:a16="http://schemas.microsoft.com/office/drawing/2014/main" id="{050312A7-0D1F-4013-AF89-E5696C869AAA}"/>
              </a:ext>
            </a:extLst>
          </p:cNvPr>
          <p:cNvSpPr txBox="1">
            <a:spLocks/>
          </p:cNvSpPr>
          <p:nvPr/>
        </p:nvSpPr>
        <p:spPr>
          <a:xfrm rot="1619920" flipH="1">
            <a:off x="8365247" y="2496731"/>
            <a:ext cx="740395"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No</a:t>
            </a:r>
          </a:p>
        </p:txBody>
      </p:sp>
      <p:sp>
        <p:nvSpPr>
          <p:cNvPr id="75" name="Content Placeholder 2">
            <a:extLst>
              <a:ext uri="{FF2B5EF4-FFF2-40B4-BE49-F238E27FC236}">
                <a16:creationId xmlns:a16="http://schemas.microsoft.com/office/drawing/2014/main" id="{71CCF225-8388-43E6-B1CA-FC329363976C}"/>
              </a:ext>
            </a:extLst>
          </p:cNvPr>
          <p:cNvSpPr txBox="1">
            <a:spLocks/>
          </p:cNvSpPr>
          <p:nvPr/>
        </p:nvSpPr>
        <p:spPr>
          <a:xfrm>
            <a:off x="6096000" y="4065606"/>
            <a:ext cx="740395"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Yes</a:t>
            </a:r>
          </a:p>
        </p:txBody>
      </p:sp>
      <p:sp>
        <p:nvSpPr>
          <p:cNvPr id="76" name="Content Placeholder 2">
            <a:extLst>
              <a:ext uri="{FF2B5EF4-FFF2-40B4-BE49-F238E27FC236}">
                <a16:creationId xmlns:a16="http://schemas.microsoft.com/office/drawing/2014/main" id="{009B3432-40E8-4F50-B5D3-9AE93D976B5A}"/>
              </a:ext>
            </a:extLst>
          </p:cNvPr>
          <p:cNvSpPr txBox="1">
            <a:spLocks/>
          </p:cNvSpPr>
          <p:nvPr/>
        </p:nvSpPr>
        <p:spPr>
          <a:xfrm flipH="1">
            <a:off x="7266480" y="4075261"/>
            <a:ext cx="740395"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No</a:t>
            </a:r>
          </a:p>
        </p:txBody>
      </p:sp>
    </p:spTree>
    <p:extLst>
      <p:ext uri="{BB962C8B-B14F-4D97-AF65-F5344CB8AC3E}">
        <p14:creationId xmlns:p14="http://schemas.microsoft.com/office/powerpoint/2010/main" val="288517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50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500"/>
                                        <p:tgtEl>
                                          <p:spTgt spid="56"/>
                                        </p:tgtEl>
                                      </p:cBhvr>
                                    </p:animEffect>
                                  </p:childTnLst>
                                </p:cTn>
                              </p:par>
                              <p:par>
                                <p:cTn id="18" presetID="22" presetClass="entr" presetSubtype="1" fill="hold" grpId="0" nodeType="withEffect">
                                  <p:stCondLst>
                                    <p:cond delay="500"/>
                                  </p:stCondLst>
                                  <p:childTnLst>
                                    <p:set>
                                      <p:cBhvr>
                                        <p:cTn id="19" dur="1" fill="hold">
                                          <p:stCondLst>
                                            <p:cond delay="0"/>
                                          </p:stCondLst>
                                        </p:cTn>
                                        <p:tgtEl>
                                          <p:spTgt spid="71"/>
                                        </p:tgtEl>
                                        <p:attrNameLst>
                                          <p:attrName>style.visibility</p:attrName>
                                        </p:attrNameLst>
                                      </p:cBhvr>
                                      <p:to>
                                        <p:strVal val="visible"/>
                                      </p:to>
                                    </p:set>
                                    <p:animEffect transition="in" filter="wipe(up)">
                                      <p:cBhvr>
                                        <p:cTn id="20" dur="500"/>
                                        <p:tgtEl>
                                          <p:spTgt spid="71"/>
                                        </p:tgtEl>
                                      </p:cBhvr>
                                    </p:animEffect>
                                  </p:childTnLst>
                                </p:cTn>
                              </p:par>
                              <p:par>
                                <p:cTn id="21" presetID="22" presetClass="entr" presetSubtype="1" fill="hold" nodeType="withEffect">
                                  <p:stCondLst>
                                    <p:cond delay="500"/>
                                  </p:stCondLst>
                                  <p:childTnLst>
                                    <p:set>
                                      <p:cBhvr>
                                        <p:cTn id="22" dur="1" fill="hold">
                                          <p:stCondLst>
                                            <p:cond delay="0"/>
                                          </p:stCondLst>
                                        </p:cTn>
                                        <p:tgtEl>
                                          <p:spTgt spid="57"/>
                                        </p:tgtEl>
                                        <p:attrNameLst>
                                          <p:attrName>style.visibility</p:attrName>
                                        </p:attrNameLst>
                                      </p:cBhvr>
                                      <p:to>
                                        <p:strVal val="visible"/>
                                      </p:to>
                                    </p:set>
                                    <p:animEffect transition="in" filter="wipe(up)">
                                      <p:cBhvr>
                                        <p:cTn id="23" dur="500"/>
                                        <p:tgtEl>
                                          <p:spTgt spid="57"/>
                                        </p:tgtEl>
                                      </p:cBhvr>
                                    </p:animEffect>
                                  </p:childTnLst>
                                </p:cTn>
                              </p:par>
                              <p:par>
                                <p:cTn id="24" presetID="22" presetClass="entr" presetSubtype="1" fill="hold" grpId="0" nodeType="withEffect">
                                  <p:stCondLst>
                                    <p:cond delay="500"/>
                                  </p:stCondLst>
                                  <p:childTnLst>
                                    <p:set>
                                      <p:cBhvr>
                                        <p:cTn id="25" dur="1" fill="hold">
                                          <p:stCondLst>
                                            <p:cond delay="0"/>
                                          </p:stCondLst>
                                        </p:cTn>
                                        <p:tgtEl>
                                          <p:spTgt spid="74"/>
                                        </p:tgtEl>
                                        <p:attrNameLst>
                                          <p:attrName>style.visibility</p:attrName>
                                        </p:attrNameLst>
                                      </p:cBhvr>
                                      <p:to>
                                        <p:strVal val="visible"/>
                                      </p:to>
                                    </p:set>
                                    <p:animEffect transition="in" filter="wipe(up)">
                                      <p:cBhvr>
                                        <p:cTn id="26" dur="500"/>
                                        <p:tgtEl>
                                          <p:spTgt spid="74"/>
                                        </p:tgtEl>
                                      </p:cBhvr>
                                    </p:animEffect>
                                  </p:childTnLst>
                                </p:cTn>
                              </p:par>
                              <p:par>
                                <p:cTn id="27" presetID="47" presetClass="entr" presetSubtype="0" fill="hold" grpId="0" nodeType="withEffect">
                                  <p:stCondLst>
                                    <p:cond delay="25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1000"/>
                                        <p:tgtEl>
                                          <p:spTgt spid="45"/>
                                        </p:tgtEl>
                                      </p:cBhvr>
                                    </p:animEffect>
                                    <p:anim calcmode="lin" valueType="num">
                                      <p:cBhvr>
                                        <p:cTn id="30" dur="1000" fill="hold"/>
                                        <p:tgtEl>
                                          <p:spTgt spid="45"/>
                                        </p:tgtEl>
                                        <p:attrNameLst>
                                          <p:attrName>ppt_x</p:attrName>
                                        </p:attrNameLst>
                                      </p:cBhvr>
                                      <p:tavLst>
                                        <p:tav tm="0">
                                          <p:val>
                                            <p:strVal val="#ppt_x"/>
                                          </p:val>
                                        </p:tav>
                                        <p:tav tm="100000">
                                          <p:val>
                                            <p:strVal val="#ppt_x"/>
                                          </p:val>
                                        </p:tav>
                                      </p:tavLst>
                                    </p:anim>
                                    <p:anim calcmode="lin" valueType="num">
                                      <p:cBhvr>
                                        <p:cTn id="31" dur="1000" fill="hold"/>
                                        <p:tgtEl>
                                          <p:spTgt spid="4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5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par>
                                <p:cTn id="37" presetID="22" presetClass="entr" presetSubtype="1" fill="hold" nodeType="withEffect">
                                  <p:stCondLst>
                                    <p:cond delay="750"/>
                                  </p:stCondLst>
                                  <p:childTnLst>
                                    <p:set>
                                      <p:cBhvr>
                                        <p:cTn id="38" dur="1" fill="hold">
                                          <p:stCondLst>
                                            <p:cond delay="0"/>
                                          </p:stCondLst>
                                        </p:cTn>
                                        <p:tgtEl>
                                          <p:spTgt spid="58"/>
                                        </p:tgtEl>
                                        <p:attrNameLst>
                                          <p:attrName>style.visibility</p:attrName>
                                        </p:attrNameLst>
                                      </p:cBhvr>
                                      <p:to>
                                        <p:strVal val="visible"/>
                                      </p:to>
                                    </p:set>
                                    <p:animEffect transition="in" filter="wipe(up)">
                                      <p:cBhvr>
                                        <p:cTn id="39" dur="500"/>
                                        <p:tgtEl>
                                          <p:spTgt spid="58"/>
                                        </p:tgtEl>
                                      </p:cBhvr>
                                    </p:animEffect>
                                  </p:childTnLst>
                                </p:cTn>
                              </p:par>
                              <p:par>
                                <p:cTn id="40" presetID="22" presetClass="entr" presetSubtype="1" fill="hold" nodeType="withEffect">
                                  <p:stCondLst>
                                    <p:cond delay="750"/>
                                  </p:stCondLst>
                                  <p:childTnLst>
                                    <p:set>
                                      <p:cBhvr>
                                        <p:cTn id="41" dur="1" fill="hold">
                                          <p:stCondLst>
                                            <p:cond delay="0"/>
                                          </p:stCondLst>
                                        </p:cTn>
                                        <p:tgtEl>
                                          <p:spTgt spid="64"/>
                                        </p:tgtEl>
                                        <p:attrNameLst>
                                          <p:attrName>style.visibility</p:attrName>
                                        </p:attrNameLst>
                                      </p:cBhvr>
                                      <p:to>
                                        <p:strVal val="visible"/>
                                      </p:to>
                                    </p:set>
                                    <p:animEffect transition="in" filter="wipe(up)">
                                      <p:cBhvr>
                                        <p:cTn id="42" dur="500"/>
                                        <p:tgtEl>
                                          <p:spTgt spid="64"/>
                                        </p:tgtEl>
                                      </p:cBhvr>
                                    </p:animEffect>
                                  </p:childTnLst>
                                </p:cTn>
                              </p:par>
                              <p:par>
                                <p:cTn id="43" presetID="47" presetClass="entr" presetSubtype="0" fill="hold" grpId="0" nodeType="withEffect">
                                  <p:stCondLst>
                                    <p:cond delay="50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1000"/>
                                        <p:tgtEl>
                                          <p:spTgt spid="47"/>
                                        </p:tgtEl>
                                      </p:cBhvr>
                                    </p:animEffect>
                                    <p:anim calcmode="lin" valueType="num">
                                      <p:cBhvr>
                                        <p:cTn id="46" dur="1000" fill="hold"/>
                                        <p:tgtEl>
                                          <p:spTgt spid="47"/>
                                        </p:tgtEl>
                                        <p:attrNameLst>
                                          <p:attrName>ppt_x</p:attrName>
                                        </p:attrNameLst>
                                      </p:cBhvr>
                                      <p:tavLst>
                                        <p:tav tm="0">
                                          <p:val>
                                            <p:strVal val="#ppt_x"/>
                                          </p:val>
                                        </p:tav>
                                        <p:tav tm="100000">
                                          <p:val>
                                            <p:strVal val="#ppt_x"/>
                                          </p:val>
                                        </p:tav>
                                      </p:tavLst>
                                    </p:anim>
                                    <p:anim calcmode="lin" valueType="num">
                                      <p:cBhvr>
                                        <p:cTn id="47" dur="1000" fill="hold"/>
                                        <p:tgtEl>
                                          <p:spTgt spid="47"/>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50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1000"/>
                                        <p:tgtEl>
                                          <p:spTgt spid="48"/>
                                        </p:tgtEl>
                                      </p:cBhvr>
                                    </p:animEffect>
                                    <p:anim calcmode="lin" valueType="num">
                                      <p:cBhvr>
                                        <p:cTn id="51" dur="1000" fill="hold"/>
                                        <p:tgtEl>
                                          <p:spTgt spid="48"/>
                                        </p:tgtEl>
                                        <p:attrNameLst>
                                          <p:attrName>ppt_x</p:attrName>
                                        </p:attrNameLst>
                                      </p:cBhvr>
                                      <p:tavLst>
                                        <p:tav tm="0">
                                          <p:val>
                                            <p:strVal val="#ppt_x"/>
                                          </p:val>
                                        </p:tav>
                                        <p:tav tm="100000">
                                          <p:val>
                                            <p:strVal val="#ppt_x"/>
                                          </p:val>
                                        </p:tav>
                                      </p:tavLst>
                                    </p:anim>
                                    <p:anim calcmode="lin" valueType="num">
                                      <p:cBhvr>
                                        <p:cTn id="52" dur="1000" fill="hold"/>
                                        <p:tgtEl>
                                          <p:spTgt spid="48"/>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1000"/>
                                  </p:stCondLst>
                                  <p:childTnLst>
                                    <p:set>
                                      <p:cBhvr>
                                        <p:cTn id="54" dur="1" fill="hold">
                                          <p:stCondLst>
                                            <p:cond delay="0"/>
                                          </p:stCondLst>
                                        </p:cTn>
                                        <p:tgtEl>
                                          <p:spTgt spid="65"/>
                                        </p:tgtEl>
                                        <p:attrNameLst>
                                          <p:attrName>style.visibility</p:attrName>
                                        </p:attrNameLst>
                                      </p:cBhvr>
                                      <p:to>
                                        <p:strVal val="visible"/>
                                      </p:to>
                                    </p:set>
                                    <p:animEffect transition="in" filter="wipe(up)">
                                      <p:cBhvr>
                                        <p:cTn id="55" dur="500"/>
                                        <p:tgtEl>
                                          <p:spTgt spid="65"/>
                                        </p:tgtEl>
                                      </p:cBhvr>
                                    </p:animEffect>
                                  </p:childTnLst>
                                </p:cTn>
                              </p:par>
                              <p:par>
                                <p:cTn id="56" presetID="22" presetClass="entr" presetSubtype="1" fill="hold" grpId="0" nodeType="withEffect">
                                  <p:stCondLst>
                                    <p:cond delay="1000"/>
                                  </p:stCondLst>
                                  <p:childTnLst>
                                    <p:set>
                                      <p:cBhvr>
                                        <p:cTn id="57" dur="1" fill="hold">
                                          <p:stCondLst>
                                            <p:cond delay="0"/>
                                          </p:stCondLst>
                                        </p:cTn>
                                        <p:tgtEl>
                                          <p:spTgt spid="75"/>
                                        </p:tgtEl>
                                        <p:attrNameLst>
                                          <p:attrName>style.visibility</p:attrName>
                                        </p:attrNameLst>
                                      </p:cBhvr>
                                      <p:to>
                                        <p:strVal val="visible"/>
                                      </p:to>
                                    </p:set>
                                    <p:animEffect transition="in" filter="wipe(up)">
                                      <p:cBhvr>
                                        <p:cTn id="58" dur="500"/>
                                        <p:tgtEl>
                                          <p:spTgt spid="75"/>
                                        </p:tgtEl>
                                      </p:cBhvr>
                                    </p:animEffect>
                                  </p:childTnLst>
                                </p:cTn>
                              </p:par>
                              <p:par>
                                <p:cTn id="59" presetID="22" presetClass="entr" presetSubtype="1" fill="hold" nodeType="withEffect">
                                  <p:stCondLst>
                                    <p:cond delay="1000"/>
                                  </p:stCondLst>
                                  <p:childTnLst>
                                    <p:set>
                                      <p:cBhvr>
                                        <p:cTn id="60" dur="1" fill="hold">
                                          <p:stCondLst>
                                            <p:cond delay="0"/>
                                          </p:stCondLst>
                                        </p:cTn>
                                        <p:tgtEl>
                                          <p:spTgt spid="66"/>
                                        </p:tgtEl>
                                        <p:attrNameLst>
                                          <p:attrName>style.visibility</p:attrName>
                                        </p:attrNameLst>
                                      </p:cBhvr>
                                      <p:to>
                                        <p:strVal val="visible"/>
                                      </p:to>
                                    </p:set>
                                    <p:animEffect transition="in" filter="wipe(up)">
                                      <p:cBhvr>
                                        <p:cTn id="61" dur="500"/>
                                        <p:tgtEl>
                                          <p:spTgt spid="66"/>
                                        </p:tgtEl>
                                      </p:cBhvr>
                                    </p:animEffect>
                                  </p:childTnLst>
                                </p:cTn>
                              </p:par>
                              <p:par>
                                <p:cTn id="62" presetID="22" presetClass="entr" presetSubtype="1" fill="hold" grpId="0" nodeType="withEffect">
                                  <p:stCondLst>
                                    <p:cond delay="1000"/>
                                  </p:stCondLst>
                                  <p:childTnLst>
                                    <p:set>
                                      <p:cBhvr>
                                        <p:cTn id="63" dur="1" fill="hold">
                                          <p:stCondLst>
                                            <p:cond delay="0"/>
                                          </p:stCondLst>
                                        </p:cTn>
                                        <p:tgtEl>
                                          <p:spTgt spid="76"/>
                                        </p:tgtEl>
                                        <p:attrNameLst>
                                          <p:attrName>style.visibility</p:attrName>
                                        </p:attrNameLst>
                                      </p:cBhvr>
                                      <p:to>
                                        <p:strVal val="visible"/>
                                      </p:to>
                                    </p:set>
                                    <p:animEffect transition="in" filter="wipe(up)">
                                      <p:cBhvr>
                                        <p:cTn id="64" dur="500"/>
                                        <p:tgtEl>
                                          <p:spTgt spid="76"/>
                                        </p:tgtEl>
                                      </p:cBhvr>
                                    </p:animEffect>
                                  </p:childTnLst>
                                </p:cTn>
                              </p:par>
                              <p:par>
                                <p:cTn id="65" presetID="22" presetClass="entr" presetSubtype="1" fill="hold" nodeType="withEffect">
                                  <p:stCondLst>
                                    <p:cond delay="100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par>
                                <p:cTn id="68" presetID="22" presetClass="entr" presetSubtype="1" fill="hold" nodeType="withEffect">
                                  <p:stCondLst>
                                    <p:cond delay="1000"/>
                                  </p:stCondLst>
                                  <p:childTnLst>
                                    <p:set>
                                      <p:cBhvr>
                                        <p:cTn id="69" dur="1" fill="hold">
                                          <p:stCondLst>
                                            <p:cond delay="0"/>
                                          </p:stCondLst>
                                        </p:cTn>
                                        <p:tgtEl>
                                          <p:spTgt spid="68"/>
                                        </p:tgtEl>
                                        <p:attrNameLst>
                                          <p:attrName>style.visibility</p:attrName>
                                        </p:attrNameLst>
                                      </p:cBhvr>
                                      <p:to>
                                        <p:strVal val="visible"/>
                                      </p:to>
                                    </p:set>
                                    <p:animEffect transition="in" filter="wipe(up)">
                                      <p:cBhvr>
                                        <p:cTn id="70" dur="500"/>
                                        <p:tgtEl>
                                          <p:spTgt spid="68"/>
                                        </p:tgtEl>
                                      </p:cBhvr>
                                    </p:animEffect>
                                  </p:childTnLst>
                                </p:cTn>
                              </p:par>
                              <p:par>
                                <p:cTn id="71" presetID="22" presetClass="entr" presetSubtype="1" fill="hold" nodeType="withEffect">
                                  <p:stCondLst>
                                    <p:cond delay="1000"/>
                                  </p:stCondLst>
                                  <p:childTnLst>
                                    <p:set>
                                      <p:cBhvr>
                                        <p:cTn id="72" dur="1" fill="hold">
                                          <p:stCondLst>
                                            <p:cond delay="0"/>
                                          </p:stCondLst>
                                        </p:cTn>
                                        <p:tgtEl>
                                          <p:spTgt spid="69"/>
                                        </p:tgtEl>
                                        <p:attrNameLst>
                                          <p:attrName>style.visibility</p:attrName>
                                        </p:attrNameLst>
                                      </p:cBhvr>
                                      <p:to>
                                        <p:strVal val="visible"/>
                                      </p:to>
                                    </p:set>
                                    <p:animEffect transition="in" filter="wipe(up)">
                                      <p:cBhvr>
                                        <p:cTn id="73" dur="500"/>
                                        <p:tgtEl>
                                          <p:spTgt spid="69"/>
                                        </p:tgtEl>
                                      </p:cBhvr>
                                    </p:animEffect>
                                  </p:childTnLst>
                                </p:cTn>
                              </p:par>
                              <p:par>
                                <p:cTn id="74" presetID="22" presetClass="entr" presetSubtype="1" fill="hold" nodeType="withEffect">
                                  <p:stCondLst>
                                    <p:cond delay="1000"/>
                                  </p:stCondLst>
                                  <p:childTnLst>
                                    <p:set>
                                      <p:cBhvr>
                                        <p:cTn id="75" dur="1" fill="hold">
                                          <p:stCondLst>
                                            <p:cond delay="0"/>
                                          </p:stCondLst>
                                        </p:cTn>
                                        <p:tgtEl>
                                          <p:spTgt spid="70"/>
                                        </p:tgtEl>
                                        <p:attrNameLst>
                                          <p:attrName>style.visibility</p:attrName>
                                        </p:attrNameLst>
                                      </p:cBhvr>
                                      <p:to>
                                        <p:strVal val="visible"/>
                                      </p:to>
                                    </p:set>
                                    <p:animEffect transition="in" filter="wipe(up)">
                                      <p:cBhvr>
                                        <p:cTn id="76" dur="500"/>
                                        <p:tgtEl>
                                          <p:spTgt spid="70"/>
                                        </p:tgtEl>
                                      </p:cBhvr>
                                    </p:animEffect>
                                  </p:childTnLst>
                                </p:cTn>
                              </p:par>
                              <p:par>
                                <p:cTn id="77" presetID="47" presetClass="entr" presetSubtype="0" fill="hold" grpId="0" nodeType="withEffect">
                                  <p:stCondLst>
                                    <p:cond delay="75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1000"/>
                                        <p:tgtEl>
                                          <p:spTgt spid="50"/>
                                        </p:tgtEl>
                                      </p:cBhvr>
                                    </p:animEffect>
                                    <p:anim calcmode="lin" valueType="num">
                                      <p:cBhvr>
                                        <p:cTn id="80" dur="1000" fill="hold"/>
                                        <p:tgtEl>
                                          <p:spTgt spid="50"/>
                                        </p:tgtEl>
                                        <p:attrNameLst>
                                          <p:attrName>ppt_x</p:attrName>
                                        </p:attrNameLst>
                                      </p:cBhvr>
                                      <p:tavLst>
                                        <p:tav tm="0">
                                          <p:val>
                                            <p:strVal val="#ppt_x"/>
                                          </p:val>
                                        </p:tav>
                                        <p:tav tm="100000">
                                          <p:val>
                                            <p:strVal val="#ppt_x"/>
                                          </p:val>
                                        </p:tav>
                                      </p:tavLst>
                                    </p:anim>
                                    <p:anim calcmode="lin" valueType="num">
                                      <p:cBhvr>
                                        <p:cTn id="81" dur="1000" fill="hold"/>
                                        <p:tgtEl>
                                          <p:spTgt spid="50"/>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75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1000"/>
                                        <p:tgtEl>
                                          <p:spTgt spid="51"/>
                                        </p:tgtEl>
                                      </p:cBhvr>
                                    </p:animEffect>
                                    <p:anim calcmode="lin" valueType="num">
                                      <p:cBhvr>
                                        <p:cTn id="85" dur="1000" fill="hold"/>
                                        <p:tgtEl>
                                          <p:spTgt spid="51"/>
                                        </p:tgtEl>
                                        <p:attrNameLst>
                                          <p:attrName>ppt_x</p:attrName>
                                        </p:attrNameLst>
                                      </p:cBhvr>
                                      <p:tavLst>
                                        <p:tav tm="0">
                                          <p:val>
                                            <p:strVal val="#ppt_x"/>
                                          </p:val>
                                        </p:tav>
                                        <p:tav tm="100000">
                                          <p:val>
                                            <p:strVal val="#ppt_x"/>
                                          </p:val>
                                        </p:tav>
                                      </p:tavLst>
                                    </p:anim>
                                    <p:anim calcmode="lin" valueType="num">
                                      <p:cBhvr>
                                        <p:cTn id="86" dur="1000" fill="hold"/>
                                        <p:tgtEl>
                                          <p:spTgt spid="51"/>
                                        </p:tgtEl>
                                        <p:attrNameLst>
                                          <p:attrName>ppt_y</p:attrName>
                                        </p:attrNameLst>
                                      </p:cBhvr>
                                      <p:tavLst>
                                        <p:tav tm="0">
                                          <p:val>
                                            <p:strVal val="#ppt_y-.1"/>
                                          </p:val>
                                        </p:tav>
                                        <p:tav tm="100000">
                                          <p:val>
                                            <p:strVal val="#ppt_y"/>
                                          </p:val>
                                        </p:tav>
                                      </p:tavLst>
                                    </p:anim>
                                  </p:childTnLst>
                                </p:cTn>
                              </p:par>
                              <p:par>
                                <p:cTn id="87" presetID="47" presetClass="entr" presetSubtype="0" fill="hold" grpId="0" nodeType="withEffect">
                                  <p:stCondLst>
                                    <p:cond delay="75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1000"/>
                                        <p:tgtEl>
                                          <p:spTgt spid="52"/>
                                        </p:tgtEl>
                                      </p:cBhvr>
                                    </p:animEffect>
                                    <p:anim calcmode="lin" valueType="num">
                                      <p:cBhvr>
                                        <p:cTn id="90" dur="1000" fill="hold"/>
                                        <p:tgtEl>
                                          <p:spTgt spid="52"/>
                                        </p:tgtEl>
                                        <p:attrNameLst>
                                          <p:attrName>ppt_x</p:attrName>
                                        </p:attrNameLst>
                                      </p:cBhvr>
                                      <p:tavLst>
                                        <p:tav tm="0">
                                          <p:val>
                                            <p:strVal val="#ppt_x"/>
                                          </p:val>
                                        </p:tav>
                                        <p:tav tm="100000">
                                          <p:val>
                                            <p:strVal val="#ppt_x"/>
                                          </p:val>
                                        </p:tav>
                                      </p:tavLst>
                                    </p:anim>
                                    <p:anim calcmode="lin" valueType="num">
                                      <p:cBhvr>
                                        <p:cTn id="91" dur="1000" fill="hold"/>
                                        <p:tgtEl>
                                          <p:spTgt spid="52"/>
                                        </p:tgtEl>
                                        <p:attrNameLst>
                                          <p:attrName>ppt_y</p:attrName>
                                        </p:attrNameLst>
                                      </p:cBhvr>
                                      <p:tavLst>
                                        <p:tav tm="0">
                                          <p:val>
                                            <p:strVal val="#ppt_y-.1"/>
                                          </p:val>
                                        </p:tav>
                                        <p:tav tm="100000">
                                          <p:val>
                                            <p:strVal val="#ppt_y"/>
                                          </p:val>
                                        </p:tav>
                                      </p:tavLst>
                                    </p:anim>
                                  </p:childTnLst>
                                </p:cTn>
                              </p:par>
                              <p:par>
                                <p:cTn id="92" presetID="47" presetClass="entr" presetSubtype="0" fill="hold" grpId="0" nodeType="withEffect">
                                  <p:stCondLst>
                                    <p:cond delay="75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1000"/>
                                        <p:tgtEl>
                                          <p:spTgt spid="53"/>
                                        </p:tgtEl>
                                      </p:cBhvr>
                                    </p:animEffect>
                                    <p:anim calcmode="lin" valueType="num">
                                      <p:cBhvr>
                                        <p:cTn id="95" dur="1000" fill="hold"/>
                                        <p:tgtEl>
                                          <p:spTgt spid="53"/>
                                        </p:tgtEl>
                                        <p:attrNameLst>
                                          <p:attrName>ppt_x</p:attrName>
                                        </p:attrNameLst>
                                      </p:cBhvr>
                                      <p:tavLst>
                                        <p:tav tm="0">
                                          <p:val>
                                            <p:strVal val="#ppt_x"/>
                                          </p:val>
                                        </p:tav>
                                        <p:tav tm="100000">
                                          <p:val>
                                            <p:strVal val="#ppt_x"/>
                                          </p:val>
                                        </p:tav>
                                      </p:tavLst>
                                    </p:anim>
                                    <p:anim calcmode="lin" valueType="num">
                                      <p:cBhvr>
                                        <p:cTn id="96" dur="1000" fill="hold"/>
                                        <p:tgtEl>
                                          <p:spTgt spid="53"/>
                                        </p:tgtEl>
                                        <p:attrNameLst>
                                          <p:attrName>ppt_y</p:attrName>
                                        </p:attrNameLst>
                                      </p:cBhvr>
                                      <p:tavLst>
                                        <p:tav tm="0">
                                          <p:val>
                                            <p:strVal val="#ppt_y-.1"/>
                                          </p:val>
                                        </p:tav>
                                        <p:tav tm="100000">
                                          <p:val>
                                            <p:strVal val="#ppt_y"/>
                                          </p:val>
                                        </p:tav>
                                      </p:tavLst>
                                    </p:anim>
                                  </p:childTnLst>
                                </p:cTn>
                              </p:par>
                              <p:par>
                                <p:cTn id="97" presetID="47" presetClass="entr" presetSubtype="0" fill="hold" grpId="0" nodeType="withEffect">
                                  <p:stCondLst>
                                    <p:cond delay="75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1000"/>
                                        <p:tgtEl>
                                          <p:spTgt spid="54"/>
                                        </p:tgtEl>
                                      </p:cBhvr>
                                    </p:animEffect>
                                    <p:anim calcmode="lin" valueType="num">
                                      <p:cBhvr>
                                        <p:cTn id="100" dur="1000" fill="hold"/>
                                        <p:tgtEl>
                                          <p:spTgt spid="54"/>
                                        </p:tgtEl>
                                        <p:attrNameLst>
                                          <p:attrName>ppt_x</p:attrName>
                                        </p:attrNameLst>
                                      </p:cBhvr>
                                      <p:tavLst>
                                        <p:tav tm="0">
                                          <p:val>
                                            <p:strVal val="#ppt_x"/>
                                          </p:val>
                                        </p:tav>
                                        <p:tav tm="100000">
                                          <p:val>
                                            <p:strVal val="#ppt_x"/>
                                          </p:val>
                                        </p:tav>
                                      </p:tavLst>
                                    </p:anim>
                                    <p:anim calcmode="lin" valueType="num">
                                      <p:cBhvr>
                                        <p:cTn id="101" dur="1000" fill="hold"/>
                                        <p:tgtEl>
                                          <p:spTgt spid="54"/>
                                        </p:tgtEl>
                                        <p:attrNameLst>
                                          <p:attrName>ppt_y</p:attrName>
                                        </p:attrNameLst>
                                      </p:cBhvr>
                                      <p:tavLst>
                                        <p:tav tm="0">
                                          <p:val>
                                            <p:strVal val="#ppt_y-.1"/>
                                          </p:val>
                                        </p:tav>
                                        <p:tav tm="100000">
                                          <p:val>
                                            <p:strVal val="#ppt_y"/>
                                          </p:val>
                                        </p:tav>
                                      </p:tavLst>
                                    </p:anim>
                                  </p:childTnLst>
                                </p:cTn>
                              </p:par>
                              <p:par>
                                <p:cTn id="102" presetID="47" presetClass="entr" presetSubtype="0" fill="hold" grpId="0" nodeType="withEffect">
                                  <p:stCondLst>
                                    <p:cond delay="750"/>
                                  </p:stCondLst>
                                  <p:childTnLst>
                                    <p:set>
                                      <p:cBhvr>
                                        <p:cTn id="103" dur="1" fill="hold">
                                          <p:stCondLst>
                                            <p:cond delay="0"/>
                                          </p:stCondLst>
                                        </p:cTn>
                                        <p:tgtEl>
                                          <p:spTgt spid="55"/>
                                        </p:tgtEl>
                                        <p:attrNameLst>
                                          <p:attrName>style.visibility</p:attrName>
                                        </p:attrNameLst>
                                      </p:cBhvr>
                                      <p:to>
                                        <p:strVal val="visible"/>
                                      </p:to>
                                    </p:set>
                                    <p:animEffect transition="in" filter="fade">
                                      <p:cBhvr>
                                        <p:cTn id="104" dur="1000"/>
                                        <p:tgtEl>
                                          <p:spTgt spid="55"/>
                                        </p:tgtEl>
                                      </p:cBhvr>
                                    </p:animEffect>
                                    <p:anim calcmode="lin" valueType="num">
                                      <p:cBhvr>
                                        <p:cTn id="105" dur="1000" fill="hold"/>
                                        <p:tgtEl>
                                          <p:spTgt spid="55"/>
                                        </p:tgtEl>
                                        <p:attrNameLst>
                                          <p:attrName>ppt_x</p:attrName>
                                        </p:attrNameLst>
                                      </p:cBhvr>
                                      <p:tavLst>
                                        <p:tav tm="0">
                                          <p:val>
                                            <p:strVal val="#ppt_x"/>
                                          </p:val>
                                        </p:tav>
                                        <p:tav tm="100000">
                                          <p:val>
                                            <p:strVal val="#ppt_x"/>
                                          </p:val>
                                        </p:tav>
                                      </p:tavLst>
                                    </p:anim>
                                    <p:anim calcmode="lin" valueType="num">
                                      <p:cBhvr>
                                        <p:cTn id="10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1000"/>
                                        <p:tgtEl>
                                          <p:spTgt spid="41"/>
                                        </p:tgtEl>
                                      </p:cBhvr>
                                    </p:animEffect>
                                    <p:anim calcmode="lin" valueType="num">
                                      <p:cBhvr>
                                        <p:cTn id="112" dur="1000" fill="hold"/>
                                        <p:tgtEl>
                                          <p:spTgt spid="41"/>
                                        </p:tgtEl>
                                        <p:attrNameLst>
                                          <p:attrName>ppt_x</p:attrName>
                                        </p:attrNameLst>
                                      </p:cBhvr>
                                      <p:tavLst>
                                        <p:tav tm="0">
                                          <p:val>
                                            <p:strVal val="#ppt_x"/>
                                          </p:val>
                                        </p:tav>
                                        <p:tav tm="100000">
                                          <p:val>
                                            <p:strVal val="#ppt_x"/>
                                          </p:val>
                                        </p:tav>
                                      </p:tavLst>
                                    </p:anim>
                                    <p:anim calcmode="lin" valueType="num">
                                      <p:cBhvr>
                                        <p:cTn id="11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fade">
                                      <p:cBhvr>
                                        <p:cTn id="118" dur="1000"/>
                                        <p:tgtEl>
                                          <p:spTgt spid="42"/>
                                        </p:tgtEl>
                                      </p:cBhvr>
                                    </p:animEffect>
                                    <p:anim calcmode="lin" valueType="num">
                                      <p:cBhvr>
                                        <p:cTn id="119" dur="1000" fill="hold"/>
                                        <p:tgtEl>
                                          <p:spTgt spid="42"/>
                                        </p:tgtEl>
                                        <p:attrNameLst>
                                          <p:attrName>ppt_x</p:attrName>
                                        </p:attrNameLst>
                                      </p:cBhvr>
                                      <p:tavLst>
                                        <p:tav tm="0">
                                          <p:val>
                                            <p:strVal val="#ppt_x"/>
                                          </p:val>
                                        </p:tav>
                                        <p:tav tm="100000">
                                          <p:val>
                                            <p:strVal val="#ppt_x"/>
                                          </p:val>
                                        </p:tav>
                                      </p:tavLst>
                                    </p:anim>
                                    <p:anim calcmode="lin" valueType="num">
                                      <p:cBhvr>
                                        <p:cTn id="12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4" grpId="0" animBg="1"/>
      <p:bldP spid="45" grpId="0" animBg="1"/>
      <p:bldP spid="46" grpId="0" animBg="1"/>
      <p:bldP spid="47" grpId="0" animBg="1"/>
      <p:bldP spid="48" grpId="0" animBg="1"/>
      <p:bldP spid="50" grpId="0" animBg="1"/>
      <p:bldP spid="51" grpId="0" animBg="1"/>
      <p:bldP spid="52" grpId="0" animBg="1"/>
      <p:bldP spid="53" grpId="0" animBg="1"/>
      <p:bldP spid="54" grpId="0" animBg="1"/>
      <p:bldP spid="55" grpId="0" animBg="1"/>
      <p:bldP spid="71" grpId="0"/>
      <p:bldP spid="74" grpId="0"/>
      <p:bldP spid="75" grpId="0"/>
      <p:bldP spid="7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1F79-A61C-AB41-9CF3-A59BC4236A44}"/>
              </a:ext>
            </a:extLst>
          </p:cNvPr>
          <p:cNvSpPr>
            <a:spLocks noGrp="1"/>
          </p:cNvSpPr>
          <p:nvPr>
            <p:ph type="title"/>
          </p:nvPr>
        </p:nvSpPr>
        <p:spPr/>
        <p:txBody>
          <a:bodyPr/>
          <a:lstStyle/>
          <a:p>
            <a:r>
              <a:rPr lang="en-US" dirty="0"/>
              <a:t>Decision Trees - Example</a:t>
            </a:r>
          </a:p>
        </p:txBody>
      </p:sp>
      <p:sp>
        <p:nvSpPr>
          <p:cNvPr id="5" name="Oval 4">
            <a:extLst>
              <a:ext uri="{FF2B5EF4-FFF2-40B4-BE49-F238E27FC236}">
                <a16:creationId xmlns:a16="http://schemas.microsoft.com/office/drawing/2014/main" id="{B3C3AB8E-7134-F64E-A729-BFFE1CB0EE99}"/>
              </a:ext>
            </a:extLst>
          </p:cNvPr>
          <p:cNvSpPr/>
          <p:nvPr/>
        </p:nvSpPr>
        <p:spPr>
          <a:xfrm>
            <a:off x="7595929" y="2034647"/>
            <a:ext cx="612000" cy="612000"/>
          </a:xfrm>
          <a:prstGeom prst="ellipse">
            <a:avLst/>
          </a:prstGeom>
          <a:solidFill>
            <a:schemeClr val="accent4"/>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a:extLst>
              <a:ext uri="{FF2B5EF4-FFF2-40B4-BE49-F238E27FC236}">
                <a16:creationId xmlns:a16="http://schemas.microsoft.com/office/drawing/2014/main" id="{89E619B8-3CD3-5846-8895-CBFE0807E56C}"/>
              </a:ext>
            </a:extLst>
          </p:cNvPr>
          <p:cNvSpPr/>
          <p:nvPr/>
        </p:nvSpPr>
        <p:spPr>
          <a:xfrm>
            <a:off x="6787274" y="3030511"/>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 name="Oval 6">
            <a:extLst>
              <a:ext uri="{FF2B5EF4-FFF2-40B4-BE49-F238E27FC236}">
                <a16:creationId xmlns:a16="http://schemas.microsoft.com/office/drawing/2014/main" id="{F8DDEE63-DFDA-E04E-B99D-9DAC68C5CB53}"/>
              </a:ext>
            </a:extLst>
          </p:cNvPr>
          <p:cNvSpPr/>
          <p:nvPr/>
        </p:nvSpPr>
        <p:spPr>
          <a:xfrm>
            <a:off x="9283322" y="3112114"/>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0" name="Oval 29">
            <a:extLst>
              <a:ext uri="{FF2B5EF4-FFF2-40B4-BE49-F238E27FC236}">
                <a16:creationId xmlns:a16="http://schemas.microsoft.com/office/drawing/2014/main" id="{4712B0A5-1A24-F64D-A8BB-879DBDD2E17A}"/>
              </a:ext>
            </a:extLst>
          </p:cNvPr>
          <p:cNvSpPr/>
          <p:nvPr/>
        </p:nvSpPr>
        <p:spPr>
          <a:xfrm>
            <a:off x="8439625" y="4189581"/>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1" name="Oval 30">
            <a:extLst>
              <a:ext uri="{FF2B5EF4-FFF2-40B4-BE49-F238E27FC236}">
                <a16:creationId xmlns:a16="http://schemas.microsoft.com/office/drawing/2014/main" id="{12403F56-67F1-F545-AE81-3AE3B6FA39F6}"/>
              </a:ext>
            </a:extLst>
          </p:cNvPr>
          <p:cNvSpPr/>
          <p:nvPr/>
        </p:nvSpPr>
        <p:spPr>
          <a:xfrm>
            <a:off x="10127019" y="4189581"/>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4" name="Oval 33">
            <a:extLst>
              <a:ext uri="{FF2B5EF4-FFF2-40B4-BE49-F238E27FC236}">
                <a16:creationId xmlns:a16="http://schemas.microsoft.com/office/drawing/2014/main" id="{BE847EE1-6DEC-8140-89EA-F2D945E97EF0}"/>
              </a:ext>
            </a:extLst>
          </p:cNvPr>
          <p:cNvSpPr/>
          <p:nvPr/>
        </p:nvSpPr>
        <p:spPr>
          <a:xfrm>
            <a:off x="6330383"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5" name="Oval 34">
            <a:extLst>
              <a:ext uri="{FF2B5EF4-FFF2-40B4-BE49-F238E27FC236}">
                <a16:creationId xmlns:a16="http://schemas.microsoft.com/office/drawing/2014/main" id="{929368C4-74DF-5F4A-B812-C0826C94383F}"/>
              </a:ext>
            </a:extLst>
          </p:cNvPr>
          <p:cNvSpPr/>
          <p:nvPr/>
        </p:nvSpPr>
        <p:spPr>
          <a:xfrm>
            <a:off x="7174080"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0" name="Oval 39">
            <a:extLst>
              <a:ext uri="{FF2B5EF4-FFF2-40B4-BE49-F238E27FC236}">
                <a16:creationId xmlns:a16="http://schemas.microsoft.com/office/drawing/2014/main" id="{AC654599-21E6-0046-8E0A-2A3143BC7922}"/>
              </a:ext>
            </a:extLst>
          </p:cNvPr>
          <p:cNvSpPr/>
          <p:nvPr/>
        </p:nvSpPr>
        <p:spPr>
          <a:xfrm>
            <a:off x="8017777"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4" name="Oval 43">
            <a:extLst>
              <a:ext uri="{FF2B5EF4-FFF2-40B4-BE49-F238E27FC236}">
                <a16:creationId xmlns:a16="http://schemas.microsoft.com/office/drawing/2014/main" id="{4AAB635C-CE89-1C46-A469-BA932D533F69}"/>
              </a:ext>
            </a:extLst>
          </p:cNvPr>
          <p:cNvSpPr/>
          <p:nvPr/>
        </p:nvSpPr>
        <p:spPr>
          <a:xfrm>
            <a:off x="8861474"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6" name="Oval 45">
            <a:extLst>
              <a:ext uri="{FF2B5EF4-FFF2-40B4-BE49-F238E27FC236}">
                <a16:creationId xmlns:a16="http://schemas.microsoft.com/office/drawing/2014/main" id="{81DC1F18-13F8-7C49-9A3B-AF17A3337083}"/>
              </a:ext>
            </a:extLst>
          </p:cNvPr>
          <p:cNvSpPr/>
          <p:nvPr/>
        </p:nvSpPr>
        <p:spPr>
          <a:xfrm>
            <a:off x="9705171"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7" name="Oval 46">
            <a:extLst>
              <a:ext uri="{FF2B5EF4-FFF2-40B4-BE49-F238E27FC236}">
                <a16:creationId xmlns:a16="http://schemas.microsoft.com/office/drawing/2014/main" id="{BC8FE515-0926-A84B-9D9F-A0A0AF87812C}"/>
              </a:ext>
            </a:extLst>
          </p:cNvPr>
          <p:cNvSpPr/>
          <p:nvPr/>
        </p:nvSpPr>
        <p:spPr>
          <a:xfrm>
            <a:off x="10548866"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cxnSp>
        <p:nvCxnSpPr>
          <p:cNvPr id="17" name="Straight Arrow Connector 16">
            <a:extLst>
              <a:ext uri="{FF2B5EF4-FFF2-40B4-BE49-F238E27FC236}">
                <a16:creationId xmlns:a16="http://schemas.microsoft.com/office/drawing/2014/main" id="{45436F98-FD33-BB47-A96D-9CD5BA4B4038}"/>
              </a:ext>
            </a:extLst>
          </p:cNvPr>
          <p:cNvCxnSpPr>
            <a:cxnSpLocks/>
            <a:stCxn id="5" idx="3"/>
            <a:endCxn id="6" idx="7"/>
          </p:cNvCxnSpPr>
          <p:nvPr/>
        </p:nvCxnSpPr>
        <p:spPr>
          <a:xfrm flipH="1">
            <a:off x="7309649" y="2557022"/>
            <a:ext cx="375905" cy="56311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5512981-ECEC-504A-A16F-CB1E42DF6719}"/>
              </a:ext>
            </a:extLst>
          </p:cNvPr>
          <p:cNvCxnSpPr>
            <a:stCxn id="5" idx="5"/>
            <a:endCxn id="7" idx="1"/>
          </p:cNvCxnSpPr>
          <p:nvPr/>
        </p:nvCxnSpPr>
        <p:spPr>
          <a:xfrm>
            <a:off x="8118304" y="2557022"/>
            <a:ext cx="1254643"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4ED39B0-0CF1-7B4C-B194-7D0AAF796A24}"/>
              </a:ext>
            </a:extLst>
          </p:cNvPr>
          <p:cNvCxnSpPr>
            <a:stCxn id="7" idx="3"/>
            <a:endCxn id="30" idx="7"/>
          </p:cNvCxnSpPr>
          <p:nvPr/>
        </p:nvCxnSpPr>
        <p:spPr>
          <a:xfrm flipH="1">
            <a:off x="8962000" y="3634489"/>
            <a:ext cx="410947"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3DA989B-7AF0-DB47-89C1-B7414775B31C}"/>
              </a:ext>
            </a:extLst>
          </p:cNvPr>
          <p:cNvCxnSpPr>
            <a:stCxn id="7" idx="5"/>
            <a:endCxn id="31" idx="1"/>
          </p:cNvCxnSpPr>
          <p:nvPr/>
        </p:nvCxnSpPr>
        <p:spPr>
          <a:xfrm>
            <a:off x="9805697" y="3634489"/>
            <a:ext cx="410947"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1B05A30-8B39-1549-BF1B-A3DDD33CAB44}"/>
              </a:ext>
            </a:extLst>
          </p:cNvPr>
          <p:cNvCxnSpPr>
            <a:cxnSpLocks/>
            <a:stCxn id="6" idx="3"/>
            <a:endCxn id="34" idx="0"/>
          </p:cNvCxnSpPr>
          <p:nvPr/>
        </p:nvCxnSpPr>
        <p:spPr>
          <a:xfrm flipH="1">
            <a:off x="6636383" y="3552886"/>
            <a:ext cx="240516" cy="171416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8D41F3F-0D87-CB4F-AC9B-246DB549F04F}"/>
              </a:ext>
            </a:extLst>
          </p:cNvPr>
          <p:cNvCxnSpPr>
            <a:cxnSpLocks/>
            <a:stCxn id="6" idx="5"/>
            <a:endCxn id="35" idx="0"/>
          </p:cNvCxnSpPr>
          <p:nvPr/>
        </p:nvCxnSpPr>
        <p:spPr>
          <a:xfrm>
            <a:off x="7309649" y="3552886"/>
            <a:ext cx="170431" cy="171416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43FC405-5276-9E46-B4CA-F78522DFD260}"/>
              </a:ext>
            </a:extLst>
          </p:cNvPr>
          <p:cNvCxnSpPr>
            <a:stCxn id="30" idx="3"/>
            <a:endCxn id="40" idx="0"/>
          </p:cNvCxnSpPr>
          <p:nvPr/>
        </p:nvCxnSpPr>
        <p:spPr>
          <a:xfrm flipH="1">
            <a:off x="8323777" y="4711956"/>
            <a:ext cx="205473"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F356D1E-A997-B340-8952-60114D0E779A}"/>
              </a:ext>
            </a:extLst>
          </p:cNvPr>
          <p:cNvCxnSpPr>
            <a:stCxn id="30" idx="5"/>
            <a:endCxn id="44" idx="0"/>
          </p:cNvCxnSpPr>
          <p:nvPr/>
        </p:nvCxnSpPr>
        <p:spPr>
          <a:xfrm>
            <a:off x="8962000" y="4711956"/>
            <a:ext cx="205474"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5EF9437-D702-1F49-9866-FB19224C6A04}"/>
              </a:ext>
            </a:extLst>
          </p:cNvPr>
          <p:cNvCxnSpPr>
            <a:stCxn id="31" idx="3"/>
            <a:endCxn id="46" idx="0"/>
          </p:cNvCxnSpPr>
          <p:nvPr/>
        </p:nvCxnSpPr>
        <p:spPr>
          <a:xfrm flipH="1">
            <a:off x="10011171" y="4711956"/>
            <a:ext cx="205473"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01552FD-A180-694E-AF72-81E7C299DA43}"/>
              </a:ext>
            </a:extLst>
          </p:cNvPr>
          <p:cNvCxnSpPr>
            <a:stCxn id="31" idx="5"/>
            <a:endCxn id="47" idx="0"/>
          </p:cNvCxnSpPr>
          <p:nvPr/>
        </p:nvCxnSpPr>
        <p:spPr>
          <a:xfrm>
            <a:off x="10649394" y="4711956"/>
            <a:ext cx="205472"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Text Placeholder 1">
            <a:extLst>
              <a:ext uri="{FF2B5EF4-FFF2-40B4-BE49-F238E27FC236}">
                <a16:creationId xmlns:a16="http://schemas.microsoft.com/office/drawing/2014/main" id="{E063188B-5235-4C23-9C78-F0CDEDC31BBB}"/>
              </a:ext>
            </a:extLst>
          </p:cNvPr>
          <p:cNvSpPr txBox="1">
            <a:spLocks/>
          </p:cNvSpPr>
          <p:nvPr/>
        </p:nvSpPr>
        <p:spPr>
          <a:xfrm>
            <a:off x="407988" y="1283547"/>
            <a:ext cx="4962849" cy="502517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514350" indent="-285750">
              <a:lnSpc>
                <a:spcPct val="100000"/>
              </a:lnSpc>
              <a:buFont typeface="Arial" panose="020B0604020202020204" pitchFamily="34" charset="0"/>
              <a:buChar char="•"/>
            </a:pPr>
            <a:r>
              <a:rPr lang="en-GB">
                <a:solidFill>
                  <a:schemeClr val="tx1"/>
                </a:solidFill>
              </a:rPr>
              <a:t>Each node represents a feature/attribute of the data set and </a:t>
            </a:r>
            <a:r>
              <a:rPr lang="en-GB" b="1">
                <a:solidFill>
                  <a:schemeClr val="tx2"/>
                </a:solidFill>
              </a:rPr>
              <a:t>branches</a:t>
            </a:r>
            <a:r>
              <a:rPr lang="en-GB">
                <a:solidFill>
                  <a:schemeClr val="tx1"/>
                </a:solidFill>
              </a:rPr>
              <a:t> represent a </a:t>
            </a:r>
            <a:r>
              <a:rPr lang="en-GB" b="1">
                <a:solidFill>
                  <a:schemeClr val="tx2"/>
                </a:solidFill>
              </a:rPr>
              <a:t>decision</a:t>
            </a:r>
            <a:endParaRPr lang="en-GB">
              <a:solidFill>
                <a:schemeClr val="tx1"/>
              </a:solidFill>
            </a:endParaRPr>
          </a:p>
          <a:p>
            <a:pPr marL="514350" indent="-285750">
              <a:buFont typeface="Arial" panose="020B0604020202020204" pitchFamily="34" charset="0"/>
              <a:buChar char="•"/>
            </a:pPr>
            <a:r>
              <a:rPr lang="en-GB">
                <a:solidFill>
                  <a:schemeClr val="tx1"/>
                </a:solidFill>
              </a:rPr>
              <a:t>The decision tree starts at the </a:t>
            </a:r>
            <a:r>
              <a:rPr lang="en-GB" b="1">
                <a:solidFill>
                  <a:schemeClr val="accent4"/>
                </a:solidFill>
              </a:rPr>
              <a:t>root node</a:t>
            </a:r>
          </a:p>
          <a:p>
            <a:pPr marL="514350" indent="-285750">
              <a:buFont typeface="Arial" panose="020B0604020202020204" pitchFamily="34" charset="0"/>
              <a:buChar char="•"/>
            </a:pPr>
            <a:r>
              <a:rPr lang="en-GB">
                <a:solidFill>
                  <a:schemeClr val="tx1"/>
                </a:solidFill>
              </a:rPr>
              <a:t>We go down the tree asking true/false questions at </a:t>
            </a:r>
            <a:r>
              <a:rPr lang="en-GB" b="1">
                <a:solidFill>
                  <a:schemeClr val="bg2"/>
                </a:solidFill>
              </a:rPr>
              <a:t>decision nodes</a:t>
            </a:r>
            <a:r>
              <a:rPr lang="en-GB">
                <a:solidFill>
                  <a:schemeClr val="tx1"/>
                </a:solidFill>
              </a:rPr>
              <a:t>…</a:t>
            </a:r>
          </a:p>
          <a:p>
            <a:pPr marL="514350" indent="-285750">
              <a:buFont typeface="Arial" panose="020B0604020202020204" pitchFamily="34" charset="0"/>
              <a:buChar char="•"/>
            </a:pPr>
            <a:r>
              <a:rPr lang="en-GB">
                <a:solidFill>
                  <a:schemeClr val="tx1"/>
                </a:solidFill>
              </a:rPr>
              <a:t>…until the </a:t>
            </a:r>
            <a:r>
              <a:rPr lang="en-GB" b="1">
                <a:solidFill>
                  <a:schemeClr val="accent1"/>
                </a:solidFill>
              </a:rPr>
              <a:t>leaf node </a:t>
            </a:r>
            <a:r>
              <a:rPr lang="en-GB">
                <a:solidFill>
                  <a:schemeClr val="tx1"/>
                </a:solidFill>
              </a:rPr>
              <a:t>(or </a:t>
            </a:r>
            <a:r>
              <a:rPr lang="en-GB" b="1">
                <a:solidFill>
                  <a:schemeClr val="accent1"/>
                </a:solidFill>
              </a:rPr>
              <a:t>outcome</a:t>
            </a:r>
            <a:r>
              <a:rPr lang="en-GB">
                <a:solidFill>
                  <a:schemeClr val="tx1"/>
                </a:solidFill>
              </a:rPr>
              <a:t>)</a:t>
            </a:r>
            <a:r>
              <a:rPr lang="en-GB" b="1">
                <a:solidFill>
                  <a:schemeClr val="accent1"/>
                </a:solidFill>
              </a:rPr>
              <a:t> </a:t>
            </a:r>
            <a:r>
              <a:rPr lang="en-GB">
                <a:solidFill>
                  <a:schemeClr val="tx1"/>
                </a:solidFill>
              </a:rPr>
              <a:t>is reached</a:t>
            </a:r>
          </a:p>
          <a:p>
            <a:pPr marL="514350" indent="-285750">
              <a:buFont typeface="Arial" panose="020B0604020202020204" pitchFamily="34" charset="0"/>
              <a:buChar char="•"/>
            </a:pPr>
            <a:r>
              <a:rPr lang="en-CA" kern="1200">
                <a:solidFill>
                  <a:schemeClr val="tx1"/>
                </a:solidFill>
              </a:rPr>
              <a:t>Once the tree is completed, it can be used to evaluate each email by answering the questions until a leaf node is reached and a prediction is made.</a:t>
            </a:r>
            <a:endParaRPr lang="en-CA"/>
          </a:p>
          <a:p>
            <a:pPr marL="514350" indent="-285750">
              <a:buFont typeface="Arial" panose="020B0604020202020204" pitchFamily="34" charset="0"/>
              <a:buChar char="•"/>
            </a:pPr>
            <a:endParaRPr lang="en-GB">
              <a:solidFill>
                <a:schemeClr val="tx1"/>
              </a:solidFill>
            </a:endParaRPr>
          </a:p>
        </p:txBody>
      </p:sp>
      <p:sp>
        <p:nvSpPr>
          <p:cNvPr id="43" name="Content Placeholder 2">
            <a:extLst>
              <a:ext uri="{FF2B5EF4-FFF2-40B4-BE49-F238E27FC236}">
                <a16:creationId xmlns:a16="http://schemas.microsoft.com/office/drawing/2014/main" id="{3D81266C-A175-4A17-851B-77D028D8E00C}"/>
              </a:ext>
            </a:extLst>
          </p:cNvPr>
          <p:cNvSpPr txBox="1">
            <a:spLocks/>
          </p:cNvSpPr>
          <p:nvPr/>
        </p:nvSpPr>
        <p:spPr>
          <a:xfrm rot="18235128">
            <a:off x="7123358" y="2504583"/>
            <a:ext cx="558659"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Yes</a:t>
            </a:r>
          </a:p>
        </p:txBody>
      </p:sp>
      <p:sp>
        <p:nvSpPr>
          <p:cNvPr id="45" name="Content Placeholder 2">
            <a:extLst>
              <a:ext uri="{FF2B5EF4-FFF2-40B4-BE49-F238E27FC236}">
                <a16:creationId xmlns:a16="http://schemas.microsoft.com/office/drawing/2014/main" id="{A49C39DE-3BD6-474A-B72A-C2C72B3D0631}"/>
              </a:ext>
            </a:extLst>
          </p:cNvPr>
          <p:cNvSpPr txBox="1">
            <a:spLocks/>
          </p:cNvSpPr>
          <p:nvPr/>
        </p:nvSpPr>
        <p:spPr>
          <a:xfrm rot="1619920" flipH="1">
            <a:off x="8365247" y="2496731"/>
            <a:ext cx="740395"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No</a:t>
            </a:r>
          </a:p>
        </p:txBody>
      </p:sp>
      <p:sp>
        <p:nvSpPr>
          <p:cNvPr id="48" name="Content Placeholder 2">
            <a:extLst>
              <a:ext uri="{FF2B5EF4-FFF2-40B4-BE49-F238E27FC236}">
                <a16:creationId xmlns:a16="http://schemas.microsoft.com/office/drawing/2014/main" id="{BCFC2884-7D04-45E3-86EB-A271AE91F137}"/>
              </a:ext>
            </a:extLst>
          </p:cNvPr>
          <p:cNvSpPr txBox="1">
            <a:spLocks/>
          </p:cNvSpPr>
          <p:nvPr/>
        </p:nvSpPr>
        <p:spPr>
          <a:xfrm>
            <a:off x="6096000" y="4065606"/>
            <a:ext cx="740395"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Yes</a:t>
            </a:r>
          </a:p>
        </p:txBody>
      </p:sp>
      <p:sp>
        <p:nvSpPr>
          <p:cNvPr id="49" name="Content Placeholder 2">
            <a:extLst>
              <a:ext uri="{FF2B5EF4-FFF2-40B4-BE49-F238E27FC236}">
                <a16:creationId xmlns:a16="http://schemas.microsoft.com/office/drawing/2014/main" id="{C5BA2776-F2DA-4C33-8620-212CFA624F12}"/>
              </a:ext>
            </a:extLst>
          </p:cNvPr>
          <p:cNvSpPr txBox="1">
            <a:spLocks/>
          </p:cNvSpPr>
          <p:nvPr/>
        </p:nvSpPr>
        <p:spPr>
          <a:xfrm flipH="1">
            <a:off x="7266480" y="4075261"/>
            <a:ext cx="740395"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No</a:t>
            </a:r>
          </a:p>
        </p:txBody>
      </p:sp>
      <p:sp>
        <p:nvSpPr>
          <p:cNvPr id="29" name="Content Placeholder 2">
            <a:extLst>
              <a:ext uri="{FF2B5EF4-FFF2-40B4-BE49-F238E27FC236}">
                <a16:creationId xmlns:a16="http://schemas.microsoft.com/office/drawing/2014/main" id="{418E1F50-1DCD-4AA8-B94C-69F597432B3C}"/>
              </a:ext>
            </a:extLst>
          </p:cNvPr>
          <p:cNvSpPr txBox="1">
            <a:spLocks/>
          </p:cNvSpPr>
          <p:nvPr/>
        </p:nvSpPr>
        <p:spPr>
          <a:xfrm>
            <a:off x="6636383" y="1538669"/>
            <a:ext cx="2563869" cy="720374"/>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Grammatical Error?</a:t>
            </a:r>
          </a:p>
        </p:txBody>
      </p:sp>
      <p:sp>
        <p:nvSpPr>
          <p:cNvPr id="32" name="Content Placeholder 2">
            <a:extLst>
              <a:ext uri="{FF2B5EF4-FFF2-40B4-BE49-F238E27FC236}">
                <a16:creationId xmlns:a16="http://schemas.microsoft.com/office/drawing/2014/main" id="{16D98A4F-1CC2-44FD-BFA4-D12AEC112A39}"/>
              </a:ext>
            </a:extLst>
          </p:cNvPr>
          <p:cNvSpPr txBox="1">
            <a:spLocks/>
          </p:cNvSpPr>
          <p:nvPr/>
        </p:nvSpPr>
        <p:spPr>
          <a:xfrm>
            <a:off x="7160376" y="1115574"/>
            <a:ext cx="1515881" cy="720374"/>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dirty="0">
                <a:solidFill>
                  <a:schemeClr val="accent2"/>
                </a:solidFill>
              </a:rPr>
              <a:t>Spam: 4 </a:t>
            </a:r>
          </a:p>
          <a:p>
            <a:pPr algn="ctr">
              <a:spcAft>
                <a:spcPts val="0"/>
              </a:spcAft>
            </a:pPr>
            <a:r>
              <a:rPr lang="en-US" b="1" dirty="0">
                <a:solidFill>
                  <a:srgbClr val="C00000"/>
                </a:solidFill>
              </a:rPr>
              <a:t>Not Spam: 16</a:t>
            </a:r>
          </a:p>
        </p:txBody>
      </p:sp>
      <p:sp>
        <p:nvSpPr>
          <p:cNvPr id="33" name="Content Placeholder 2">
            <a:extLst>
              <a:ext uri="{FF2B5EF4-FFF2-40B4-BE49-F238E27FC236}">
                <a16:creationId xmlns:a16="http://schemas.microsoft.com/office/drawing/2014/main" id="{1264D77A-70D6-45F4-A23C-865A804166A3}"/>
              </a:ext>
            </a:extLst>
          </p:cNvPr>
          <p:cNvSpPr txBox="1">
            <a:spLocks/>
          </p:cNvSpPr>
          <p:nvPr/>
        </p:nvSpPr>
        <p:spPr>
          <a:xfrm>
            <a:off x="9994189" y="2975286"/>
            <a:ext cx="1515881" cy="720374"/>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dirty="0">
                <a:solidFill>
                  <a:schemeClr val="accent2"/>
                </a:solidFill>
              </a:rPr>
              <a:t>Spam: 1 </a:t>
            </a:r>
          </a:p>
          <a:p>
            <a:pPr algn="ctr">
              <a:spcAft>
                <a:spcPts val="0"/>
              </a:spcAft>
            </a:pPr>
            <a:r>
              <a:rPr lang="en-US" b="1" dirty="0">
                <a:solidFill>
                  <a:srgbClr val="C00000"/>
                </a:solidFill>
              </a:rPr>
              <a:t>Not Spam: 12</a:t>
            </a:r>
          </a:p>
        </p:txBody>
      </p:sp>
      <p:sp>
        <p:nvSpPr>
          <p:cNvPr id="36" name="Content Placeholder 2">
            <a:extLst>
              <a:ext uri="{FF2B5EF4-FFF2-40B4-BE49-F238E27FC236}">
                <a16:creationId xmlns:a16="http://schemas.microsoft.com/office/drawing/2014/main" id="{5B57EA2D-363A-4983-A18D-E8C7702ECEA3}"/>
              </a:ext>
            </a:extLst>
          </p:cNvPr>
          <p:cNvSpPr txBox="1">
            <a:spLocks/>
          </p:cNvSpPr>
          <p:nvPr/>
        </p:nvSpPr>
        <p:spPr>
          <a:xfrm>
            <a:off x="5268593" y="2975286"/>
            <a:ext cx="1515881" cy="720374"/>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accent2"/>
                </a:solidFill>
              </a:rPr>
              <a:t>Spam: 3 </a:t>
            </a:r>
          </a:p>
          <a:p>
            <a:pPr algn="ctr">
              <a:spcAft>
                <a:spcPts val="0"/>
              </a:spcAft>
            </a:pPr>
            <a:r>
              <a:rPr lang="en-US" b="1">
                <a:solidFill>
                  <a:srgbClr val="C00000"/>
                </a:solidFill>
              </a:rPr>
              <a:t>Not Spam: 4</a:t>
            </a:r>
          </a:p>
        </p:txBody>
      </p:sp>
    </p:spTree>
    <p:extLst>
      <p:ext uri="{BB962C8B-B14F-4D97-AF65-F5344CB8AC3E}">
        <p14:creationId xmlns:p14="http://schemas.microsoft.com/office/powerpoint/2010/main" val="325376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1000"/>
                                        <p:tgtEl>
                                          <p:spTgt spid="44"/>
                                        </p:tgtEl>
                                      </p:cBhvr>
                                    </p:animEffect>
                                    <p:anim calcmode="lin" valueType="num">
                                      <p:cBhvr>
                                        <p:cTn id="48" dur="1000" fill="hold"/>
                                        <p:tgtEl>
                                          <p:spTgt spid="44"/>
                                        </p:tgtEl>
                                        <p:attrNameLst>
                                          <p:attrName>ppt_x</p:attrName>
                                        </p:attrNameLst>
                                      </p:cBhvr>
                                      <p:tavLst>
                                        <p:tav tm="0">
                                          <p:val>
                                            <p:strVal val="#ppt_x"/>
                                          </p:val>
                                        </p:tav>
                                        <p:tav tm="100000">
                                          <p:val>
                                            <p:strVal val="#ppt_x"/>
                                          </p:val>
                                        </p:tav>
                                      </p:tavLst>
                                    </p:anim>
                                    <p:anim calcmode="lin" valueType="num">
                                      <p:cBhvr>
                                        <p:cTn id="49" dur="1000" fill="hold"/>
                                        <p:tgtEl>
                                          <p:spTgt spid="4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1000"/>
                                        <p:tgtEl>
                                          <p:spTgt spid="46"/>
                                        </p:tgtEl>
                                      </p:cBhvr>
                                    </p:animEffect>
                                    <p:anim calcmode="lin" valueType="num">
                                      <p:cBhvr>
                                        <p:cTn id="53" dur="1000" fill="hold"/>
                                        <p:tgtEl>
                                          <p:spTgt spid="46"/>
                                        </p:tgtEl>
                                        <p:attrNameLst>
                                          <p:attrName>ppt_x</p:attrName>
                                        </p:attrNameLst>
                                      </p:cBhvr>
                                      <p:tavLst>
                                        <p:tav tm="0">
                                          <p:val>
                                            <p:strVal val="#ppt_x"/>
                                          </p:val>
                                        </p:tav>
                                        <p:tav tm="100000">
                                          <p:val>
                                            <p:strVal val="#ppt_x"/>
                                          </p:val>
                                        </p:tav>
                                      </p:tavLst>
                                    </p:anim>
                                    <p:anim calcmode="lin" valueType="num">
                                      <p:cBhvr>
                                        <p:cTn id="54" dur="1000" fill="hold"/>
                                        <p:tgtEl>
                                          <p:spTgt spid="4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1000"/>
                                        <p:tgtEl>
                                          <p:spTgt spid="47"/>
                                        </p:tgtEl>
                                      </p:cBhvr>
                                    </p:animEffect>
                                    <p:anim calcmode="lin" valueType="num">
                                      <p:cBhvr>
                                        <p:cTn id="58" dur="1000" fill="hold"/>
                                        <p:tgtEl>
                                          <p:spTgt spid="47"/>
                                        </p:tgtEl>
                                        <p:attrNameLst>
                                          <p:attrName>ppt_x</p:attrName>
                                        </p:attrNameLst>
                                      </p:cBhvr>
                                      <p:tavLst>
                                        <p:tav tm="0">
                                          <p:val>
                                            <p:strVal val="#ppt_x"/>
                                          </p:val>
                                        </p:tav>
                                        <p:tav tm="100000">
                                          <p:val>
                                            <p:strVal val="#ppt_x"/>
                                          </p:val>
                                        </p:tav>
                                      </p:tavLst>
                                    </p:anim>
                                    <p:anim calcmode="lin" valueType="num">
                                      <p:cBhvr>
                                        <p:cTn id="59" dur="1000" fill="hold"/>
                                        <p:tgtEl>
                                          <p:spTgt spid="4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1000"/>
                                        <p:tgtEl>
                                          <p:spTgt spid="55"/>
                                        </p:tgtEl>
                                      </p:cBhvr>
                                    </p:animEffect>
                                    <p:anim calcmode="lin" valueType="num">
                                      <p:cBhvr>
                                        <p:cTn id="73" dur="1000" fill="hold"/>
                                        <p:tgtEl>
                                          <p:spTgt spid="55"/>
                                        </p:tgtEl>
                                        <p:attrNameLst>
                                          <p:attrName>ppt_x</p:attrName>
                                        </p:attrNameLst>
                                      </p:cBhvr>
                                      <p:tavLst>
                                        <p:tav tm="0">
                                          <p:val>
                                            <p:strVal val="#ppt_x"/>
                                          </p:val>
                                        </p:tav>
                                        <p:tav tm="100000">
                                          <p:val>
                                            <p:strVal val="#ppt_x"/>
                                          </p:val>
                                        </p:tav>
                                      </p:tavLst>
                                    </p:anim>
                                    <p:anim calcmode="lin" valueType="num">
                                      <p:cBhvr>
                                        <p:cTn id="74" dur="1000" fill="hold"/>
                                        <p:tgtEl>
                                          <p:spTgt spid="5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1000"/>
                                        <p:tgtEl>
                                          <p:spTgt spid="57"/>
                                        </p:tgtEl>
                                      </p:cBhvr>
                                    </p:animEffect>
                                    <p:anim calcmode="lin" valueType="num">
                                      <p:cBhvr>
                                        <p:cTn id="78" dur="1000" fill="hold"/>
                                        <p:tgtEl>
                                          <p:spTgt spid="57"/>
                                        </p:tgtEl>
                                        <p:attrNameLst>
                                          <p:attrName>ppt_x</p:attrName>
                                        </p:attrNameLst>
                                      </p:cBhvr>
                                      <p:tavLst>
                                        <p:tav tm="0">
                                          <p:val>
                                            <p:strVal val="#ppt_x"/>
                                          </p:val>
                                        </p:tav>
                                        <p:tav tm="100000">
                                          <p:val>
                                            <p:strVal val="#ppt_x"/>
                                          </p:val>
                                        </p:tav>
                                      </p:tavLst>
                                    </p:anim>
                                    <p:anim calcmode="lin" valueType="num">
                                      <p:cBhvr>
                                        <p:cTn id="79" dur="1000" fill="hold"/>
                                        <p:tgtEl>
                                          <p:spTgt spid="57"/>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1000"/>
                                        <p:tgtEl>
                                          <p:spTgt spid="63"/>
                                        </p:tgtEl>
                                      </p:cBhvr>
                                    </p:animEffect>
                                    <p:anim calcmode="lin" valueType="num">
                                      <p:cBhvr>
                                        <p:cTn id="83" dur="1000" fill="hold"/>
                                        <p:tgtEl>
                                          <p:spTgt spid="63"/>
                                        </p:tgtEl>
                                        <p:attrNameLst>
                                          <p:attrName>ppt_x</p:attrName>
                                        </p:attrNameLst>
                                      </p:cBhvr>
                                      <p:tavLst>
                                        <p:tav tm="0">
                                          <p:val>
                                            <p:strVal val="#ppt_x"/>
                                          </p:val>
                                        </p:tav>
                                        <p:tav tm="100000">
                                          <p:val>
                                            <p:strVal val="#ppt_x"/>
                                          </p:val>
                                        </p:tav>
                                      </p:tavLst>
                                    </p:anim>
                                    <p:anim calcmode="lin" valueType="num">
                                      <p:cBhvr>
                                        <p:cTn id="84" dur="1000" fill="hold"/>
                                        <p:tgtEl>
                                          <p:spTgt spid="6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1000"/>
                                        <p:tgtEl>
                                          <p:spTgt spid="65"/>
                                        </p:tgtEl>
                                      </p:cBhvr>
                                    </p:animEffect>
                                    <p:anim calcmode="lin" valueType="num">
                                      <p:cBhvr>
                                        <p:cTn id="88" dur="1000" fill="hold"/>
                                        <p:tgtEl>
                                          <p:spTgt spid="65"/>
                                        </p:tgtEl>
                                        <p:attrNameLst>
                                          <p:attrName>ppt_x</p:attrName>
                                        </p:attrNameLst>
                                      </p:cBhvr>
                                      <p:tavLst>
                                        <p:tav tm="0">
                                          <p:val>
                                            <p:strVal val="#ppt_x"/>
                                          </p:val>
                                        </p:tav>
                                        <p:tav tm="100000">
                                          <p:val>
                                            <p:strVal val="#ppt_x"/>
                                          </p:val>
                                        </p:tav>
                                      </p:tavLst>
                                    </p:anim>
                                    <p:anim calcmode="lin" valueType="num">
                                      <p:cBhvr>
                                        <p:cTn id="89" dur="1000" fill="hold"/>
                                        <p:tgtEl>
                                          <p:spTgt spid="65"/>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0"/>
                                        <p:tgtEl>
                                          <p:spTgt spid="67"/>
                                        </p:tgtEl>
                                      </p:cBhvr>
                                    </p:animEffect>
                                    <p:anim calcmode="lin" valueType="num">
                                      <p:cBhvr>
                                        <p:cTn id="93" dur="1000" fill="hold"/>
                                        <p:tgtEl>
                                          <p:spTgt spid="67"/>
                                        </p:tgtEl>
                                        <p:attrNameLst>
                                          <p:attrName>ppt_x</p:attrName>
                                        </p:attrNameLst>
                                      </p:cBhvr>
                                      <p:tavLst>
                                        <p:tav tm="0">
                                          <p:val>
                                            <p:strVal val="#ppt_x"/>
                                          </p:val>
                                        </p:tav>
                                        <p:tav tm="100000">
                                          <p:val>
                                            <p:strVal val="#ppt_x"/>
                                          </p:val>
                                        </p:tav>
                                      </p:tavLst>
                                    </p:anim>
                                    <p:anim calcmode="lin" valueType="num">
                                      <p:cBhvr>
                                        <p:cTn id="94" dur="1000" fill="hold"/>
                                        <p:tgtEl>
                                          <p:spTgt spid="67"/>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fade">
                                      <p:cBhvr>
                                        <p:cTn id="97" dur="1000"/>
                                        <p:tgtEl>
                                          <p:spTgt spid="69"/>
                                        </p:tgtEl>
                                      </p:cBhvr>
                                    </p:animEffect>
                                    <p:anim calcmode="lin" valueType="num">
                                      <p:cBhvr>
                                        <p:cTn id="98" dur="1000" fill="hold"/>
                                        <p:tgtEl>
                                          <p:spTgt spid="69"/>
                                        </p:tgtEl>
                                        <p:attrNameLst>
                                          <p:attrName>ppt_x</p:attrName>
                                        </p:attrNameLst>
                                      </p:cBhvr>
                                      <p:tavLst>
                                        <p:tav tm="0">
                                          <p:val>
                                            <p:strVal val="#ppt_x"/>
                                          </p:val>
                                        </p:tav>
                                        <p:tav tm="100000">
                                          <p:val>
                                            <p:strVal val="#ppt_x"/>
                                          </p:val>
                                        </p:tav>
                                      </p:tavLst>
                                    </p:anim>
                                    <p:anim calcmode="lin" valueType="num">
                                      <p:cBhvr>
                                        <p:cTn id="99" dur="1000" fill="hold"/>
                                        <p:tgtEl>
                                          <p:spTgt spid="69"/>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fade">
                                      <p:cBhvr>
                                        <p:cTn id="102" dur="1000"/>
                                        <p:tgtEl>
                                          <p:spTgt spid="71"/>
                                        </p:tgtEl>
                                      </p:cBhvr>
                                    </p:animEffect>
                                    <p:anim calcmode="lin" valueType="num">
                                      <p:cBhvr>
                                        <p:cTn id="103" dur="1000" fill="hold"/>
                                        <p:tgtEl>
                                          <p:spTgt spid="71"/>
                                        </p:tgtEl>
                                        <p:attrNameLst>
                                          <p:attrName>ppt_x</p:attrName>
                                        </p:attrNameLst>
                                      </p:cBhvr>
                                      <p:tavLst>
                                        <p:tav tm="0">
                                          <p:val>
                                            <p:strVal val="#ppt_x"/>
                                          </p:val>
                                        </p:tav>
                                        <p:tav tm="100000">
                                          <p:val>
                                            <p:strVal val="#ppt_x"/>
                                          </p:val>
                                        </p:tav>
                                      </p:tavLst>
                                    </p:anim>
                                    <p:anim calcmode="lin" valueType="num">
                                      <p:cBhvr>
                                        <p:cTn id="104" dur="1000" fill="hold"/>
                                        <p:tgtEl>
                                          <p:spTgt spid="71"/>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fade">
                                      <p:cBhvr>
                                        <p:cTn id="107" dur="1000"/>
                                        <p:tgtEl>
                                          <p:spTgt spid="73"/>
                                        </p:tgtEl>
                                      </p:cBhvr>
                                    </p:animEffect>
                                    <p:anim calcmode="lin" valueType="num">
                                      <p:cBhvr>
                                        <p:cTn id="108" dur="1000" fill="hold"/>
                                        <p:tgtEl>
                                          <p:spTgt spid="73"/>
                                        </p:tgtEl>
                                        <p:attrNameLst>
                                          <p:attrName>ppt_x</p:attrName>
                                        </p:attrNameLst>
                                      </p:cBhvr>
                                      <p:tavLst>
                                        <p:tav tm="0">
                                          <p:val>
                                            <p:strVal val="#ppt_x"/>
                                          </p:val>
                                        </p:tav>
                                        <p:tav tm="100000">
                                          <p:val>
                                            <p:strVal val="#ppt_x"/>
                                          </p:val>
                                        </p:tav>
                                      </p:tavLst>
                                    </p:anim>
                                    <p:anim calcmode="lin" valueType="num">
                                      <p:cBhvr>
                                        <p:cTn id="109" dur="1000" fill="hold"/>
                                        <p:tgtEl>
                                          <p:spTgt spid="73"/>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1000"/>
                                        <p:tgtEl>
                                          <p:spTgt spid="43"/>
                                        </p:tgtEl>
                                      </p:cBhvr>
                                    </p:animEffect>
                                    <p:anim calcmode="lin" valueType="num">
                                      <p:cBhvr>
                                        <p:cTn id="113" dur="1000" fill="hold"/>
                                        <p:tgtEl>
                                          <p:spTgt spid="43"/>
                                        </p:tgtEl>
                                        <p:attrNameLst>
                                          <p:attrName>ppt_x</p:attrName>
                                        </p:attrNameLst>
                                      </p:cBhvr>
                                      <p:tavLst>
                                        <p:tav tm="0">
                                          <p:val>
                                            <p:strVal val="#ppt_x"/>
                                          </p:val>
                                        </p:tav>
                                        <p:tav tm="100000">
                                          <p:val>
                                            <p:strVal val="#ppt_x"/>
                                          </p:val>
                                        </p:tav>
                                      </p:tavLst>
                                    </p:anim>
                                    <p:anim calcmode="lin" valueType="num">
                                      <p:cBhvr>
                                        <p:cTn id="114" dur="1000" fill="hold"/>
                                        <p:tgtEl>
                                          <p:spTgt spid="4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fade">
                                      <p:cBhvr>
                                        <p:cTn id="117" dur="1000"/>
                                        <p:tgtEl>
                                          <p:spTgt spid="45"/>
                                        </p:tgtEl>
                                      </p:cBhvr>
                                    </p:animEffect>
                                    <p:anim calcmode="lin" valueType="num">
                                      <p:cBhvr>
                                        <p:cTn id="118" dur="1000" fill="hold"/>
                                        <p:tgtEl>
                                          <p:spTgt spid="45"/>
                                        </p:tgtEl>
                                        <p:attrNameLst>
                                          <p:attrName>ppt_x</p:attrName>
                                        </p:attrNameLst>
                                      </p:cBhvr>
                                      <p:tavLst>
                                        <p:tav tm="0">
                                          <p:val>
                                            <p:strVal val="#ppt_x"/>
                                          </p:val>
                                        </p:tav>
                                        <p:tav tm="100000">
                                          <p:val>
                                            <p:strVal val="#ppt_x"/>
                                          </p:val>
                                        </p:tav>
                                      </p:tavLst>
                                    </p:anim>
                                    <p:anim calcmode="lin" valueType="num">
                                      <p:cBhvr>
                                        <p:cTn id="119" dur="1000" fill="hold"/>
                                        <p:tgtEl>
                                          <p:spTgt spid="45"/>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fade">
                                      <p:cBhvr>
                                        <p:cTn id="122" dur="1000"/>
                                        <p:tgtEl>
                                          <p:spTgt spid="48"/>
                                        </p:tgtEl>
                                      </p:cBhvr>
                                    </p:animEffect>
                                    <p:anim calcmode="lin" valueType="num">
                                      <p:cBhvr>
                                        <p:cTn id="123" dur="1000" fill="hold"/>
                                        <p:tgtEl>
                                          <p:spTgt spid="48"/>
                                        </p:tgtEl>
                                        <p:attrNameLst>
                                          <p:attrName>ppt_x</p:attrName>
                                        </p:attrNameLst>
                                      </p:cBhvr>
                                      <p:tavLst>
                                        <p:tav tm="0">
                                          <p:val>
                                            <p:strVal val="#ppt_x"/>
                                          </p:val>
                                        </p:tav>
                                        <p:tav tm="100000">
                                          <p:val>
                                            <p:strVal val="#ppt_x"/>
                                          </p:val>
                                        </p:tav>
                                      </p:tavLst>
                                    </p:anim>
                                    <p:anim calcmode="lin" valueType="num">
                                      <p:cBhvr>
                                        <p:cTn id="124" dur="1000" fill="hold"/>
                                        <p:tgtEl>
                                          <p:spTgt spid="48"/>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fade">
                                      <p:cBhvr>
                                        <p:cTn id="127" dur="1000"/>
                                        <p:tgtEl>
                                          <p:spTgt spid="49"/>
                                        </p:tgtEl>
                                      </p:cBhvr>
                                    </p:animEffect>
                                    <p:anim calcmode="lin" valueType="num">
                                      <p:cBhvr>
                                        <p:cTn id="128" dur="1000" fill="hold"/>
                                        <p:tgtEl>
                                          <p:spTgt spid="49"/>
                                        </p:tgtEl>
                                        <p:attrNameLst>
                                          <p:attrName>ppt_x</p:attrName>
                                        </p:attrNameLst>
                                      </p:cBhvr>
                                      <p:tavLst>
                                        <p:tav tm="0">
                                          <p:val>
                                            <p:strVal val="#ppt_x"/>
                                          </p:val>
                                        </p:tav>
                                        <p:tav tm="100000">
                                          <p:val>
                                            <p:strVal val="#ppt_x"/>
                                          </p:val>
                                        </p:tav>
                                      </p:tavLst>
                                    </p:anim>
                                    <p:anim calcmode="lin" valueType="num">
                                      <p:cBhvr>
                                        <p:cTn id="12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nodeType="clickEffect">
                                  <p:stCondLst>
                                    <p:cond delay="0"/>
                                  </p:stCondLst>
                                  <p:childTnLst>
                                    <p:set>
                                      <p:cBhvr>
                                        <p:cTn id="133" dur="1" fill="hold">
                                          <p:stCondLst>
                                            <p:cond delay="0"/>
                                          </p:stCondLst>
                                        </p:cTn>
                                        <p:tgtEl>
                                          <p:spTgt spid="38">
                                            <p:txEl>
                                              <p:pRg st="0" end="0"/>
                                            </p:txEl>
                                          </p:spTgt>
                                        </p:tgtEl>
                                        <p:attrNameLst>
                                          <p:attrName>style.visibility</p:attrName>
                                        </p:attrNameLst>
                                      </p:cBhvr>
                                      <p:to>
                                        <p:strVal val="visible"/>
                                      </p:to>
                                    </p:set>
                                    <p:animEffect transition="in" filter="wipe(left)">
                                      <p:cBhvr>
                                        <p:cTn id="134" dur="500"/>
                                        <p:tgtEl>
                                          <p:spTgt spid="38">
                                            <p:txEl>
                                              <p:pRg st="0" end="0"/>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38">
                                            <p:txEl>
                                              <p:pRg st="1" end="1"/>
                                            </p:txEl>
                                          </p:spTgt>
                                        </p:tgtEl>
                                        <p:attrNameLst>
                                          <p:attrName>style.visibility</p:attrName>
                                        </p:attrNameLst>
                                      </p:cBhvr>
                                      <p:to>
                                        <p:strVal val="visible"/>
                                      </p:to>
                                    </p:set>
                                    <p:animEffect transition="in" filter="wipe(left)">
                                      <p:cBhvr>
                                        <p:cTn id="139" dur="500"/>
                                        <p:tgtEl>
                                          <p:spTgt spid="38">
                                            <p:txEl>
                                              <p:pRg st="1" end="1"/>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wipe(left)">
                                      <p:cBhvr>
                                        <p:cTn id="144" dur="500"/>
                                        <p:tgtEl>
                                          <p:spTgt spid="3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8">
                                            <p:txEl>
                                              <p:pRg st="2" end="2"/>
                                            </p:txEl>
                                          </p:spTgt>
                                        </p:tgtEl>
                                        <p:attrNameLst>
                                          <p:attrName>style.visibility</p:attrName>
                                        </p:attrNameLst>
                                      </p:cBhvr>
                                      <p:to>
                                        <p:strVal val="visible"/>
                                      </p:to>
                                    </p:set>
                                    <p:animEffect transition="in" filter="wipe(left)">
                                      <p:cBhvr>
                                        <p:cTn id="149" dur="500"/>
                                        <p:tgtEl>
                                          <p:spTgt spid="38">
                                            <p:txEl>
                                              <p:pRg st="2" end="2"/>
                                            </p:txEl>
                                          </p:spTgt>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29"/>
                                        </p:tgtEl>
                                        <p:attrNameLst>
                                          <p:attrName>style.visibility</p:attrName>
                                        </p:attrNameLst>
                                      </p:cBhvr>
                                      <p:to>
                                        <p:strVal val="visible"/>
                                      </p:to>
                                    </p:set>
                                    <p:animEffect transition="in" filter="wipe(left)">
                                      <p:cBhvr>
                                        <p:cTn id="154" dur="500"/>
                                        <p:tgtEl>
                                          <p:spTgt spid="29"/>
                                        </p:tgtEl>
                                      </p:cBhvr>
                                    </p:animEffect>
                                  </p:childTnLst>
                                </p:cTn>
                              </p:par>
                            </p:childTnLst>
                          </p:cTn>
                        </p:par>
                        <p:par>
                          <p:cTn id="155" fill="hold">
                            <p:stCondLst>
                              <p:cond delay="500"/>
                            </p:stCondLst>
                            <p:childTnLst>
                              <p:par>
                                <p:cTn id="156" presetID="22" presetClass="entr" presetSubtype="8" fill="hold" grpId="0" nodeType="afterEffect">
                                  <p:stCondLst>
                                    <p:cond delay="0"/>
                                  </p:stCondLst>
                                  <p:childTnLst>
                                    <p:set>
                                      <p:cBhvr>
                                        <p:cTn id="157" dur="1" fill="hold">
                                          <p:stCondLst>
                                            <p:cond delay="0"/>
                                          </p:stCondLst>
                                        </p:cTn>
                                        <p:tgtEl>
                                          <p:spTgt spid="36"/>
                                        </p:tgtEl>
                                        <p:attrNameLst>
                                          <p:attrName>style.visibility</p:attrName>
                                        </p:attrNameLst>
                                      </p:cBhvr>
                                      <p:to>
                                        <p:strVal val="visible"/>
                                      </p:to>
                                    </p:set>
                                    <p:animEffect transition="in" filter="wipe(left)">
                                      <p:cBhvr>
                                        <p:cTn id="158" dur="500"/>
                                        <p:tgtEl>
                                          <p:spTgt spid="36"/>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33"/>
                                        </p:tgtEl>
                                        <p:attrNameLst>
                                          <p:attrName>style.visibility</p:attrName>
                                        </p:attrNameLst>
                                      </p:cBhvr>
                                      <p:to>
                                        <p:strVal val="visible"/>
                                      </p:to>
                                    </p:set>
                                    <p:animEffect transition="in" filter="wipe(left)">
                                      <p:cBhvr>
                                        <p:cTn id="161" dur="500"/>
                                        <p:tgtEl>
                                          <p:spTgt spid="33"/>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38">
                                            <p:txEl>
                                              <p:pRg st="3" end="3"/>
                                            </p:txEl>
                                          </p:spTgt>
                                        </p:tgtEl>
                                        <p:attrNameLst>
                                          <p:attrName>style.visibility</p:attrName>
                                        </p:attrNameLst>
                                      </p:cBhvr>
                                      <p:to>
                                        <p:strVal val="visible"/>
                                      </p:to>
                                    </p:set>
                                    <p:animEffect transition="in" filter="wipe(left)">
                                      <p:cBhvr>
                                        <p:cTn id="165" dur="500"/>
                                        <p:tgtEl>
                                          <p:spTgt spid="38">
                                            <p:txEl>
                                              <p:pRg st="3" end="3"/>
                                            </p:txEl>
                                          </p:spTgt>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38">
                                            <p:txEl>
                                              <p:pRg st="4" end="4"/>
                                            </p:txEl>
                                          </p:spTgt>
                                        </p:tgtEl>
                                        <p:attrNameLst>
                                          <p:attrName>style.visibility</p:attrName>
                                        </p:attrNameLst>
                                      </p:cBhvr>
                                      <p:to>
                                        <p:strVal val="visible"/>
                                      </p:to>
                                    </p:set>
                                    <p:animEffect transition="in" filter="wipe(left)">
                                      <p:cBhvr>
                                        <p:cTn id="170" dur="500"/>
                                        <p:tgtEl>
                                          <p:spTgt spid="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0" grpId="0" animBg="1"/>
      <p:bldP spid="31" grpId="0" animBg="1"/>
      <p:bldP spid="34" grpId="0" animBg="1"/>
      <p:bldP spid="35" grpId="0" animBg="1"/>
      <p:bldP spid="40" grpId="0" animBg="1"/>
      <p:bldP spid="44" grpId="0" animBg="1"/>
      <p:bldP spid="46" grpId="0" animBg="1"/>
      <p:bldP spid="47" grpId="0" animBg="1"/>
      <p:bldP spid="43" grpId="0"/>
      <p:bldP spid="45" grpId="0"/>
      <p:bldP spid="48" grpId="0"/>
      <p:bldP spid="49" grpId="0"/>
      <p:bldP spid="29" grpId="0"/>
      <p:bldP spid="32" grpId="0"/>
      <p:bldP spid="33" grpId="0"/>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1F79-A61C-AB41-9CF3-A59BC4236A44}"/>
              </a:ext>
            </a:extLst>
          </p:cNvPr>
          <p:cNvSpPr>
            <a:spLocks noGrp="1"/>
          </p:cNvSpPr>
          <p:nvPr>
            <p:ph type="title"/>
          </p:nvPr>
        </p:nvSpPr>
        <p:spPr/>
        <p:txBody>
          <a:bodyPr/>
          <a:lstStyle/>
          <a:p>
            <a:r>
              <a:rPr lang="en-US" dirty="0"/>
              <a:t>Decision Trees - Example</a:t>
            </a:r>
          </a:p>
        </p:txBody>
      </p:sp>
      <p:sp>
        <p:nvSpPr>
          <p:cNvPr id="5" name="Oval 4">
            <a:extLst>
              <a:ext uri="{FF2B5EF4-FFF2-40B4-BE49-F238E27FC236}">
                <a16:creationId xmlns:a16="http://schemas.microsoft.com/office/drawing/2014/main" id="{B3C3AB8E-7134-F64E-A729-BFFE1CB0EE99}"/>
              </a:ext>
            </a:extLst>
          </p:cNvPr>
          <p:cNvSpPr/>
          <p:nvPr/>
        </p:nvSpPr>
        <p:spPr>
          <a:xfrm>
            <a:off x="7595929" y="2034647"/>
            <a:ext cx="612000" cy="612000"/>
          </a:xfrm>
          <a:prstGeom prst="ellipse">
            <a:avLst/>
          </a:prstGeom>
          <a:solidFill>
            <a:schemeClr val="accent4"/>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a:extLst>
              <a:ext uri="{FF2B5EF4-FFF2-40B4-BE49-F238E27FC236}">
                <a16:creationId xmlns:a16="http://schemas.microsoft.com/office/drawing/2014/main" id="{89E619B8-3CD3-5846-8895-CBFE0807E56C}"/>
              </a:ext>
            </a:extLst>
          </p:cNvPr>
          <p:cNvSpPr/>
          <p:nvPr/>
        </p:nvSpPr>
        <p:spPr>
          <a:xfrm>
            <a:off x="6787274" y="3030511"/>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 name="Oval 6">
            <a:extLst>
              <a:ext uri="{FF2B5EF4-FFF2-40B4-BE49-F238E27FC236}">
                <a16:creationId xmlns:a16="http://schemas.microsoft.com/office/drawing/2014/main" id="{F8DDEE63-DFDA-E04E-B99D-9DAC68C5CB53}"/>
              </a:ext>
            </a:extLst>
          </p:cNvPr>
          <p:cNvSpPr/>
          <p:nvPr/>
        </p:nvSpPr>
        <p:spPr>
          <a:xfrm>
            <a:off x="9283322" y="3112114"/>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0" name="Oval 29">
            <a:extLst>
              <a:ext uri="{FF2B5EF4-FFF2-40B4-BE49-F238E27FC236}">
                <a16:creationId xmlns:a16="http://schemas.microsoft.com/office/drawing/2014/main" id="{4712B0A5-1A24-F64D-A8BB-879DBDD2E17A}"/>
              </a:ext>
            </a:extLst>
          </p:cNvPr>
          <p:cNvSpPr/>
          <p:nvPr/>
        </p:nvSpPr>
        <p:spPr>
          <a:xfrm>
            <a:off x="8439625" y="4189581"/>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1" name="Oval 30">
            <a:extLst>
              <a:ext uri="{FF2B5EF4-FFF2-40B4-BE49-F238E27FC236}">
                <a16:creationId xmlns:a16="http://schemas.microsoft.com/office/drawing/2014/main" id="{12403F56-67F1-F545-AE81-3AE3B6FA39F6}"/>
              </a:ext>
            </a:extLst>
          </p:cNvPr>
          <p:cNvSpPr/>
          <p:nvPr/>
        </p:nvSpPr>
        <p:spPr>
          <a:xfrm>
            <a:off x="10127019" y="4189581"/>
            <a:ext cx="612000" cy="612000"/>
          </a:xfrm>
          <a:prstGeom prst="ellipse">
            <a:avLst/>
          </a:prstGeom>
          <a:solidFill>
            <a:schemeClr val="bg2"/>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4" name="Oval 33">
            <a:extLst>
              <a:ext uri="{FF2B5EF4-FFF2-40B4-BE49-F238E27FC236}">
                <a16:creationId xmlns:a16="http://schemas.microsoft.com/office/drawing/2014/main" id="{BE847EE1-6DEC-8140-89EA-F2D945E97EF0}"/>
              </a:ext>
            </a:extLst>
          </p:cNvPr>
          <p:cNvSpPr/>
          <p:nvPr/>
        </p:nvSpPr>
        <p:spPr>
          <a:xfrm>
            <a:off x="6330383"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5" name="Oval 34">
            <a:extLst>
              <a:ext uri="{FF2B5EF4-FFF2-40B4-BE49-F238E27FC236}">
                <a16:creationId xmlns:a16="http://schemas.microsoft.com/office/drawing/2014/main" id="{929368C4-74DF-5F4A-B812-C0826C94383F}"/>
              </a:ext>
            </a:extLst>
          </p:cNvPr>
          <p:cNvSpPr/>
          <p:nvPr/>
        </p:nvSpPr>
        <p:spPr>
          <a:xfrm>
            <a:off x="7174080"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0" name="Oval 39">
            <a:extLst>
              <a:ext uri="{FF2B5EF4-FFF2-40B4-BE49-F238E27FC236}">
                <a16:creationId xmlns:a16="http://schemas.microsoft.com/office/drawing/2014/main" id="{AC654599-21E6-0046-8E0A-2A3143BC7922}"/>
              </a:ext>
            </a:extLst>
          </p:cNvPr>
          <p:cNvSpPr/>
          <p:nvPr/>
        </p:nvSpPr>
        <p:spPr>
          <a:xfrm>
            <a:off x="8017777"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4" name="Oval 43">
            <a:extLst>
              <a:ext uri="{FF2B5EF4-FFF2-40B4-BE49-F238E27FC236}">
                <a16:creationId xmlns:a16="http://schemas.microsoft.com/office/drawing/2014/main" id="{4AAB635C-CE89-1C46-A469-BA932D533F69}"/>
              </a:ext>
            </a:extLst>
          </p:cNvPr>
          <p:cNvSpPr/>
          <p:nvPr/>
        </p:nvSpPr>
        <p:spPr>
          <a:xfrm>
            <a:off x="8861474"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6" name="Oval 45">
            <a:extLst>
              <a:ext uri="{FF2B5EF4-FFF2-40B4-BE49-F238E27FC236}">
                <a16:creationId xmlns:a16="http://schemas.microsoft.com/office/drawing/2014/main" id="{81DC1F18-13F8-7C49-9A3B-AF17A3337083}"/>
              </a:ext>
            </a:extLst>
          </p:cNvPr>
          <p:cNvSpPr/>
          <p:nvPr/>
        </p:nvSpPr>
        <p:spPr>
          <a:xfrm>
            <a:off x="9705171"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7" name="Oval 46">
            <a:extLst>
              <a:ext uri="{FF2B5EF4-FFF2-40B4-BE49-F238E27FC236}">
                <a16:creationId xmlns:a16="http://schemas.microsoft.com/office/drawing/2014/main" id="{BC8FE515-0926-A84B-9D9F-A0A0AF87812C}"/>
              </a:ext>
            </a:extLst>
          </p:cNvPr>
          <p:cNvSpPr/>
          <p:nvPr/>
        </p:nvSpPr>
        <p:spPr>
          <a:xfrm>
            <a:off x="10548866" y="5267049"/>
            <a:ext cx="612000" cy="612000"/>
          </a:xfrm>
          <a:prstGeom prst="ellipse">
            <a:avLst/>
          </a:prstGeom>
          <a:solidFill>
            <a:schemeClr val="accent1"/>
          </a:solidFill>
          <a:ln>
            <a:solidFill>
              <a:schemeClr val="tx2"/>
            </a:solid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cxnSp>
        <p:nvCxnSpPr>
          <p:cNvPr id="17" name="Straight Arrow Connector 16">
            <a:extLst>
              <a:ext uri="{FF2B5EF4-FFF2-40B4-BE49-F238E27FC236}">
                <a16:creationId xmlns:a16="http://schemas.microsoft.com/office/drawing/2014/main" id="{45436F98-FD33-BB47-A96D-9CD5BA4B4038}"/>
              </a:ext>
            </a:extLst>
          </p:cNvPr>
          <p:cNvCxnSpPr>
            <a:cxnSpLocks/>
            <a:stCxn id="5" idx="3"/>
            <a:endCxn id="6" idx="7"/>
          </p:cNvCxnSpPr>
          <p:nvPr/>
        </p:nvCxnSpPr>
        <p:spPr>
          <a:xfrm flipH="1">
            <a:off x="7309649" y="2557022"/>
            <a:ext cx="375905" cy="56311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5512981-ECEC-504A-A16F-CB1E42DF6719}"/>
              </a:ext>
            </a:extLst>
          </p:cNvPr>
          <p:cNvCxnSpPr>
            <a:stCxn id="5" idx="5"/>
            <a:endCxn id="7" idx="1"/>
          </p:cNvCxnSpPr>
          <p:nvPr/>
        </p:nvCxnSpPr>
        <p:spPr>
          <a:xfrm>
            <a:off x="8118304" y="2557022"/>
            <a:ext cx="1254643"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4ED39B0-0CF1-7B4C-B194-7D0AAF796A24}"/>
              </a:ext>
            </a:extLst>
          </p:cNvPr>
          <p:cNvCxnSpPr>
            <a:stCxn id="7" idx="3"/>
            <a:endCxn id="30" idx="7"/>
          </p:cNvCxnSpPr>
          <p:nvPr/>
        </p:nvCxnSpPr>
        <p:spPr>
          <a:xfrm flipH="1">
            <a:off x="8962000" y="3634489"/>
            <a:ext cx="410947"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3DA989B-7AF0-DB47-89C1-B7414775B31C}"/>
              </a:ext>
            </a:extLst>
          </p:cNvPr>
          <p:cNvCxnSpPr>
            <a:stCxn id="7" idx="5"/>
            <a:endCxn id="31" idx="1"/>
          </p:cNvCxnSpPr>
          <p:nvPr/>
        </p:nvCxnSpPr>
        <p:spPr>
          <a:xfrm>
            <a:off x="9805697" y="3634489"/>
            <a:ext cx="410947"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1B05A30-8B39-1549-BF1B-A3DDD33CAB44}"/>
              </a:ext>
            </a:extLst>
          </p:cNvPr>
          <p:cNvCxnSpPr>
            <a:cxnSpLocks/>
            <a:stCxn id="6" idx="3"/>
            <a:endCxn id="34" idx="0"/>
          </p:cNvCxnSpPr>
          <p:nvPr/>
        </p:nvCxnSpPr>
        <p:spPr>
          <a:xfrm flipH="1">
            <a:off x="6636383" y="3552886"/>
            <a:ext cx="240516" cy="171416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8D41F3F-0D87-CB4F-AC9B-246DB549F04F}"/>
              </a:ext>
            </a:extLst>
          </p:cNvPr>
          <p:cNvCxnSpPr>
            <a:cxnSpLocks/>
            <a:stCxn id="6" idx="5"/>
            <a:endCxn id="35" idx="0"/>
          </p:cNvCxnSpPr>
          <p:nvPr/>
        </p:nvCxnSpPr>
        <p:spPr>
          <a:xfrm>
            <a:off x="7309649" y="3552886"/>
            <a:ext cx="170431" cy="171416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43FC405-5276-9E46-B4CA-F78522DFD260}"/>
              </a:ext>
            </a:extLst>
          </p:cNvPr>
          <p:cNvCxnSpPr>
            <a:stCxn id="30" idx="3"/>
            <a:endCxn id="40" idx="0"/>
          </p:cNvCxnSpPr>
          <p:nvPr/>
        </p:nvCxnSpPr>
        <p:spPr>
          <a:xfrm flipH="1">
            <a:off x="8323777" y="4711956"/>
            <a:ext cx="205473"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F356D1E-A997-B340-8952-60114D0E779A}"/>
              </a:ext>
            </a:extLst>
          </p:cNvPr>
          <p:cNvCxnSpPr>
            <a:stCxn id="30" idx="5"/>
            <a:endCxn id="44" idx="0"/>
          </p:cNvCxnSpPr>
          <p:nvPr/>
        </p:nvCxnSpPr>
        <p:spPr>
          <a:xfrm>
            <a:off x="8962000" y="4711956"/>
            <a:ext cx="205474"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5EF9437-D702-1F49-9866-FB19224C6A04}"/>
              </a:ext>
            </a:extLst>
          </p:cNvPr>
          <p:cNvCxnSpPr>
            <a:stCxn id="31" idx="3"/>
            <a:endCxn id="46" idx="0"/>
          </p:cNvCxnSpPr>
          <p:nvPr/>
        </p:nvCxnSpPr>
        <p:spPr>
          <a:xfrm flipH="1">
            <a:off x="10011171" y="4711956"/>
            <a:ext cx="205473"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01552FD-A180-694E-AF72-81E7C299DA43}"/>
              </a:ext>
            </a:extLst>
          </p:cNvPr>
          <p:cNvCxnSpPr>
            <a:stCxn id="31" idx="5"/>
            <a:endCxn id="47" idx="0"/>
          </p:cNvCxnSpPr>
          <p:nvPr/>
        </p:nvCxnSpPr>
        <p:spPr>
          <a:xfrm>
            <a:off x="10649394" y="4711956"/>
            <a:ext cx="205472"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Text Placeholder 1">
            <a:extLst>
              <a:ext uri="{FF2B5EF4-FFF2-40B4-BE49-F238E27FC236}">
                <a16:creationId xmlns:a16="http://schemas.microsoft.com/office/drawing/2014/main" id="{E063188B-5235-4C23-9C78-F0CDEDC31BBB}"/>
              </a:ext>
            </a:extLst>
          </p:cNvPr>
          <p:cNvSpPr txBox="1">
            <a:spLocks/>
          </p:cNvSpPr>
          <p:nvPr/>
        </p:nvSpPr>
        <p:spPr>
          <a:xfrm>
            <a:off x="407988" y="1283547"/>
            <a:ext cx="5015005" cy="502517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514350" indent="-285750">
              <a:lnSpc>
                <a:spcPct val="100000"/>
              </a:lnSpc>
              <a:buFont typeface="Arial" panose="020B0604020202020204" pitchFamily="34" charset="0"/>
              <a:buChar char="•"/>
            </a:pPr>
            <a:r>
              <a:rPr lang="en-GB" b="1" dirty="0">
                <a:solidFill>
                  <a:schemeClr val="tx2"/>
                </a:solidFill>
              </a:rPr>
              <a:t>Splitting</a:t>
            </a:r>
            <a:r>
              <a:rPr lang="en-GB" dirty="0">
                <a:solidFill>
                  <a:schemeClr val="tx1"/>
                </a:solidFill>
              </a:rPr>
              <a:t> is the process of dividing a node into child nodes</a:t>
            </a:r>
          </a:p>
          <a:p>
            <a:pPr marL="514350" indent="-285750">
              <a:lnSpc>
                <a:spcPct val="100000"/>
              </a:lnSpc>
              <a:buFont typeface="Arial" panose="020B0604020202020204" pitchFamily="34" charset="0"/>
              <a:buChar char="•"/>
            </a:pPr>
            <a:r>
              <a:rPr lang="en-GB" dirty="0">
                <a:solidFill>
                  <a:schemeClr val="tx1"/>
                </a:solidFill>
              </a:rPr>
              <a:t>The goal is to make each of the child nodes more “pure” or homogenous – containing more similar classes of observations</a:t>
            </a:r>
          </a:p>
          <a:p>
            <a:pPr marL="514350" indent="-285750">
              <a:lnSpc>
                <a:spcPct val="100000"/>
              </a:lnSpc>
              <a:buFont typeface="Arial" panose="020B0604020202020204" pitchFamily="34" charset="0"/>
              <a:buChar char="•"/>
            </a:pPr>
            <a:r>
              <a:rPr lang="en-GB" dirty="0">
                <a:solidFill>
                  <a:schemeClr val="tx1"/>
                </a:solidFill>
              </a:rPr>
              <a:t>Separating emails according to grammatical errors adds predictive value to the model</a:t>
            </a:r>
          </a:p>
        </p:txBody>
      </p:sp>
      <p:sp>
        <p:nvSpPr>
          <p:cNvPr id="26" name="Content Placeholder 2">
            <a:extLst>
              <a:ext uri="{FF2B5EF4-FFF2-40B4-BE49-F238E27FC236}">
                <a16:creationId xmlns:a16="http://schemas.microsoft.com/office/drawing/2014/main" id="{E33E9DB1-6C84-4ED9-B04A-F1FE08B3AEAD}"/>
              </a:ext>
            </a:extLst>
          </p:cNvPr>
          <p:cNvSpPr txBox="1">
            <a:spLocks/>
          </p:cNvSpPr>
          <p:nvPr/>
        </p:nvSpPr>
        <p:spPr>
          <a:xfrm rot="18235128">
            <a:off x="7123358" y="2504583"/>
            <a:ext cx="558659"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Yes</a:t>
            </a:r>
          </a:p>
        </p:txBody>
      </p:sp>
      <p:sp>
        <p:nvSpPr>
          <p:cNvPr id="27" name="Content Placeholder 2">
            <a:extLst>
              <a:ext uri="{FF2B5EF4-FFF2-40B4-BE49-F238E27FC236}">
                <a16:creationId xmlns:a16="http://schemas.microsoft.com/office/drawing/2014/main" id="{95A420D9-D5F6-4F5A-B3D8-55C69A77AF8C}"/>
              </a:ext>
            </a:extLst>
          </p:cNvPr>
          <p:cNvSpPr txBox="1">
            <a:spLocks/>
          </p:cNvSpPr>
          <p:nvPr/>
        </p:nvSpPr>
        <p:spPr>
          <a:xfrm rot="1619920" flipH="1">
            <a:off x="8365247" y="2496731"/>
            <a:ext cx="740395"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No</a:t>
            </a:r>
          </a:p>
        </p:txBody>
      </p:sp>
      <p:sp>
        <p:nvSpPr>
          <p:cNvPr id="28" name="Content Placeholder 2">
            <a:extLst>
              <a:ext uri="{FF2B5EF4-FFF2-40B4-BE49-F238E27FC236}">
                <a16:creationId xmlns:a16="http://schemas.microsoft.com/office/drawing/2014/main" id="{59571E37-6707-42D5-9615-007C37E36352}"/>
              </a:ext>
            </a:extLst>
          </p:cNvPr>
          <p:cNvSpPr txBox="1">
            <a:spLocks/>
          </p:cNvSpPr>
          <p:nvPr/>
        </p:nvSpPr>
        <p:spPr>
          <a:xfrm>
            <a:off x="6096000" y="4065606"/>
            <a:ext cx="740395"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Yes</a:t>
            </a:r>
          </a:p>
        </p:txBody>
      </p:sp>
      <p:sp>
        <p:nvSpPr>
          <p:cNvPr id="29" name="Content Placeholder 2">
            <a:extLst>
              <a:ext uri="{FF2B5EF4-FFF2-40B4-BE49-F238E27FC236}">
                <a16:creationId xmlns:a16="http://schemas.microsoft.com/office/drawing/2014/main" id="{8DF893D0-E6C6-4C97-980B-05F1B911DF37}"/>
              </a:ext>
            </a:extLst>
          </p:cNvPr>
          <p:cNvSpPr txBox="1">
            <a:spLocks/>
          </p:cNvSpPr>
          <p:nvPr/>
        </p:nvSpPr>
        <p:spPr>
          <a:xfrm flipH="1">
            <a:off x="7266480" y="4075261"/>
            <a:ext cx="740395" cy="429975"/>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No</a:t>
            </a:r>
          </a:p>
        </p:txBody>
      </p:sp>
      <p:sp>
        <p:nvSpPr>
          <p:cNvPr id="39" name="Content Placeholder 2">
            <a:extLst>
              <a:ext uri="{FF2B5EF4-FFF2-40B4-BE49-F238E27FC236}">
                <a16:creationId xmlns:a16="http://schemas.microsoft.com/office/drawing/2014/main" id="{83737196-2D3F-9913-C93B-F57584BD5199}"/>
              </a:ext>
            </a:extLst>
          </p:cNvPr>
          <p:cNvSpPr txBox="1">
            <a:spLocks/>
          </p:cNvSpPr>
          <p:nvPr/>
        </p:nvSpPr>
        <p:spPr>
          <a:xfrm>
            <a:off x="6636383" y="1538669"/>
            <a:ext cx="2563869" cy="720374"/>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tx2"/>
                </a:solidFill>
              </a:rPr>
              <a:t>Grammatical Error?</a:t>
            </a:r>
          </a:p>
        </p:txBody>
      </p:sp>
      <p:sp>
        <p:nvSpPr>
          <p:cNvPr id="41" name="Content Placeholder 2">
            <a:extLst>
              <a:ext uri="{FF2B5EF4-FFF2-40B4-BE49-F238E27FC236}">
                <a16:creationId xmlns:a16="http://schemas.microsoft.com/office/drawing/2014/main" id="{536D8CAC-C20B-85F1-0AC8-48A5C39397C2}"/>
              </a:ext>
            </a:extLst>
          </p:cNvPr>
          <p:cNvSpPr txBox="1">
            <a:spLocks/>
          </p:cNvSpPr>
          <p:nvPr/>
        </p:nvSpPr>
        <p:spPr>
          <a:xfrm>
            <a:off x="7160376" y="1115574"/>
            <a:ext cx="1515881" cy="720374"/>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dirty="0">
                <a:solidFill>
                  <a:schemeClr val="accent2"/>
                </a:solidFill>
              </a:rPr>
              <a:t>Spam: 4 </a:t>
            </a:r>
          </a:p>
          <a:p>
            <a:pPr algn="ctr">
              <a:spcAft>
                <a:spcPts val="0"/>
              </a:spcAft>
            </a:pPr>
            <a:r>
              <a:rPr lang="en-US" b="1" dirty="0">
                <a:solidFill>
                  <a:srgbClr val="C00000"/>
                </a:solidFill>
              </a:rPr>
              <a:t>Not Spam: 16</a:t>
            </a:r>
          </a:p>
        </p:txBody>
      </p:sp>
      <p:sp>
        <p:nvSpPr>
          <p:cNvPr id="43" name="Content Placeholder 2">
            <a:extLst>
              <a:ext uri="{FF2B5EF4-FFF2-40B4-BE49-F238E27FC236}">
                <a16:creationId xmlns:a16="http://schemas.microsoft.com/office/drawing/2014/main" id="{95F3E4E6-621E-A624-6993-B1261E915B0F}"/>
              </a:ext>
            </a:extLst>
          </p:cNvPr>
          <p:cNvSpPr txBox="1">
            <a:spLocks/>
          </p:cNvSpPr>
          <p:nvPr/>
        </p:nvSpPr>
        <p:spPr>
          <a:xfrm>
            <a:off x="5271424" y="2975286"/>
            <a:ext cx="1515881" cy="720374"/>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a:solidFill>
                  <a:schemeClr val="accent2"/>
                </a:solidFill>
              </a:rPr>
              <a:t>Spam: 3 </a:t>
            </a:r>
          </a:p>
          <a:p>
            <a:pPr algn="ctr">
              <a:spcAft>
                <a:spcPts val="0"/>
              </a:spcAft>
            </a:pPr>
            <a:r>
              <a:rPr lang="en-US" b="1">
                <a:solidFill>
                  <a:srgbClr val="C00000"/>
                </a:solidFill>
              </a:rPr>
              <a:t>Not Spam: 4</a:t>
            </a:r>
          </a:p>
        </p:txBody>
      </p:sp>
      <p:sp>
        <p:nvSpPr>
          <p:cNvPr id="45" name="Content Placeholder 2">
            <a:extLst>
              <a:ext uri="{FF2B5EF4-FFF2-40B4-BE49-F238E27FC236}">
                <a16:creationId xmlns:a16="http://schemas.microsoft.com/office/drawing/2014/main" id="{7F71B6B6-EAB6-DD22-516F-2FCDA69F07D0}"/>
              </a:ext>
            </a:extLst>
          </p:cNvPr>
          <p:cNvSpPr txBox="1">
            <a:spLocks/>
          </p:cNvSpPr>
          <p:nvPr/>
        </p:nvSpPr>
        <p:spPr>
          <a:xfrm>
            <a:off x="7160375" y="893681"/>
            <a:ext cx="1515881" cy="389866"/>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dirty="0">
                <a:solidFill>
                  <a:schemeClr val="tx2"/>
                </a:solidFill>
              </a:rPr>
              <a:t>20% Spam</a:t>
            </a:r>
          </a:p>
        </p:txBody>
      </p:sp>
      <p:sp>
        <p:nvSpPr>
          <p:cNvPr id="48" name="Content Placeholder 2">
            <a:extLst>
              <a:ext uri="{FF2B5EF4-FFF2-40B4-BE49-F238E27FC236}">
                <a16:creationId xmlns:a16="http://schemas.microsoft.com/office/drawing/2014/main" id="{9213FDB8-9578-601A-D7A6-0263D57ED7A7}"/>
              </a:ext>
            </a:extLst>
          </p:cNvPr>
          <p:cNvSpPr txBox="1">
            <a:spLocks/>
          </p:cNvSpPr>
          <p:nvPr/>
        </p:nvSpPr>
        <p:spPr>
          <a:xfrm>
            <a:off x="9994189" y="2582521"/>
            <a:ext cx="1515881" cy="389866"/>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dirty="0">
                <a:solidFill>
                  <a:schemeClr val="tx2"/>
                </a:solidFill>
              </a:rPr>
              <a:t>7.7% Spam</a:t>
            </a:r>
          </a:p>
        </p:txBody>
      </p:sp>
      <p:sp>
        <p:nvSpPr>
          <p:cNvPr id="49" name="Content Placeholder 2">
            <a:extLst>
              <a:ext uri="{FF2B5EF4-FFF2-40B4-BE49-F238E27FC236}">
                <a16:creationId xmlns:a16="http://schemas.microsoft.com/office/drawing/2014/main" id="{62C03AC4-28BF-DEA8-8112-396AC87975CA}"/>
              </a:ext>
            </a:extLst>
          </p:cNvPr>
          <p:cNvSpPr txBox="1">
            <a:spLocks/>
          </p:cNvSpPr>
          <p:nvPr/>
        </p:nvSpPr>
        <p:spPr>
          <a:xfrm>
            <a:off x="5271424" y="2576830"/>
            <a:ext cx="1515881" cy="389866"/>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dirty="0">
                <a:solidFill>
                  <a:schemeClr val="tx2"/>
                </a:solidFill>
              </a:rPr>
              <a:t>43% Spam</a:t>
            </a:r>
          </a:p>
        </p:txBody>
      </p:sp>
      <p:sp>
        <p:nvSpPr>
          <p:cNvPr id="50" name="Content Placeholder 2">
            <a:extLst>
              <a:ext uri="{FF2B5EF4-FFF2-40B4-BE49-F238E27FC236}">
                <a16:creationId xmlns:a16="http://schemas.microsoft.com/office/drawing/2014/main" id="{D6025E18-0F8C-9B53-0BCD-990EC5AE08C6}"/>
              </a:ext>
            </a:extLst>
          </p:cNvPr>
          <p:cNvSpPr txBox="1">
            <a:spLocks/>
          </p:cNvSpPr>
          <p:nvPr/>
        </p:nvSpPr>
        <p:spPr>
          <a:xfrm>
            <a:off x="9994189" y="2975286"/>
            <a:ext cx="1515881" cy="720374"/>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spcAft>
                <a:spcPts val="0"/>
              </a:spcAft>
            </a:pPr>
            <a:r>
              <a:rPr lang="en-US" b="1" dirty="0">
                <a:solidFill>
                  <a:schemeClr val="accent2"/>
                </a:solidFill>
              </a:rPr>
              <a:t>Spam: 1 </a:t>
            </a:r>
          </a:p>
          <a:p>
            <a:pPr algn="ctr">
              <a:spcAft>
                <a:spcPts val="0"/>
              </a:spcAft>
            </a:pPr>
            <a:r>
              <a:rPr lang="en-US" b="1" dirty="0">
                <a:solidFill>
                  <a:srgbClr val="C00000"/>
                </a:solidFill>
              </a:rPr>
              <a:t>Not Spam: 12</a:t>
            </a:r>
          </a:p>
        </p:txBody>
      </p:sp>
    </p:spTree>
    <p:extLst>
      <p:ext uri="{BB962C8B-B14F-4D97-AF65-F5344CB8AC3E}">
        <p14:creationId xmlns:p14="http://schemas.microsoft.com/office/powerpoint/2010/main" val="303072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wipe(left)">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
                                            <p:txEl>
                                              <p:pRg st="1" end="1"/>
                                            </p:txEl>
                                          </p:spTgt>
                                        </p:tgtEl>
                                        <p:attrNameLst>
                                          <p:attrName>style.visibility</p:attrName>
                                        </p:attrNameLst>
                                      </p:cBhvr>
                                      <p:to>
                                        <p:strVal val="visible"/>
                                      </p:to>
                                    </p:set>
                                    <p:animEffect transition="in" filter="wipe(left)">
                                      <p:cBhvr>
                                        <p:cTn id="12" dur="500"/>
                                        <p:tgtEl>
                                          <p:spTgt spid="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8">
                                            <p:txEl>
                                              <p:pRg st="2" end="2"/>
                                            </p:txEl>
                                          </p:spTgt>
                                        </p:tgtEl>
                                        <p:attrNameLst>
                                          <p:attrName>style.visibility</p:attrName>
                                        </p:attrNameLst>
                                      </p:cBhvr>
                                      <p:to>
                                        <p:strVal val="visible"/>
                                      </p:to>
                                    </p:set>
                                    <p:animEffect transition="in" filter="wipe(left)">
                                      <p:cBhvr>
                                        <p:cTn id="24" dur="500"/>
                                        <p:tgtEl>
                                          <p:spTgt spid="38">
                                            <p:txEl>
                                              <p:pRg st="2" end="2"/>
                                            </p:txEl>
                                          </p:spTgt>
                                        </p:tgtEl>
                                      </p:cBhvr>
                                    </p:animEffect>
                                  </p:childTnLst>
                                </p:cTn>
                              </p:par>
                            </p:childTnLst>
                          </p:cTn>
                        </p:par>
                        <p:par>
                          <p:cTn id="25" fill="hold">
                            <p:stCondLst>
                              <p:cond delay="500"/>
                            </p:stCondLst>
                            <p:childTnLst>
                              <p:par>
                                <p:cTn id="26" presetID="47"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anim calcmode="lin" valueType="num">
                                      <p:cBhvr>
                                        <p:cTn id="29" dur="1000" fill="hold"/>
                                        <p:tgtEl>
                                          <p:spTgt spid="49"/>
                                        </p:tgtEl>
                                        <p:attrNameLst>
                                          <p:attrName>ppt_x</p:attrName>
                                        </p:attrNameLst>
                                      </p:cBhvr>
                                      <p:tavLst>
                                        <p:tav tm="0">
                                          <p:val>
                                            <p:strVal val="#ppt_x"/>
                                          </p:val>
                                        </p:tav>
                                        <p:tav tm="100000">
                                          <p:val>
                                            <p:strVal val="#ppt_x"/>
                                          </p:val>
                                        </p:tav>
                                      </p:tavLst>
                                    </p:anim>
                                    <p:anim calcmode="lin" valueType="num">
                                      <p:cBhvr>
                                        <p:cTn id="30" dur="1000" fill="hold"/>
                                        <p:tgtEl>
                                          <p:spTgt spid="49"/>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1000"/>
                                        <p:tgtEl>
                                          <p:spTgt spid="48"/>
                                        </p:tgtEl>
                                      </p:cBhvr>
                                    </p:animEffect>
                                    <p:anim calcmode="lin" valueType="num">
                                      <p:cBhvr>
                                        <p:cTn id="34" dur="1000" fill="hold"/>
                                        <p:tgtEl>
                                          <p:spTgt spid="48"/>
                                        </p:tgtEl>
                                        <p:attrNameLst>
                                          <p:attrName>ppt_x</p:attrName>
                                        </p:attrNameLst>
                                      </p:cBhvr>
                                      <p:tavLst>
                                        <p:tav tm="0">
                                          <p:val>
                                            <p:strVal val="#ppt_x"/>
                                          </p:val>
                                        </p:tav>
                                        <p:tav tm="100000">
                                          <p:val>
                                            <p:strVal val="#ppt_x"/>
                                          </p:val>
                                        </p:tav>
                                      </p:tavLst>
                                    </p:anim>
                                    <p:anim calcmode="lin" valueType="num">
                                      <p:cBhvr>
                                        <p:cTn id="3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P spid="4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1F79-A61C-AB41-9CF3-A59BC4236A44}"/>
              </a:ext>
            </a:extLst>
          </p:cNvPr>
          <p:cNvSpPr>
            <a:spLocks noGrp="1"/>
          </p:cNvSpPr>
          <p:nvPr>
            <p:ph type="title"/>
          </p:nvPr>
        </p:nvSpPr>
        <p:spPr/>
        <p:txBody>
          <a:bodyPr/>
          <a:lstStyle/>
          <a:p>
            <a:r>
              <a:rPr lang="en-US"/>
              <a:t>Random Forest</a:t>
            </a:r>
          </a:p>
        </p:txBody>
      </p:sp>
      <p:sp>
        <p:nvSpPr>
          <p:cNvPr id="3" name="Content Placeholder 2">
            <a:extLst>
              <a:ext uri="{FF2B5EF4-FFF2-40B4-BE49-F238E27FC236}">
                <a16:creationId xmlns:a16="http://schemas.microsoft.com/office/drawing/2014/main" id="{5053E9EE-EE51-9D46-AE09-F8252B18BFF9}"/>
              </a:ext>
            </a:extLst>
          </p:cNvPr>
          <p:cNvSpPr>
            <a:spLocks noGrp="1"/>
          </p:cNvSpPr>
          <p:nvPr>
            <p:ph idx="1"/>
          </p:nvPr>
        </p:nvSpPr>
        <p:spPr>
          <a:xfrm>
            <a:off x="408599" y="1148576"/>
            <a:ext cx="11375413" cy="802888"/>
          </a:xfrm>
        </p:spPr>
        <p:txBody>
          <a:bodyPr>
            <a:normAutofit/>
          </a:bodyPr>
          <a:lstStyle/>
          <a:p>
            <a:r>
              <a:rPr lang="en-US" b="1" dirty="0">
                <a:solidFill>
                  <a:schemeClr val="tx2"/>
                </a:solidFill>
              </a:rPr>
              <a:t>A random forest is known as an ensemble model since it combines the results from multiple other models</a:t>
            </a:r>
            <a:r>
              <a:rPr lang="en-US" dirty="0">
                <a:solidFill>
                  <a:schemeClr val="tx1"/>
                </a:solidFill>
              </a:rPr>
              <a:t>; in this case decision trees.</a:t>
            </a:r>
          </a:p>
        </p:txBody>
      </p:sp>
      <p:grpSp>
        <p:nvGrpSpPr>
          <p:cNvPr id="4" name="Group 3">
            <a:extLst>
              <a:ext uri="{FF2B5EF4-FFF2-40B4-BE49-F238E27FC236}">
                <a16:creationId xmlns:a16="http://schemas.microsoft.com/office/drawing/2014/main" id="{AED22D66-50C9-427B-8B97-21A288A45B77}"/>
              </a:ext>
            </a:extLst>
          </p:cNvPr>
          <p:cNvGrpSpPr/>
          <p:nvPr/>
        </p:nvGrpSpPr>
        <p:grpSpPr>
          <a:xfrm>
            <a:off x="831792" y="1979419"/>
            <a:ext cx="1923151" cy="2120367"/>
            <a:chOff x="831792" y="1979419"/>
            <a:chExt cx="1923151" cy="2120367"/>
          </a:xfrm>
        </p:grpSpPr>
        <p:sp>
          <p:nvSpPr>
            <p:cNvPr id="25" name="Oval 24">
              <a:extLst>
                <a:ext uri="{FF2B5EF4-FFF2-40B4-BE49-F238E27FC236}">
                  <a16:creationId xmlns:a16="http://schemas.microsoft.com/office/drawing/2014/main" id="{F4D118B5-8065-4E53-8DE3-7C58B98E4BA5}"/>
                </a:ext>
              </a:extLst>
            </p:cNvPr>
            <p:cNvSpPr/>
            <p:nvPr/>
          </p:nvSpPr>
          <p:spPr>
            <a:xfrm>
              <a:off x="1608438" y="1979419"/>
              <a:ext cx="374462" cy="374462"/>
            </a:xfrm>
            <a:prstGeom prst="ellipse">
              <a:avLst/>
            </a:prstGeom>
            <a:solidFill>
              <a:schemeClr val="accent1"/>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7" name="Oval 26">
              <a:extLst>
                <a:ext uri="{FF2B5EF4-FFF2-40B4-BE49-F238E27FC236}">
                  <a16:creationId xmlns:a16="http://schemas.microsoft.com/office/drawing/2014/main" id="{89FC4E7B-5CA4-415D-845D-FEB09F064F39}"/>
                </a:ext>
              </a:extLst>
            </p:cNvPr>
            <p:cNvSpPr/>
            <p:nvPr/>
          </p:nvSpPr>
          <p:spPr>
            <a:xfrm>
              <a:off x="1089907" y="2638684"/>
              <a:ext cx="374462" cy="374462"/>
            </a:xfrm>
            <a:prstGeom prst="ellipse">
              <a:avLst/>
            </a:prstGeom>
            <a:solidFill>
              <a:schemeClr val="accent1"/>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2" name="Oval 31">
              <a:extLst>
                <a:ext uri="{FF2B5EF4-FFF2-40B4-BE49-F238E27FC236}">
                  <a16:creationId xmlns:a16="http://schemas.microsoft.com/office/drawing/2014/main" id="{A373385F-8E6B-4AC6-AA77-53648DF83E4B}"/>
                </a:ext>
              </a:extLst>
            </p:cNvPr>
            <p:cNvSpPr/>
            <p:nvPr/>
          </p:nvSpPr>
          <p:spPr>
            <a:xfrm>
              <a:off x="2122366" y="2638684"/>
              <a:ext cx="374462" cy="374462"/>
            </a:xfrm>
            <a:prstGeom prst="ellipse">
              <a:avLst/>
            </a:prstGeom>
            <a:solidFill>
              <a:schemeClr val="accent1"/>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3" name="Oval 32">
              <a:extLst>
                <a:ext uri="{FF2B5EF4-FFF2-40B4-BE49-F238E27FC236}">
                  <a16:creationId xmlns:a16="http://schemas.microsoft.com/office/drawing/2014/main" id="{E431CED9-2991-4C18-A7AF-63E760D7DC4B}"/>
                </a:ext>
              </a:extLst>
            </p:cNvPr>
            <p:cNvSpPr/>
            <p:nvPr/>
          </p:nvSpPr>
          <p:spPr>
            <a:xfrm>
              <a:off x="831792" y="3297950"/>
              <a:ext cx="374462" cy="374462"/>
            </a:xfrm>
            <a:prstGeom prst="ellipse">
              <a:avLst/>
            </a:prstGeom>
            <a:solidFill>
              <a:schemeClr val="accent1"/>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EFCCE5BD-6B36-4EC1-8CCB-084D6D892040}"/>
                </a:ext>
              </a:extLst>
            </p:cNvPr>
            <p:cNvSpPr/>
            <p:nvPr/>
          </p:nvSpPr>
          <p:spPr>
            <a:xfrm>
              <a:off x="1348022" y="3297950"/>
              <a:ext cx="374462" cy="374462"/>
            </a:xfrm>
            <a:prstGeom prst="ellipse">
              <a:avLst/>
            </a:prstGeom>
            <a:solidFill>
              <a:schemeClr val="accent1"/>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3DE26A03-EB7B-4F5F-8644-1A7D9F3A474B}"/>
                </a:ext>
              </a:extLst>
            </p:cNvPr>
            <p:cNvSpPr/>
            <p:nvPr/>
          </p:nvSpPr>
          <p:spPr>
            <a:xfrm>
              <a:off x="1864251" y="3297950"/>
              <a:ext cx="374462" cy="374462"/>
            </a:xfrm>
            <a:prstGeom prst="ellipse">
              <a:avLst/>
            </a:prstGeom>
            <a:solidFill>
              <a:schemeClr val="accent1"/>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2AD19A7A-224D-4DC8-B04A-26B1AA547100}"/>
                </a:ext>
              </a:extLst>
            </p:cNvPr>
            <p:cNvSpPr/>
            <p:nvPr/>
          </p:nvSpPr>
          <p:spPr>
            <a:xfrm>
              <a:off x="2380481" y="3297950"/>
              <a:ext cx="374462" cy="374462"/>
            </a:xfrm>
            <a:prstGeom prst="ellipse">
              <a:avLst/>
            </a:prstGeom>
            <a:solidFill>
              <a:schemeClr val="accent1"/>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cxnSp>
          <p:nvCxnSpPr>
            <p:cNvPr id="40" name="Straight Arrow Connector 39">
              <a:extLst>
                <a:ext uri="{FF2B5EF4-FFF2-40B4-BE49-F238E27FC236}">
                  <a16:creationId xmlns:a16="http://schemas.microsoft.com/office/drawing/2014/main" id="{DDD15C10-4762-4294-9F87-A44A21ADC0D7}"/>
                </a:ext>
              </a:extLst>
            </p:cNvPr>
            <p:cNvCxnSpPr>
              <a:stCxn id="25" idx="3"/>
              <a:endCxn id="27" idx="7"/>
            </p:cNvCxnSpPr>
            <p:nvPr/>
          </p:nvCxnSpPr>
          <p:spPr>
            <a:xfrm flipH="1">
              <a:off x="1409531" y="2299042"/>
              <a:ext cx="253746" cy="3944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48AAF1D-86AF-49E1-A2F9-47000098029C}"/>
                </a:ext>
              </a:extLst>
            </p:cNvPr>
            <p:cNvCxnSpPr>
              <a:stCxn id="25" idx="5"/>
              <a:endCxn id="32" idx="1"/>
            </p:cNvCxnSpPr>
            <p:nvPr/>
          </p:nvCxnSpPr>
          <p:spPr>
            <a:xfrm>
              <a:off x="1928062" y="2299042"/>
              <a:ext cx="249143" cy="3944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50C8FF-0A84-4271-B29B-A975FF561F68}"/>
                </a:ext>
              </a:extLst>
            </p:cNvPr>
            <p:cNvCxnSpPr>
              <a:stCxn id="27" idx="3"/>
              <a:endCxn id="33" idx="0"/>
            </p:cNvCxnSpPr>
            <p:nvPr/>
          </p:nvCxnSpPr>
          <p:spPr>
            <a:xfrm flipH="1">
              <a:off x="1019023" y="2958308"/>
              <a:ext cx="125723" cy="33964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467452F-060C-4C4F-A9DE-3A50DF0DD26B}"/>
                </a:ext>
              </a:extLst>
            </p:cNvPr>
            <p:cNvCxnSpPr>
              <a:stCxn id="27" idx="5"/>
              <a:endCxn id="36" idx="0"/>
            </p:cNvCxnSpPr>
            <p:nvPr/>
          </p:nvCxnSpPr>
          <p:spPr>
            <a:xfrm>
              <a:off x="1409531" y="2958308"/>
              <a:ext cx="125722" cy="33964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99ECE50-CF1E-4089-9EF0-0D6FE9A7F7B1}"/>
                </a:ext>
              </a:extLst>
            </p:cNvPr>
            <p:cNvCxnSpPr>
              <a:stCxn id="32" idx="3"/>
              <a:endCxn id="37" idx="0"/>
            </p:cNvCxnSpPr>
            <p:nvPr/>
          </p:nvCxnSpPr>
          <p:spPr>
            <a:xfrm flipH="1">
              <a:off x="2051482" y="2958308"/>
              <a:ext cx="125723" cy="33964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25086D3-26BE-42A7-9CD2-35C8F56AE1E1}"/>
                </a:ext>
              </a:extLst>
            </p:cNvPr>
            <p:cNvCxnSpPr>
              <a:stCxn id="32" idx="5"/>
              <a:endCxn id="38" idx="0"/>
            </p:cNvCxnSpPr>
            <p:nvPr/>
          </p:nvCxnSpPr>
          <p:spPr>
            <a:xfrm>
              <a:off x="2441990" y="2958308"/>
              <a:ext cx="125722" cy="33964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a:extLst>
                <a:ext uri="{FF2B5EF4-FFF2-40B4-BE49-F238E27FC236}">
                  <a16:creationId xmlns:a16="http://schemas.microsoft.com/office/drawing/2014/main" id="{B7297201-E887-4249-BF7F-6EF2BD589BFB}"/>
                </a:ext>
              </a:extLst>
            </p:cNvPr>
            <p:cNvSpPr txBox="1">
              <a:spLocks/>
            </p:cNvSpPr>
            <p:nvPr/>
          </p:nvSpPr>
          <p:spPr>
            <a:xfrm>
              <a:off x="1416147" y="3818660"/>
              <a:ext cx="794146" cy="2811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400" b="1">
                  <a:solidFill>
                    <a:schemeClr val="accent1"/>
                  </a:solidFill>
                </a:rPr>
                <a:t>Predict 1</a:t>
              </a:r>
              <a:endParaRPr lang="en-US" sz="1400">
                <a:solidFill>
                  <a:schemeClr val="accent1"/>
                </a:solidFill>
              </a:endParaRPr>
            </a:p>
          </p:txBody>
        </p:sp>
      </p:grpSp>
      <p:grpSp>
        <p:nvGrpSpPr>
          <p:cNvPr id="57" name="Group 56">
            <a:extLst>
              <a:ext uri="{FF2B5EF4-FFF2-40B4-BE49-F238E27FC236}">
                <a16:creationId xmlns:a16="http://schemas.microsoft.com/office/drawing/2014/main" id="{BA370427-7CF9-49B6-B728-784D59326A6F}"/>
              </a:ext>
            </a:extLst>
          </p:cNvPr>
          <p:cNvGrpSpPr/>
          <p:nvPr/>
        </p:nvGrpSpPr>
        <p:grpSpPr>
          <a:xfrm>
            <a:off x="3229576" y="1979418"/>
            <a:ext cx="1923151" cy="2120368"/>
            <a:chOff x="4524455" y="1507497"/>
            <a:chExt cx="3143091" cy="3465413"/>
          </a:xfrm>
        </p:grpSpPr>
        <p:sp>
          <p:nvSpPr>
            <p:cNvPr id="58" name="Oval 57">
              <a:extLst>
                <a:ext uri="{FF2B5EF4-FFF2-40B4-BE49-F238E27FC236}">
                  <a16:creationId xmlns:a16="http://schemas.microsoft.com/office/drawing/2014/main" id="{56987DA2-62C6-438E-A061-49B7DD0F81FC}"/>
                </a:ext>
              </a:extLst>
            </p:cNvPr>
            <p:cNvSpPr/>
            <p:nvPr/>
          </p:nvSpPr>
          <p:spPr>
            <a:xfrm>
              <a:off x="5789489" y="1507497"/>
              <a:ext cx="612000" cy="612000"/>
            </a:xfrm>
            <a:prstGeom prst="ellipse">
              <a:avLst/>
            </a:prstGeom>
            <a:solidFill>
              <a:schemeClr val="accent4"/>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9" name="Oval 58">
              <a:extLst>
                <a:ext uri="{FF2B5EF4-FFF2-40B4-BE49-F238E27FC236}">
                  <a16:creationId xmlns:a16="http://schemas.microsoft.com/office/drawing/2014/main" id="{FA385A31-6E83-4B1D-AF75-8779C090C18A}"/>
                </a:ext>
              </a:extLst>
            </p:cNvPr>
            <p:cNvSpPr/>
            <p:nvPr/>
          </p:nvSpPr>
          <p:spPr>
            <a:xfrm>
              <a:off x="4946304" y="2584964"/>
              <a:ext cx="612000" cy="612000"/>
            </a:xfrm>
            <a:prstGeom prst="ellipse">
              <a:avLst/>
            </a:prstGeom>
            <a:solidFill>
              <a:schemeClr val="accent4"/>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0" name="Oval 59">
              <a:extLst>
                <a:ext uri="{FF2B5EF4-FFF2-40B4-BE49-F238E27FC236}">
                  <a16:creationId xmlns:a16="http://schemas.microsoft.com/office/drawing/2014/main" id="{BBC3C1B2-F04E-4FAB-911F-F0A0A1C21073}"/>
                </a:ext>
              </a:extLst>
            </p:cNvPr>
            <p:cNvSpPr/>
            <p:nvPr/>
          </p:nvSpPr>
          <p:spPr>
            <a:xfrm>
              <a:off x="6633698" y="2584964"/>
              <a:ext cx="612000" cy="612000"/>
            </a:xfrm>
            <a:prstGeom prst="ellipse">
              <a:avLst/>
            </a:prstGeom>
            <a:solidFill>
              <a:schemeClr val="accent4"/>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1" name="Oval 60">
              <a:extLst>
                <a:ext uri="{FF2B5EF4-FFF2-40B4-BE49-F238E27FC236}">
                  <a16:creationId xmlns:a16="http://schemas.microsoft.com/office/drawing/2014/main" id="{25DEFA07-91C4-441E-B02D-39F7BDD64C8A}"/>
                </a:ext>
              </a:extLst>
            </p:cNvPr>
            <p:cNvSpPr/>
            <p:nvPr/>
          </p:nvSpPr>
          <p:spPr>
            <a:xfrm>
              <a:off x="4524455" y="3662432"/>
              <a:ext cx="612000" cy="612000"/>
            </a:xfrm>
            <a:prstGeom prst="ellipse">
              <a:avLst/>
            </a:prstGeom>
            <a:solidFill>
              <a:schemeClr val="accent4"/>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2" name="Oval 61">
              <a:extLst>
                <a:ext uri="{FF2B5EF4-FFF2-40B4-BE49-F238E27FC236}">
                  <a16:creationId xmlns:a16="http://schemas.microsoft.com/office/drawing/2014/main" id="{FEA2F188-0C14-423F-B053-51E4EB1488C2}"/>
                </a:ext>
              </a:extLst>
            </p:cNvPr>
            <p:cNvSpPr/>
            <p:nvPr/>
          </p:nvSpPr>
          <p:spPr>
            <a:xfrm>
              <a:off x="5368152" y="3662432"/>
              <a:ext cx="612000" cy="612000"/>
            </a:xfrm>
            <a:prstGeom prst="ellipse">
              <a:avLst/>
            </a:prstGeom>
            <a:solidFill>
              <a:schemeClr val="accent4"/>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3" name="Oval 62">
              <a:extLst>
                <a:ext uri="{FF2B5EF4-FFF2-40B4-BE49-F238E27FC236}">
                  <a16:creationId xmlns:a16="http://schemas.microsoft.com/office/drawing/2014/main" id="{EE596B08-9431-4D7F-BAA3-B50E1C65CB0C}"/>
                </a:ext>
              </a:extLst>
            </p:cNvPr>
            <p:cNvSpPr/>
            <p:nvPr/>
          </p:nvSpPr>
          <p:spPr>
            <a:xfrm>
              <a:off x="6211849" y="3662432"/>
              <a:ext cx="612000" cy="612000"/>
            </a:xfrm>
            <a:prstGeom prst="ellipse">
              <a:avLst/>
            </a:prstGeom>
            <a:solidFill>
              <a:schemeClr val="accent4"/>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4" name="Oval 63">
              <a:extLst>
                <a:ext uri="{FF2B5EF4-FFF2-40B4-BE49-F238E27FC236}">
                  <a16:creationId xmlns:a16="http://schemas.microsoft.com/office/drawing/2014/main" id="{BF29C3E1-A03E-46B2-81B6-2BF2005B0A97}"/>
                </a:ext>
              </a:extLst>
            </p:cNvPr>
            <p:cNvSpPr/>
            <p:nvPr/>
          </p:nvSpPr>
          <p:spPr>
            <a:xfrm>
              <a:off x="7055546" y="3662432"/>
              <a:ext cx="612000" cy="612000"/>
            </a:xfrm>
            <a:prstGeom prst="ellipse">
              <a:avLst/>
            </a:prstGeom>
            <a:solidFill>
              <a:schemeClr val="accent4"/>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cxnSp>
          <p:nvCxnSpPr>
            <p:cNvPr id="65" name="Straight Arrow Connector 64">
              <a:extLst>
                <a:ext uri="{FF2B5EF4-FFF2-40B4-BE49-F238E27FC236}">
                  <a16:creationId xmlns:a16="http://schemas.microsoft.com/office/drawing/2014/main" id="{D0DF99C0-08D0-4EC9-A07F-75828BBEF618}"/>
                </a:ext>
              </a:extLst>
            </p:cNvPr>
            <p:cNvCxnSpPr>
              <a:stCxn id="58" idx="3"/>
              <a:endCxn id="59" idx="7"/>
            </p:cNvCxnSpPr>
            <p:nvPr/>
          </p:nvCxnSpPr>
          <p:spPr>
            <a:xfrm flipH="1">
              <a:off x="5468679" y="2029872"/>
              <a:ext cx="410435"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AF59670-EECF-44BF-9D4E-E9BCCD4A772E}"/>
                </a:ext>
              </a:extLst>
            </p:cNvPr>
            <p:cNvCxnSpPr>
              <a:stCxn id="58" idx="5"/>
              <a:endCxn id="60" idx="1"/>
            </p:cNvCxnSpPr>
            <p:nvPr/>
          </p:nvCxnSpPr>
          <p:spPr>
            <a:xfrm>
              <a:off x="6311864" y="2029872"/>
              <a:ext cx="411459"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0A56768-BAF1-410E-90BD-1DB9F5A6BE64}"/>
                </a:ext>
              </a:extLst>
            </p:cNvPr>
            <p:cNvCxnSpPr>
              <a:stCxn id="59" idx="3"/>
              <a:endCxn id="61" idx="0"/>
            </p:cNvCxnSpPr>
            <p:nvPr/>
          </p:nvCxnSpPr>
          <p:spPr>
            <a:xfrm flipH="1">
              <a:off x="4830455" y="3107339"/>
              <a:ext cx="205474"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E2B81F8-0B33-4399-BBB3-BBB6C217FF63}"/>
                </a:ext>
              </a:extLst>
            </p:cNvPr>
            <p:cNvCxnSpPr>
              <a:stCxn id="59" idx="5"/>
              <a:endCxn id="62" idx="0"/>
            </p:cNvCxnSpPr>
            <p:nvPr/>
          </p:nvCxnSpPr>
          <p:spPr>
            <a:xfrm>
              <a:off x="5468679" y="3107339"/>
              <a:ext cx="205473"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72E0AA6-A621-4093-AD90-7F1956B5F4CC}"/>
                </a:ext>
              </a:extLst>
            </p:cNvPr>
            <p:cNvCxnSpPr>
              <a:stCxn id="60" idx="3"/>
              <a:endCxn id="63" idx="0"/>
            </p:cNvCxnSpPr>
            <p:nvPr/>
          </p:nvCxnSpPr>
          <p:spPr>
            <a:xfrm flipH="1">
              <a:off x="6517849" y="3107339"/>
              <a:ext cx="205474"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106C606-70D7-4835-9F81-BEB55147346A}"/>
                </a:ext>
              </a:extLst>
            </p:cNvPr>
            <p:cNvCxnSpPr>
              <a:stCxn id="60" idx="5"/>
              <a:endCxn id="64" idx="0"/>
            </p:cNvCxnSpPr>
            <p:nvPr/>
          </p:nvCxnSpPr>
          <p:spPr>
            <a:xfrm>
              <a:off x="7156073" y="3107339"/>
              <a:ext cx="205473"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FAA34EE9-F188-4F29-AFE9-B760A7A4B81F}"/>
                </a:ext>
              </a:extLst>
            </p:cNvPr>
            <p:cNvSpPr txBox="1">
              <a:spLocks/>
            </p:cNvSpPr>
            <p:nvPr/>
          </p:nvSpPr>
          <p:spPr>
            <a:xfrm>
              <a:off x="5309449" y="4513453"/>
              <a:ext cx="1534906" cy="459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400" b="1">
                  <a:solidFill>
                    <a:schemeClr val="accent4"/>
                  </a:solidFill>
                </a:rPr>
                <a:t>Predict 0</a:t>
              </a:r>
              <a:endParaRPr lang="en-US" sz="1400">
                <a:solidFill>
                  <a:schemeClr val="accent4"/>
                </a:solidFill>
              </a:endParaRPr>
            </a:p>
          </p:txBody>
        </p:sp>
      </p:grpSp>
      <p:grpSp>
        <p:nvGrpSpPr>
          <p:cNvPr id="72" name="Group 71">
            <a:extLst>
              <a:ext uri="{FF2B5EF4-FFF2-40B4-BE49-F238E27FC236}">
                <a16:creationId xmlns:a16="http://schemas.microsoft.com/office/drawing/2014/main" id="{CF963EFE-E4ED-4221-A201-99B4B4ED5F36}"/>
              </a:ext>
            </a:extLst>
          </p:cNvPr>
          <p:cNvGrpSpPr/>
          <p:nvPr/>
        </p:nvGrpSpPr>
        <p:grpSpPr>
          <a:xfrm>
            <a:off x="5627360" y="1979418"/>
            <a:ext cx="1923151" cy="2120368"/>
            <a:chOff x="8443260" y="1507497"/>
            <a:chExt cx="3143091" cy="3465413"/>
          </a:xfrm>
        </p:grpSpPr>
        <p:sp>
          <p:nvSpPr>
            <p:cNvPr id="73" name="Oval 72">
              <a:extLst>
                <a:ext uri="{FF2B5EF4-FFF2-40B4-BE49-F238E27FC236}">
                  <a16:creationId xmlns:a16="http://schemas.microsoft.com/office/drawing/2014/main" id="{184B568A-A50F-461F-B9D9-A609608A9AEB}"/>
                </a:ext>
              </a:extLst>
            </p:cNvPr>
            <p:cNvSpPr/>
            <p:nvPr/>
          </p:nvSpPr>
          <p:spPr>
            <a:xfrm>
              <a:off x="9708806" y="1507497"/>
              <a:ext cx="612000" cy="612000"/>
            </a:xfrm>
            <a:prstGeom prst="ellipse">
              <a:avLst/>
            </a:prstGeom>
            <a:solidFill>
              <a:schemeClr val="tx2"/>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4" name="Oval 73">
              <a:extLst>
                <a:ext uri="{FF2B5EF4-FFF2-40B4-BE49-F238E27FC236}">
                  <a16:creationId xmlns:a16="http://schemas.microsoft.com/office/drawing/2014/main" id="{07C87B9F-C846-4A2A-AB7B-0674EE7DAA3E}"/>
                </a:ext>
              </a:extLst>
            </p:cNvPr>
            <p:cNvSpPr/>
            <p:nvPr/>
          </p:nvSpPr>
          <p:spPr>
            <a:xfrm>
              <a:off x="8865109" y="2584964"/>
              <a:ext cx="612000" cy="612000"/>
            </a:xfrm>
            <a:prstGeom prst="ellipse">
              <a:avLst/>
            </a:prstGeom>
            <a:solidFill>
              <a:schemeClr val="tx2"/>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5" name="Oval 74">
              <a:extLst>
                <a:ext uri="{FF2B5EF4-FFF2-40B4-BE49-F238E27FC236}">
                  <a16:creationId xmlns:a16="http://schemas.microsoft.com/office/drawing/2014/main" id="{6E942DCC-9845-4DF5-87D1-1772E03DC764}"/>
                </a:ext>
              </a:extLst>
            </p:cNvPr>
            <p:cNvSpPr/>
            <p:nvPr/>
          </p:nvSpPr>
          <p:spPr>
            <a:xfrm>
              <a:off x="10552503" y="2584964"/>
              <a:ext cx="612000" cy="612000"/>
            </a:xfrm>
            <a:prstGeom prst="ellipse">
              <a:avLst/>
            </a:prstGeom>
            <a:solidFill>
              <a:schemeClr val="tx2"/>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6" name="Oval 75">
              <a:extLst>
                <a:ext uri="{FF2B5EF4-FFF2-40B4-BE49-F238E27FC236}">
                  <a16:creationId xmlns:a16="http://schemas.microsoft.com/office/drawing/2014/main" id="{BC7A4B7B-1926-47B4-A27D-F0CDAEA8FE85}"/>
                </a:ext>
              </a:extLst>
            </p:cNvPr>
            <p:cNvSpPr/>
            <p:nvPr/>
          </p:nvSpPr>
          <p:spPr>
            <a:xfrm>
              <a:off x="8443260" y="3662432"/>
              <a:ext cx="612000" cy="612000"/>
            </a:xfrm>
            <a:prstGeom prst="ellipse">
              <a:avLst/>
            </a:prstGeom>
            <a:solidFill>
              <a:schemeClr val="tx2"/>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7" name="Oval 76">
              <a:extLst>
                <a:ext uri="{FF2B5EF4-FFF2-40B4-BE49-F238E27FC236}">
                  <a16:creationId xmlns:a16="http://schemas.microsoft.com/office/drawing/2014/main" id="{37EC123D-B34A-4E6B-9A69-2A055CB9C603}"/>
                </a:ext>
              </a:extLst>
            </p:cNvPr>
            <p:cNvSpPr/>
            <p:nvPr/>
          </p:nvSpPr>
          <p:spPr>
            <a:xfrm>
              <a:off x="9286957" y="3662432"/>
              <a:ext cx="612000" cy="612000"/>
            </a:xfrm>
            <a:prstGeom prst="ellipse">
              <a:avLst/>
            </a:prstGeom>
            <a:solidFill>
              <a:schemeClr val="tx2"/>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8" name="Oval 77">
              <a:extLst>
                <a:ext uri="{FF2B5EF4-FFF2-40B4-BE49-F238E27FC236}">
                  <a16:creationId xmlns:a16="http://schemas.microsoft.com/office/drawing/2014/main" id="{985E3764-00C2-414F-AC61-E2070A3B85A0}"/>
                </a:ext>
              </a:extLst>
            </p:cNvPr>
            <p:cNvSpPr/>
            <p:nvPr/>
          </p:nvSpPr>
          <p:spPr>
            <a:xfrm>
              <a:off x="10130654" y="3662432"/>
              <a:ext cx="612000" cy="612000"/>
            </a:xfrm>
            <a:prstGeom prst="ellipse">
              <a:avLst/>
            </a:prstGeom>
            <a:solidFill>
              <a:schemeClr val="tx2"/>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9" name="Oval 78">
              <a:extLst>
                <a:ext uri="{FF2B5EF4-FFF2-40B4-BE49-F238E27FC236}">
                  <a16:creationId xmlns:a16="http://schemas.microsoft.com/office/drawing/2014/main" id="{417D55FA-E85C-4A43-974E-1D5560B2B07C}"/>
                </a:ext>
              </a:extLst>
            </p:cNvPr>
            <p:cNvSpPr/>
            <p:nvPr/>
          </p:nvSpPr>
          <p:spPr>
            <a:xfrm>
              <a:off x="10974351" y="3662432"/>
              <a:ext cx="612000" cy="612000"/>
            </a:xfrm>
            <a:prstGeom prst="ellipse">
              <a:avLst/>
            </a:prstGeom>
            <a:solidFill>
              <a:schemeClr val="tx2"/>
            </a:solidFill>
            <a:ln>
              <a:noFill/>
            </a:ln>
            <a:effectLst>
              <a:outerShdw blurRad="508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cxnSp>
          <p:nvCxnSpPr>
            <p:cNvPr id="80" name="Straight Arrow Connector 79">
              <a:extLst>
                <a:ext uri="{FF2B5EF4-FFF2-40B4-BE49-F238E27FC236}">
                  <a16:creationId xmlns:a16="http://schemas.microsoft.com/office/drawing/2014/main" id="{E143E30D-4276-434A-A729-8C00ACBA4A36}"/>
                </a:ext>
              </a:extLst>
            </p:cNvPr>
            <p:cNvCxnSpPr>
              <a:stCxn id="73" idx="3"/>
              <a:endCxn id="74" idx="7"/>
            </p:cNvCxnSpPr>
            <p:nvPr/>
          </p:nvCxnSpPr>
          <p:spPr>
            <a:xfrm flipH="1">
              <a:off x="9387484" y="2029872"/>
              <a:ext cx="410947"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7AEF2AE-9A06-47A9-A9AF-D9A41F2EFD9C}"/>
                </a:ext>
              </a:extLst>
            </p:cNvPr>
            <p:cNvCxnSpPr>
              <a:stCxn id="73" idx="5"/>
              <a:endCxn id="75" idx="1"/>
            </p:cNvCxnSpPr>
            <p:nvPr/>
          </p:nvCxnSpPr>
          <p:spPr>
            <a:xfrm>
              <a:off x="10231181" y="2029872"/>
              <a:ext cx="410947" cy="64471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9C2023A-9120-42D0-A453-F1511ABD3954}"/>
                </a:ext>
              </a:extLst>
            </p:cNvPr>
            <p:cNvCxnSpPr>
              <a:stCxn id="74" idx="3"/>
              <a:endCxn id="76" idx="0"/>
            </p:cNvCxnSpPr>
            <p:nvPr/>
          </p:nvCxnSpPr>
          <p:spPr>
            <a:xfrm flipH="1">
              <a:off x="8749260" y="3107339"/>
              <a:ext cx="205474"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9E8A7A9-BB7E-4782-A2BD-F9D62B871457}"/>
                </a:ext>
              </a:extLst>
            </p:cNvPr>
            <p:cNvCxnSpPr>
              <a:stCxn id="74" idx="5"/>
              <a:endCxn id="77" idx="0"/>
            </p:cNvCxnSpPr>
            <p:nvPr/>
          </p:nvCxnSpPr>
          <p:spPr>
            <a:xfrm>
              <a:off x="9387484" y="3107339"/>
              <a:ext cx="205473"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043DE52-D4F9-4F15-80A8-089B0B4F37DE}"/>
                </a:ext>
              </a:extLst>
            </p:cNvPr>
            <p:cNvCxnSpPr>
              <a:stCxn id="75" idx="3"/>
              <a:endCxn id="78" idx="0"/>
            </p:cNvCxnSpPr>
            <p:nvPr/>
          </p:nvCxnSpPr>
          <p:spPr>
            <a:xfrm flipH="1">
              <a:off x="10436654" y="3107339"/>
              <a:ext cx="205474"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2DF31FE-006F-4FEF-8F4E-3FB117C10084}"/>
                </a:ext>
              </a:extLst>
            </p:cNvPr>
            <p:cNvCxnSpPr>
              <a:stCxn id="75" idx="5"/>
              <a:endCxn id="79" idx="0"/>
            </p:cNvCxnSpPr>
            <p:nvPr/>
          </p:nvCxnSpPr>
          <p:spPr>
            <a:xfrm>
              <a:off x="11074878" y="3107339"/>
              <a:ext cx="205473" cy="5550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6" name="Content Placeholder 2">
              <a:extLst>
                <a:ext uri="{FF2B5EF4-FFF2-40B4-BE49-F238E27FC236}">
                  <a16:creationId xmlns:a16="http://schemas.microsoft.com/office/drawing/2014/main" id="{F8B0A369-692C-4264-B7EB-E6969C13B730}"/>
                </a:ext>
              </a:extLst>
            </p:cNvPr>
            <p:cNvSpPr txBox="1">
              <a:spLocks/>
            </p:cNvSpPr>
            <p:nvPr/>
          </p:nvSpPr>
          <p:spPr>
            <a:xfrm>
              <a:off x="9339431" y="4513453"/>
              <a:ext cx="1302697" cy="459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400" b="1">
                  <a:solidFill>
                    <a:schemeClr val="tx2"/>
                  </a:solidFill>
                </a:rPr>
                <a:t>Predict 1</a:t>
              </a:r>
              <a:endParaRPr lang="en-US" sz="1400">
                <a:solidFill>
                  <a:schemeClr val="tx2"/>
                </a:solidFill>
              </a:endParaRPr>
            </a:p>
          </p:txBody>
        </p:sp>
      </p:grpSp>
      <p:sp>
        <p:nvSpPr>
          <p:cNvPr id="88" name="Content Placeholder 2">
            <a:extLst>
              <a:ext uri="{FF2B5EF4-FFF2-40B4-BE49-F238E27FC236}">
                <a16:creationId xmlns:a16="http://schemas.microsoft.com/office/drawing/2014/main" id="{5651D75C-29C1-4DB5-9611-B1CC3F148B6E}"/>
              </a:ext>
            </a:extLst>
          </p:cNvPr>
          <p:cNvSpPr txBox="1">
            <a:spLocks/>
          </p:cNvSpPr>
          <p:nvPr/>
        </p:nvSpPr>
        <p:spPr>
          <a:xfrm>
            <a:off x="9104160" y="3818661"/>
            <a:ext cx="1769594" cy="2811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400" b="1" dirty="0">
                <a:solidFill>
                  <a:schemeClr val="tx2"/>
                </a:solidFill>
              </a:rPr>
              <a:t>Final Prediction: 1</a:t>
            </a:r>
            <a:endParaRPr lang="en-US" sz="1400" dirty="0">
              <a:solidFill>
                <a:schemeClr val="tx2"/>
              </a:solidFill>
            </a:endParaRPr>
          </a:p>
        </p:txBody>
      </p:sp>
      <p:sp>
        <p:nvSpPr>
          <p:cNvPr id="89" name="Content Placeholder 2">
            <a:extLst>
              <a:ext uri="{FF2B5EF4-FFF2-40B4-BE49-F238E27FC236}">
                <a16:creationId xmlns:a16="http://schemas.microsoft.com/office/drawing/2014/main" id="{35500802-E119-4800-9952-9EAB53C278C9}"/>
              </a:ext>
            </a:extLst>
          </p:cNvPr>
          <p:cNvSpPr txBox="1">
            <a:spLocks/>
          </p:cNvSpPr>
          <p:nvPr/>
        </p:nvSpPr>
        <p:spPr>
          <a:xfrm>
            <a:off x="4518440" y="3637590"/>
            <a:ext cx="1769594" cy="2811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3200" b="1">
                <a:solidFill>
                  <a:schemeClr val="tx2"/>
                </a:solidFill>
              </a:rPr>
              <a:t>+</a:t>
            </a:r>
            <a:endParaRPr lang="en-US" sz="3200">
              <a:solidFill>
                <a:schemeClr val="tx2"/>
              </a:solidFill>
            </a:endParaRPr>
          </a:p>
        </p:txBody>
      </p:sp>
      <p:sp>
        <p:nvSpPr>
          <p:cNvPr id="90" name="Content Placeholder 2">
            <a:extLst>
              <a:ext uri="{FF2B5EF4-FFF2-40B4-BE49-F238E27FC236}">
                <a16:creationId xmlns:a16="http://schemas.microsoft.com/office/drawing/2014/main" id="{320BD4F3-12FA-44D2-9489-4C793DEEAC1E}"/>
              </a:ext>
            </a:extLst>
          </p:cNvPr>
          <p:cNvSpPr txBox="1">
            <a:spLocks/>
          </p:cNvSpPr>
          <p:nvPr/>
        </p:nvSpPr>
        <p:spPr>
          <a:xfrm>
            <a:off x="2092559" y="3640156"/>
            <a:ext cx="1769594" cy="2811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3200" b="1">
                <a:solidFill>
                  <a:schemeClr val="tx2"/>
                </a:solidFill>
              </a:rPr>
              <a:t>+</a:t>
            </a:r>
            <a:endParaRPr lang="en-US" sz="3200">
              <a:solidFill>
                <a:schemeClr val="tx2"/>
              </a:solidFill>
            </a:endParaRPr>
          </a:p>
        </p:txBody>
      </p:sp>
      <p:sp>
        <p:nvSpPr>
          <p:cNvPr id="91" name="Content Placeholder 2">
            <a:extLst>
              <a:ext uri="{FF2B5EF4-FFF2-40B4-BE49-F238E27FC236}">
                <a16:creationId xmlns:a16="http://schemas.microsoft.com/office/drawing/2014/main" id="{AE8FDA99-6A23-4C04-8D82-1BE3ADB0E098}"/>
              </a:ext>
            </a:extLst>
          </p:cNvPr>
          <p:cNvSpPr txBox="1">
            <a:spLocks/>
          </p:cNvSpPr>
          <p:nvPr/>
        </p:nvSpPr>
        <p:spPr>
          <a:xfrm>
            <a:off x="7432472" y="3680332"/>
            <a:ext cx="1769594" cy="2811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3200" b="1" dirty="0">
                <a:solidFill>
                  <a:schemeClr val="tx2"/>
                </a:solidFill>
              </a:rPr>
              <a:t>=</a:t>
            </a:r>
            <a:endParaRPr lang="en-US" sz="3200" dirty="0">
              <a:solidFill>
                <a:schemeClr val="tx2"/>
              </a:solidFill>
            </a:endParaRPr>
          </a:p>
        </p:txBody>
      </p:sp>
      <p:sp>
        <p:nvSpPr>
          <p:cNvPr id="92" name="Rounded Rectangle 27">
            <a:extLst>
              <a:ext uri="{FF2B5EF4-FFF2-40B4-BE49-F238E27FC236}">
                <a16:creationId xmlns:a16="http://schemas.microsoft.com/office/drawing/2014/main" id="{D696CF23-B1F9-41C6-A524-25B0884A3698}"/>
              </a:ext>
            </a:extLst>
          </p:cNvPr>
          <p:cNvSpPr/>
          <p:nvPr/>
        </p:nvSpPr>
        <p:spPr>
          <a:xfrm>
            <a:off x="1053413" y="4639184"/>
            <a:ext cx="4909512" cy="1557312"/>
          </a:xfrm>
          <a:prstGeom prst="roundRect">
            <a:avLst>
              <a:gd name="adj" fmla="val 5634"/>
            </a:avLst>
          </a:prstGeom>
          <a:solidFill>
            <a:schemeClr val="bg1"/>
          </a:solidFill>
          <a:ln>
            <a:solidFill>
              <a:schemeClr val="accent2"/>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t"/>
          <a:lstStyle/>
          <a:p>
            <a:pPr marL="228600">
              <a:spcBef>
                <a:spcPts val="600"/>
              </a:spcBef>
              <a:defRPr/>
            </a:pPr>
            <a:r>
              <a:rPr lang="en-US" sz="1600" b="1" kern="1200">
                <a:solidFill>
                  <a:schemeClr val="accent2"/>
                </a:solidFill>
                <a:latin typeface="Open Sans" panose="020B0606030504020204" pitchFamily="34" charset="0"/>
                <a:ea typeface="Open Sans" panose="020B0606030504020204" pitchFamily="34" charset="0"/>
                <a:cs typeface="Open Sans" panose="020B0606030504020204" pitchFamily="34" charset="0"/>
              </a:rPr>
              <a:t>Strengths</a:t>
            </a:r>
            <a:endParaRPr lang="en-US" sz="1600" b="1" kern="120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Improved accuracy (reduces overfitting) and more powerful than decision trees</a:t>
            </a: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Used in regression and classification</a:t>
            </a:r>
          </a:p>
        </p:txBody>
      </p:sp>
      <p:sp>
        <p:nvSpPr>
          <p:cNvPr id="93" name="Rounded Rectangle 27">
            <a:extLst>
              <a:ext uri="{FF2B5EF4-FFF2-40B4-BE49-F238E27FC236}">
                <a16:creationId xmlns:a16="http://schemas.microsoft.com/office/drawing/2014/main" id="{65B0DC93-5DC6-4F08-B3A2-BB7E62B51A86}"/>
              </a:ext>
            </a:extLst>
          </p:cNvPr>
          <p:cNvSpPr/>
          <p:nvPr/>
        </p:nvSpPr>
        <p:spPr>
          <a:xfrm>
            <a:off x="6175697" y="4632735"/>
            <a:ext cx="4910253" cy="1563761"/>
          </a:xfrm>
          <a:prstGeom prst="roundRect">
            <a:avLst>
              <a:gd name="adj" fmla="val 5634"/>
            </a:avLst>
          </a:prstGeom>
          <a:solidFill>
            <a:schemeClr val="bg1"/>
          </a:solidFill>
          <a:ln>
            <a:solidFill>
              <a:srgbClr val="C00000"/>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spcBef>
                <a:spcPts val="600"/>
              </a:spcBef>
              <a:defRPr/>
            </a:pPr>
            <a:r>
              <a:rPr lang="en-US" sz="1600" b="1" kern="1200">
                <a:solidFill>
                  <a:srgbClr val="C00000"/>
                </a:solidFill>
                <a:latin typeface="Open Sans" panose="020B0606030504020204" pitchFamily="34" charset="0"/>
                <a:ea typeface="Open Sans" panose="020B0606030504020204" pitchFamily="34" charset="0"/>
                <a:cs typeface="Open Sans" panose="020B0606030504020204" pitchFamily="34" charset="0"/>
              </a:rPr>
              <a:t>Weaknesses</a:t>
            </a: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The complexity of the algorithm can cause it to become slow and inefficient</a:t>
            </a: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Real-time predictions can be slow due to large inputs</a:t>
            </a:r>
          </a:p>
        </p:txBody>
      </p:sp>
      <p:sp>
        <p:nvSpPr>
          <p:cNvPr id="94" name="Content Placeholder 2">
            <a:extLst>
              <a:ext uri="{FF2B5EF4-FFF2-40B4-BE49-F238E27FC236}">
                <a16:creationId xmlns:a16="http://schemas.microsoft.com/office/drawing/2014/main" id="{75AE6C08-37F0-4884-9BDA-8FB882D14B01}"/>
              </a:ext>
            </a:extLst>
          </p:cNvPr>
          <p:cNvSpPr txBox="1">
            <a:spLocks/>
          </p:cNvSpPr>
          <p:nvPr/>
        </p:nvSpPr>
        <p:spPr>
          <a:xfrm>
            <a:off x="8329407" y="2773128"/>
            <a:ext cx="2756543" cy="5329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400" b="1" dirty="0">
                <a:solidFill>
                  <a:schemeClr val="tx2"/>
                </a:solidFill>
              </a:rPr>
              <a:t>Majority Voting</a:t>
            </a:r>
            <a:endParaRPr lang="en-US" sz="2400" dirty="0">
              <a:solidFill>
                <a:schemeClr val="tx2"/>
              </a:solidFill>
            </a:endParaRPr>
          </a:p>
        </p:txBody>
      </p:sp>
    </p:spTree>
    <p:extLst>
      <p:ext uri="{BB962C8B-B14F-4D97-AF65-F5344CB8AC3E}">
        <p14:creationId xmlns:p14="http://schemas.microsoft.com/office/powerpoint/2010/main" val="283859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1000"/>
                                        <p:tgtEl>
                                          <p:spTgt spid="90"/>
                                        </p:tgtEl>
                                      </p:cBhvr>
                                    </p:animEffect>
                                    <p:anim calcmode="lin" valueType="num">
                                      <p:cBhvr>
                                        <p:cTn id="18" dur="1000" fill="hold"/>
                                        <p:tgtEl>
                                          <p:spTgt spid="90"/>
                                        </p:tgtEl>
                                        <p:attrNameLst>
                                          <p:attrName>ppt_x</p:attrName>
                                        </p:attrNameLst>
                                      </p:cBhvr>
                                      <p:tavLst>
                                        <p:tav tm="0">
                                          <p:val>
                                            <p:strVal val="#ppt_x"/>
                                          </p:val>
                                        </p:tav>
                                        <p:tav tm="100000">
                                          <p:val>
                                            <p:strVal val="#ppt_x"/>
                                          </p:val>
                                        </p:tav>
                                      </p:tavLst>
                                    </p:anim>
                                    <p:anim calcmode="lin" valueType="num">
                                      <p:cBhvr>
                                        <p:cTn id="19" dur="1000" fill="hold"/>
                                        <p:tgtEl>
                                          <p:spTgt spid="9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1000" fill="hold"/>
                                        <p:tgtEl>
                                          <p:spTgt spid="5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1000"/>
                                        <p:tgtEl>
                                          <p:spTgt spid="89"/>
                                        </p:tgtEl>
                                      </p:cBhvr>
                                    </p:animEffect>
                                    <p:anim calcmode="lin" valueType="num">
                                      <p:cBhvr>
                                        <p:cTn id="29" dur="1000" fill="hold"/>
                                        <p:tgtEl>
                                          <p:spTgt spid="89"/>
                                        </p:tgtEl>
                                        <p:attrNameLst>
                                          <p:attrName>ppt_x</p:attrName>
                                        </p:attrNameLst>
                                      </p:cBhvr>
                                      <p:tavLst>
                                        <p:tav tm="0">
                                          <p:val>
                                            <p:strVal val="#ppt_x"/>
                                          </p:val>
                                        </p:tav>
                                        <p:tav tm="100000">
                                          <p:val>
                                            <p:strVal val="#ppt_x"/>
                                          </p:val>
                                        </p:tav>
                                      </p:tavLst>
                                    </p:anim>
                                    <p:anim calcmode="lin" valueType="num">
                                      <p:cBhvr>
                                        <p:cTn id="30" dur="1000" fill="hold"/>
                                        <p:tgtEl>
                                          <p:spTgt spid="89"/>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nodeType="after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1000"/>
                                        <p:tgtEl>
                                          <p:spTgt spid="72"/>
                                        </p:tgtEl>
                                      </p:cBhvr>
                                    </p:animEffect>
                                    <p:anim calcmode="lin" valueType="num">
                                      <p:cBhvr>
                                        <p:cTn id="35" dur="1000" fill="hold"/>
                                        <p:tgtEl>
                                          <p:spTgt spid="72"/>
                                        </p:tgtEl>
                                        <p:attrNameLst>
                                          <p:attrName>ppt_x</p:attrName>
                                        </p:attrNameLst>
                                      </p:cBhvr>
                                      <p:tavLst>
                                        <p:tav tm="0">
                                          <p:val>
                                            <p:strVal val="#ppt_x"/>
                                          </p:val>
                                        </p:tav>
                                        <p:tav tm="100000">
                                          <p:val>
                                            <p:strVal val="#ppt_x"/>
                                          </p:val>
                                        </p:tav>
                                      </p:tavLst>
                                    </p:anim>
                                    <p:anim calcmode="lin" valueType="num">
                                      <p:cBhvr>
                                        <p:cTn id="36"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1000"/>
                                        <p:tgtEl>
                                          <p:spTgt spid="91"/>
                                        </p:tgtEl>
                                      </p:cBhvr>
                                    </p:animEffect>
                                    <p:anim calcmode="lin" valueType="num">
                                      <p:cBhvr>
                                        <p:cTn id="42" dur="1000" fill="hold"/>
                                        <p:tgtEl>
                                          <p:spTgt spid="91"/>
                                        </p:tgtEl>
                                        <p:attrNameLst>
                                          <p:attrName>ppt_x</p:attrName>
                                        </p:attrNameLst>
                                      </p:cBhvr>
                                      <p:tavLst>
                                        <p:tav tm="0">
                                          <p:val>
                                            <p:strVal val="#ppt_x"/>
                                          </p:val>
                                        </p:tav>
                                        <p:tav tm="100000">
                                          <p:val>
                                            <p:strVal val="#ppt_x"/>
                                          </p:val>
                                        </p:tav>
                                      </p:tavLst>
                                    </p:anim>
                                    <p:anim calcmode="lin" valueType="num">
                                      <p:cBhvr>
                                        <p:cTn id="43" dur="1000" fill="hold"/>
                                        <p:tgtEl>
                                          <p:spTgt spid="9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1000"/>
                                        <p:tgtEl>
                                          <p:spTgt spid="94"/>
                                        </p:tgtEl>
                                      </p:cBhvr>
                                    </p:animEffect>
                                    <p:anim calcmode="lin" valueType="num">
                                      <p:cBhvr>
                                        <p:cTn id="47" dur="1000" fill="hold"/>
                                        <p:tgtEl>
                                          <p:spTgt spid="94"/>
                                        </p:tgtEl>
                                        <p:attrNameLst>
                                          <p:attrName>ppt_x</p:attrName>
                                        </p:attrNameLst>
                                      </p:cBhvr>
                                      <p:tavLst>
                                        <p:tav tm="0">
                                          <p:val>
                                            <p:strVal val="#ppt_x"/>
                                          </p:val>
                                        </p:tav>
                                        <p:tav tm="100000">
                                          <p:val>
                                            <p:strVal val="#ppt_x"/>
                                          </p:val>
                                        </p:tav>
                                      </p:tavLst>
                                    </p:anim>
                                    <p:anim calcmode="lin" valueType="num">
                                      <p:cBhvr>
                                        <p:cTn id="48" dur="1000" fill="hold"/>
                                        <p:tgtEl>
                                          <p:spTgt spid="9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fade">
                                      <p:cBhvr>
                                        <p:cTn id="51" dur="1000"/>
                                        <p:tgtEl>
                                          <p:spTgt spid="88"/>
                                        </p:tgtEl>
                                      </p:cBhvr>
                                    </p:animEffect>
                                    <p:anim calcmode="lin" valueType="num">
                                      <p:cBhvr>
                                        <p:cTn id="52" dur="1000" fill="hold"/>
                                        <p:tgtEl>
                                          <p:spTgt spid="88"/>
                                        </p:tgtEl>
                                        <p:attrNameLst>
                                          <p:attrName>ppt_x</p:attrName>
                                        </p:attrNameLst>
                                      </p:cBhvr>
                                      <p:tavLst>
                                        <p:tav tm="0">
                                          <p:val>
                                            <p:strVal val="#ppt_x"/>
                                          </p:val>
                                        </p:tav>
                                        <p:tav tm="100000">
                                          <p:val>
                                            <p:strVal val="#ppt_x"/>
                                          </p:val>
                                        </p:tav>
                                      </p:tavLst>
                                    </p:anim>
                                    <p:anim calcmode="lin" valueType="num">
                                      <p:cBhvr>
                                        <p:cTn id="53"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1000"/>
                                        <p:tgtEl>
                                          <p:spTgt spid="92"/>
                                        </p:tgtEl>
                                      </p:cBhvr>
                                    </p:animEffect>
                                    <p:anim calcmode="lin" valueType="num">
                                      <p:cBhvr>
                                        <p:cTn id="59" dur="1000" fill="hold"/>
                                        <p:tgtEl>
                                          <p:spTgt spid="92"/>
                                        </p:tgtEl>
                                        <p:attrNameLst>
                                          <p:attrName>ppt_x</p:attrName>
                                        </p:attrNameLst>
                                      </p:cBhvr>
                                      <p:tavLst>
                                        <p:tav tm="0">
                                          <p:val>
                                            <p:strVal val="#ppt_x"/>
                                          </p:val>
                                        </p:tav>
                                        <p:tav tm="100000">
                                          <p:val>
                                            <p:strVal val="#ppt_x"/>
                                          </p:val>
                                        </p:tav>
                                      </p:tavLst>
                                    </p:anim>
                                    <p:anim calcmode="lin" valueType="num">
                                      <p:cBhvr>
                                        <p:cTn id="60"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1000"/>
                                        <p:tgtEl>
                                          <p:spTgt spid="93"/>
                                        </p:tgtEl>
                                      </p:cBhvr>
                                    </p:animEffect>
                                    <p:anim calcmode="lin" valueType="num">
                                      <p:cBhvr>
                                        <p:cTn id="66" dur="1000" fill="hold"/>
                                        <p:tgtEl>
                                          <p:spTgt spid="93"/>
                                        </p:tgtEl>
                                        <p:attrNameLst>
                                          <p:attrName>ppt_x</p:attrName>
                                        </p:attrNameLst>
                                      </p:cBhvr>
                                      <p:tavLst>
                                        <p:tav tm="0">
                                          <p:val>
                                            <p:strVal val="#ppt_x"/>
                                          </p:val>
                                        </p:tav>
                                        <p:tav tm="100000">
                                          <p:val>
                                            <p:strVal val="#ppt_x"/>
                                          </p:val>
                                        </p:tav>
                                      </p:tavLst>
                                    </p:anim>
                                    <p:anim calcmode="lin" valueType="num">
                                      <p:cBhvr>
                                        <p:cTn id="67"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animBg="1"/>
      <p:bldP spid="93" grpId="0" animBg="1"/>
      <p:bldP spid="9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65352-4014-4C6B-B636-5C0F2B7FDA83}"/>
              </a:ext>
            </a:extLst>
          </p:cNvPr>
          <p:cNvSpPr>
            <a:spLocks noGrp="1"/>
          </p:cNvSpPr>
          <p:nvPr>
            <p:ph type="body" idx="1"/>
          </p:nvPr>
        </p:nvSpPr>
        <p:spPr>
          <a:xfrm>
            <a:off x="408600" y="1160463"/>
            <a:ext cx="11375413" cy="1641143"/>
          </a:xfrm>
        </p:spPr>
        <p:txBody>
          <a:bodyPr>
            <a:normAutofit/>
          </a:bodyPr>
          <a:lstStyle/>
          <a:p>
            <a:pPr marL="514350" indent="-285750">
              <a:buChar char="•"/>
            </a:pPr>
            <a:r>
              <a:rPr lang="en-GB" dirty="0">
                <a:solidFill>
                  <a:srgbClr val="57595D"/>
                </a:solidFill>
              </a:rPr>
              <a:t>A classification problem involves classifying data into different labels or categories</a:t>
            </a:r>
          </a:p>
          <a:p>
            <a:pPr marL="514350" indent="-285750">
              <a:buFont typeface="Open Sans"/>
              <a:buChar char="•"/>
            </a:pPr>
            <a:r>
              <a:rPr lang="en-GB" sz="1800" b="0" i="0" u="none" strike="noStrike" dirty="0">
                <a:solidFill>
                  <a:srgbClr val="57595D"/>
                </a:solidFill>
                <a:effectLst/>
              </a:rPr>
              <a:t>The target categories should be </a:t>
            </a:r>
            <a:r>
              <a:rPr lang="en-GB" sz="1800" b="1" i="0" u="none" strike="noStrike" dirty="0">
                <a:solidFill>
                  <a:srgbClr val="FB7F47"/>
                </a:solidFill>
                <a:effectLst/>
              </a:rPr>
              <a:t>discrete variables</a:t>
            </a:r>
          </a:p>
          <a:p>
            <a:pPr marL="514350" indent="-285750">
              <a:buFont typeface="Open Sans"/>
              <a:buChar char="•"/>
            </a:pPr>
            <a:r>
              <a:rPr lang="en-GB" dirty="0"/>
              <a:t>Predictions are made using one or more </a:t>
            </a:r>
            <a:r>
              <a:rPr lang="en-GB" b="1" dirty="0">
                <a:solidFill>
                  <a:schemeClr val="bg2"/>
                </a:solidFill>
              </a:rPr>
              <a:t>input variables</a:t>
            </a:r>
            <a:endParaRPr lang="en-GB" dirty="0">
              <a:solidFill>
                <a:srgbClr val="57595D"/>
              </a:solidFill>
            </a:endParaRPr>
          </a:p>
        </p:txBody>
      </p:sp>
      <p:sp>
        <p:nvSpPr>
          <p:cNvPr id="3" name="Title 2">
            <a:extLst>
              <a:ext uri="{FF2B5EF4-FFF2-40B4-BE49-F238E27FC236}">
                <a16:creationId xmlns:a16="http://schemas.microsoft.com/office/drawing/2014/main" id="{8C69DC46-E045-45F0-A8A1-9F6B94485E4B}"/>
              </a:ext>
            </a:extLst>
          </p:cNvPr>
          <p:cNvSpPr>
            <a:spLocks noGrp="1"/>
          </p:cNvSpPr>
          <p:nvPr>
            <p:ph type="title"/>
          </p:nvPr>
        </p:nvSpPr>
        <p:spPr/>
        <p:txBody>
          <a:bodyPr/>
          <a:lstStyle/>
          <a:p>
            <a:r>
              <a:rPr lang="en-GB"/>
              <a:t>What Is Classification?</a:t>
            </a:r>
          </a:p>
        </p:txBody>
      </p:sp>
      <p:sp>
        <p:nvSpPr>
          <p:cNvPr id="39" name="TextBox 38">
            <a:extLst>
              <a:ext uri="{FF2B5EF4-FFF2-40B4-BE49-F238E27FC236}">
                <a16:creationId xmlns:a16="http://schemas.microsoft.com/office/drawing/2014/main" id="{05022BD4-ABCD-410D-A649-59CCE98891EA}"/>
              </a:ext>
            </a:extLst>
          </p:cNvPr>
          <p:cNvSpPr txBox="1"/>
          <p:nvPr/>
        </p:nvSpPr>
        <p:spPr>
          <a:xfrm>
            <a:off x="6299295" y="4052"/>
            <a:ext cx="4486673" cy="82840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514350" indent="-285750">
              <a:lnSpc>
                <a:spcPct val="120000"/>
              </a:lnSpc>
              <a:spcBef>
                <a:spcPts val="1000"/>
              </a:spcBef>
              <a:buClr>
                <a:schemeClr val="dk1"/>
              </a:buClr>
              <a:buSzPts val="1600"/>
              <a:buFont typeface="Open Sans"/>
              <a:buChar char="•"/>
              <a:defRPr sz="1800">
                <a:solidFill>
                  <a:srgbClr val="57595D"/>
                </a:solidFill>
                <a:latin typeface="Open Sans"/>
                <a:ea typeface="Open Sans"/>
                <a:cs typeface="Open Sans"/>
                <a:sym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endParaRPr lang="en-GB"/>
          </a:p>
        </p:txBody>
      </p:sp>
      <p:sp>
        <p:nvSpPr>
          <p:cNvPr id="10" name="Arc 9">
            <a:extLst>
              <a:ext uri="{FF2B5EF4-FFF2-40B4-BE49-F238E27FC236}">
                <a16:creationId xmlns:a16="http://schemas.microsoft.com/office/drawing/2014/main" id="{F339539F-324F-45B2-9B28-76B410938431}"/>
              </a:ext>
            </a:extLst>
          </p:cNvPr>
          <p:cNvSpPr/>
          <p:nvPr/>
        </p:nvSpPr>
        <p:spPr>
          <a:xfrm>
            <a:off x="4982250" y="3093342"/>
            <a:ext cx="501589" cy="501589"/>
          </a:xfrm>
          <a:prstGeom prst="arc">
            <a:avLst>
              <a:gd name="adj1" fmla="val 13200000"/>
              <a:gd name="adj2" fmla="val 192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Arc 10">
            <a:extLst>
              <a:ext uri="{FF2B5EF4-FFF2-40B4-BE49-F238E27FC236}">
                <a16:creationId xmlns:a16="http://schemas.microsoft.com/office/drawing/2014/main" id="{45805BA0-FD24-4389-800C-361B2D11DC6E}"/>
              </a:ext>
            </a:extLst>
          </p:cNvPr>
          <p:cNvSpPr/>
          <p:nvPr/>
        </p:nvSpPr>
        <p:spPr>
          <a:xfrm>
            <a:off x="4982250" y="3093342"/>
            <a:ext cx="501589" cy="501589"/>
          </a:xfrm>
          <a:prstGeom prst="arc">
            <a:avLst>
              <a:gd name="adj1" fmla="val 2400000"/>
              <a:gd name="adj2" fmla="val 84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4D11F462-118F-44B8-B236-29F564289A14}"/>
              </a:ext>
            </a:extLst>
          </p:cNvPr>
          <p:cNvSpPr/>
          <p:nvPr/>
        </p:nvSpPr>
        <p:spPr>
          <a:xfrm>
            <a:off x="4731455" y="3183628"/>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rPr>
              <a:t>Strokes</a:t>
            </a:r>
            <a:endParaRPr lang="en-CA"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Arc 21">
            <a:extLst>
              <a:ext uri="{FF2B5EF4-FFF2-40B4-BE49-F238E27FC236}">
                <a16:creationId xmlns:a16="http://schemas.microsoft.com/office/drawing/2014/main" id="{66FF6391-8B4B-4EA7-A5D1-F44D0B986B2F}"/>
              </a:ext>
            </a:extLst>
          </p:cNvPr>
          <p:cNvSpPr/>
          <p:nvPr/>
        </p:nvSpPr>
        <p:spPr>
          <a:xfrm>
            <a:off x="6688801" y="3091239"/>
            <a:ext cx="501589" cy="501589"/>
          </a:xfrm>
          <a:prstGeom prst="arc">
            <a:avLst>
              <a:gd name="adj1" fmla="val 13200000"/>
              <a:gd name="adj2" fmla="val 192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3" name="Arc 22">
            <a:extLst>
              <a:ext uri="{FF2B5EF4-FFF2-40B4-BE49-F238E27FC236}">
                <a16:creationId xmlns:a16="http://schemas.microsoft.com/office/drawing/2014/main" id="{ADCC5F9D-6BA6-48F6-8F99-AC501A298CF1}"/>
              </a:ext>
            </a:extLst>
          </p:cNvPr>
          <p:cNvSpPr/>
          <p:nvPr/>
        </p:nvSpPr>
        <p:spPr>
          <a:xfrm>
            <a:off x="6688801" y="3091239"/>
            <a:ext cx="501589" cy="501589"/>
          </a:xfrm>
          <a:prstGeom prst="arc">
            <a:avLst>
              <a:gd name="adj1" fmla="val 2400000"/>
              <a:gd name="adj2" fmla="val 84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4" name="Freeform: Shape 23">
            <a:extLst>
              <a:ext uri="{FF2B5EF4-FFF2-40B4-BE49-F238E27FC236}">
                <a16:creationId xmlns:a16="http://schemas.microsoft.com/office/drawing/2014/main" id="{279049B5-2DD9-4118-BED1-9AAA4D76AE18}"/>
              </a:ext>
            </a:extLst>
          </p:cNvPr>
          <p:cNvSpPr/>
          <p:nvPr/>
        </p:nvSpPr>
        <p:spPr>
          <a:xfrm>
            <a:off x="6438006" y="3181525"/>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rPr>
              <a:t>Form</a:t>
            </a:r>
            <a:endParaRPr lang="en-CA"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8" name="Group 77">
            <a:extLst>
              <a:ext uri="{FF2B5EF4-FFF2-40B4-BE49-F238E27FC236}">
                <a16:creationId xmlns:a16="http://schemas.microsoft.com/office/drawing/2014/main" id="{9C28C51C-96E5-45E5-A963-FFECEE4C102F}"/>
              </a:ext>
            </a:extLst>
          </p:cNvPr>
          <p:cNvGrpSpPr/>
          <p:nvPr/>
        </p:nvGrpSpPr>
        <p:grpSpPr>
          <a:xfrm>
            <a:off x="6239430" y="4517857"/>
            <a:ext cx="1003179" cy="501589"/>
            <a:chOff x="6271505" y="4867130"/>
            <a:chExt cx="1003179" cy="501589"/>
          </a:xfrm>
        </p:grpSpPr>
        <p:sp>
          <p:nvSpPr>
            <p:cNvPr id="19" name="Arc 18">
              <a:extLst>
                <a:ext uri="{FF2B5EF4-FFF2-40B4-BE49-F238E27FC236}">
                  <a16:creationId xmlns:a16="http://schemas.microsoft.com/office/drawing/2014/main" id="{0FCD54BA-F46D-4916-B955-E2FE1ED39E0D}"/>
                </a:ext>
              </a:extLst>
            </p:cNvPr>
            <p:cNvSpPr/>
            <p:nvPr/>
          </p:nvSpPr>
          <p:spPr>
            <a:xfrm>
              <a:off x="6522300" y="4867130"/>
              <a:ext cx="501589" cy="501589"/>
            </a:xfrm>
            <a:prstGeom prst="arc">
              <a:avLst>
                <a:gd name="adj1" fmla="val 13200000"/>
                <a:gd name="adj2" fmla="val 192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Arc 19">
              <a:extLst>
                <a:ext uri="{FF2B5EF4-FFF2-40B4-BE49-F238E27FC236}">
                  <a16:creationId xmlns:a16="http://schemas.microsoft.com/office/drawing/2014/main" id="{D9CF0BA9-E0DC-46D1-AFC7-4CEFFE9422A3}"/>
                </a:ext>
              </a:extLst>
            </p:cNvPr>
            <p:cNvSpPr/>
            <p:nvPr/>
          </p:nvSpPr>
          <p:spPr>
            <a:xfrm>
              <a:off x="6522300" y="4867130"/>
              <a:ext cx="501589" cy="501589"/>
            </a:xfrm>
            <a:prstGeom prst="arc">
              <a:avLst>
                <a:gd name="adj1" fmla="val 2400000"/>
                <a:gd name="adj2" fmla="val 84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A9A49F03-32E8-4BC3-940F-6A2FB540D451}"/>
                </a:ext>
              </a:extLst>
            </p:cNvPr>
            <p:cNvSpPr/>
            <p:nvPr/>
          </p:nvSpPr>
          <p:spPr>
            <a:xfrm>
              <a:off x="6271505" y="4957416"/>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Forged</a:t>
              </a:r>
              <a:endParaRPr lang="en-CA"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6" name="Group 75">
            <a:extLst>
              <a:ext uri="{FF2B5EF4-FFF2-40B4-BE49-F238E27FC236}">
                <a16:creationId xmlns:a16="http://schemas.microsoft.com/office/drawing/2014/main" id="{FA420F3E-B3C0-474C-A676-68A542A08669}"/>
              </a:ext>
            </a:extLst>
          </p:cNvPr>
          <p:cNvGrpSpPr/>
          <p:nvPr/>
        </p:nvGrpSpPr>
        <p:grpSpPr>
          <a:xfrm>
            <a:off x="5587363" y="3093343"/>
            <a:ext cx="1003179" cy="1514799"/>
            <a:chOff x="5619438" y="3442616"/>
            <a:chExt cx="1003179" cy="1514799"/>
          </a:xfrm>
        </p:grpSpPr>
        <p:sp>
          <p:nvSpPr>
            <p:cNvPr id="8" name="Freeform: Shape 7">
              <a:extLst>
                <a:ext uri="{FF2B5EF4-FFF2-40B4-BE49-F238E27FC236}">
                  <a16:creationId xmlns:a16="http://schemas.microsoft.com/office/drawing/2014/main" id="{5441A69B-BFAF-420C-B335-B80544817162}"/>
                </a:ext>
              </a:extLst>
            </p:cNvPr>
            <p:cNvSpPr/>
            <p:nvPr/>
          </p:nvSpPr>
          <p:spPr>
            <a:xfrm>
              <a:off x="6121028" y="4656462"/>
              <a:ext cx="461462" cy="300953"/>
            </a:xfrm>
            <a:custGeom>
              <a:avLst/>
              <a:gdLst/>
              <a:ahLst/>
              <a:cxnLst/>
              <a:rect l="0" t="0" r="0" b="0"/>
              <a:pathLst>
                <a:path>
                  <a:moveTo>
                    <a:pt x="0" y="0"/>
                  </a:moveTo>
                  <a:lnTo>
                    <a:pt x="0" y="300953"/>
                  </a:lnTo>
                  <a:lnTo>
                    <a:pt x="461462" y="300953"/>
                  </a:lnTo>
                </a:path>
              </a:pathLst>
            </a:custGeom>
            <a:noFill/>
            <a:ln>
              <a:solidFill>
                <a:schemeClr val="tx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8B902AF9-9595-4305-BFE1-E8DD9B658176}"/>
                </a:ext>
              </a:extLst>
            </p:cNvPr>
            <p:cNvSpPr/>
            <p:nvPr/>
          </p:nvSpPr>
          <p:spPr>
            <a:xfrm>
              <a:off x="6075308" y="3944205"/>
              <a:ext cx="91440" cy="210667"/>
            </a:xfrm>
            <a:custGeom>
              <a:avLst/>
              <a:gdLst/>
              <a:ahLst/>
              <a:cxnLst/>
              <a:rect l="0" t="0" r="0" b="0"/>
              <a:pathLst>
                <a:path>
                  <a:moveTo>
                    <a:pt x="45720" y="0"/>
                  </a:moveTo>
                  <a:lnTo>
                    <a:pt x="45720" y="210667"/>
                  </a:lnTo>
                </a:path>
              </a:pathLst>
            </a:custGeom>
            <a:noFill/>
            <a:ln>
              <a:solidFill>
                <a:schemeClr val="tx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Arc 12">
              <a:extLst>
                <a:ext uri="{FF2B5EF4-FFF2-40B4-BE49-F238E27FC236}">
                  <a16:creationId xmlns:a16="http://schemas.microsoft.com/office/drawing/2014/main" id="{FC9524C6-9354-43BF-B0EC-B5EBE3254264}"/>
                </a:ext>
              </a:extLst>
            </p:cNvPr>
            <p:cNvSpPr/>
            <p:nvPr/>
          </p:nvSpPr>
          <p:spPr>
            <a:xfrm>
              <a:off x="5870233" y="3442616"/>
              <a:ext cx="501589" cy="501589"/>
            </a:xfrm>
            <a:prstGeom prst="arc">
              <a:avLst>
                <a:gd name="adj1" fmla="val 13200000"/>
                <a:gd name="adj2" fmla="val 192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Arc 13">
              <a:extLst>
                <a:ext uri="{FF2B5EF4-FFF2-40B4-BE49-F238E27FC236}">
                  <a16:creationId xmlns:a16="http://schemas.microsoft.com/office/drawing/2014/main" id="{A348BDB5-A758-40F8-99E9-07D0EDDA1F2B}"/>
                </a:ext>
              </a:extLst>
            </p:cNvPr>
            <p:cNvSpPr/>
            <p:nvPr/>
          </p:nvSpPr>
          <p:spPr>
            <a:xfrm>
              <a:off x="5870233" y="3442616"/>
              <a:ext cx="501589" cy="501589"/>
            </a:xfrm>
            <a:prstGeom prst="arc">
              <a:avLst>
                <a:gd name="adj1" fmla="val 2400000"/>
                <a:gd name="adj2" fmla="val 84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Shape 14">
              <a:extLst>
                <a:ext uri="{FF2B5EF4-FFF2-40B4-BE49-F238E27FC236}">
                  <a16:creationId xmlns:a16="http://schemas.microsoft.com/office/drawing/2014/main" id="{A3C31E98-19FE-4749-9158-39431C8A0131}"/>
                </a:ext>
              </a:extLst>
            </p:cNvPr>
            <p:cNvSpPr/>
            <p:nvPr/>
          </p:nvSpPr>
          <p:spPr>
            <a:xfrm>
              <a:off x="5619438" y="3532902"/>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rPr>
                <a:t>Variation</a:t>
              </a:r>
              <a:endParaRPr lang="en-CA"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Arc 15">
              <a:extLst>
                <a:ext uri="{FF2B5EF4-FFF2-40B4-BE49-F238E27FC236}">
                  <a16:creationId xmlns:a16="http://schemas.microsoft.com/office/drawing/2014/main" id="{66537800-C105-4450-9EC4-E26568B02468}"/>
                </a:ext>
              </a:extLst>
            </p:cNvPr>
            <p:cNvSpPr/>
            <p:nvPr/>
          </p:nvSpPr>
          <p:spPr>
            <a:xfrm>
              <a:off x="5870233" y="4154873"/>
              <a:ext cx="501589" cy="501589"/>
            </a:xfrm>
            <a:prstGeom prst="arc">
              <a:avLst>
                <a:gd name="adj1" fmla="val 13200000"/>
                <a:gd name="adj2" fmla="val 19200000"/>
              </a:avLst>
            </a:prstGeom>
            <a:ln>
              <a:solidFill>
                <a:schemeClr val="tx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7" name="Arc 16">
              <a:extLst>
                <a:ext uri="{FF2B5EF4-FFF2-40B4-BE49-F238E27FC236}">
                  <a16:creationId xmlns:a16="http://schemas.microsoft.com/office/drawing/2014/main" id="{6BBC7A2C-1FB5-4293-97EC-465D6F2C1FFF}"/>
                </a:ext>
              </a:extLst>
            </p:cNvPr>
            <p:cNvSpPr/>
            <p:nvPr/>
          </p:nvSpPr>
          <p:spPr>
            <a:xfrm>
              <a:off x="5870233" y="4154873"/>
              <a:ext cx="501589" cy="501589"/>
            </a:xfrm>
            <a:prstGeom prst="arc">
              <a:avLst>
                <a:gd name="adj1" fmla="val 2400000"/>
                <a:gd name="adj2" fmla="val 8400000"/>
              </a:avLst>
            </a:prstGeom>
            <a:ln>
              <a:solidFill>
                <a:schemeClr val="tx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E23A369D-940C-4075-940D-B94870F4EAB1}"/>
                </a:ext>
              </a:extLst>
            </p:cNvPr>
            <p:cNvSpPr/>
            <p:nvPr/>
          </p:nvSpPr>
          <p:spPr>
            <a:xfrm>
              <a:off x="5619438" y="4245159"/>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200" b="1"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Signature Analysis</a:t>
              </a:r>
              <a:endParaRPr lang="en-CA" sz="1200" b="1" kern="12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Freeform: Shape 71">
              <a:extLst>
                <a:ext uri="{FF2B5EF4-FFF2-40B4-BE49-F238E27FC236}">
                  <a16:creationId xmlns:a16="http://schemas.microsoft.com/office/drawing/2014/main" id="{8FD3727C-0880-40C8-8626-58A3D0DCBFBD}"/>
                </a:ext>
              </a:extLst>
            </p:cNvPr>
            <p:cNvSpPr/>
            <p:nvPr/>
          </p:nvSpPr>
          <p:spPr>
            <a:xfrm flipH="1">
              <a:off x="5659565" y="4656462"/>
              <a:ext cx="461462" cy="300953"/>
            </a:xfrm>
            <a:custGeom>
              <a:avLst/>
              <a:gdLst/>
              <a:ahLst/>
              <a:cxnLst/>
              <a:rect l="0" t="0" r="0" b="0"/>
              <a:pathLst>
                <a:path>
                  <a:moveTo>
                    <a:pt x="0" y="0"/>
                  </a:moveTo>
                  <a:lnTo>
                    <a:pt x="0" y="300953"/>
                  </a:lnTo>
                  <a:lnTo>
                    <a:pt x="461462" y="300953"/>
                  </a:lnTo>
                </a:path>
              </a:pathLst>
            </a:custGeom>
            <a:noFill/>
            <a:ln>
              <a:solidFill>
                <a:schemeClr val="tx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77" name="Group 76">
            <a:extLst>
              <a:ext uri="{FF2B5EF4-FFF2-40B4-BE49-F238E27FC236}">
                <a16:creationId xmlns:a16="http://schemas.microsoft.com/office/drawing/2014/main" id="{41AFA6B8-9791-4945-BD0D-2731D3C79276}"/>
              </a:ext>
            </a:extLst>
          </p:cNvPr>
          <p:cNvGrpSpPr/>
          <p:nvPr/>
        </p:nvGrpSpPr>
        <p:grpSpPr>
          <a:xfrm>
            <a:off x="4949390" y="4517856"/>
            <a:ext cx="1003179" cy="501589"/>
            <a:chOff x="4981465" y="4867129"/>
            <a:chExt cx="1003179" cy="501589"/>
          </a:xfrm>
        </p:grpSpPr>
        <p:sp>
          <p:nvSpPr>
            <p:cNvPr id="73" name="Arc 72">
              <a:extLst>
                <a:ext uri="{FF2B5EF4-FFF2-40B4-BE49-F238E27FC236}">
                  <a16:creationId xmlns:a16="http://schemas.microsoft.com/office/drawing/2014/main" id="{B30F8E62-3C52-4CB2-A228-890837E9091F}"/>
                </a:ext>
              </a:extLst>
            </p:cNvPr>
            <p:cNvSpPr/>
            <p:nvPr/>
          </p:nvSpPr>
          <p:spPr>
            <a:xfrm>
              <a:off x="5232260" y="4867129"/>
              <a:ext cx="501589" cy="501589"/>
            </a:xfrm>
            <a:prstGeom prst="arc">
              <a:avLst>
                <a:gd name="adj1" fmla="val 13200000"/>
                <a:gd name="adj2" fmla="val 192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74" name="Arc 73">
              <a:extLst>
                <a:ext uri="{FF2B5EF4-FFF2-40B4-BE49-F238E27FC236}">
                  <a16:creationId xmlns:a16="http://schemas.microsoft.com/office/drawing/2014/main" id="{53114B6D-8717-4CCD-B133-A38E9AF78148}"/>
                </a:ext>
              </a:extLst>
            </p:cNvPr>
            <p:cNvSpPr/>
            <p:nvPr/>
          </p:nvSpPr>
          <p:spPr>
            <a:xfrm>
              <a:off x="5232260" y="4867129"/>
              <a:ext cx="501589" cy="501589"/>
            </a:xfrm>
            <a:prstGeom prst="arc">
              <a:avLst>
                <a:gd name="adj1" fmla="val 2400000"/>
                <a:gd name="adj2" fmla="val 84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75" name="Freeform: Shape 74">
              <a:extLst>
                <a:ext uri="{FF2B5EF4-FFF2-40B4-BE49-F238E27FC236}">
                  <a16:creationId xmlns:a16="http://schemas.microsoft.com/office/drawing/2014/main" id="{31676278-3707-4835-8DA0-09E06E127854}"/>
                </a:ext>
              </a:extLst>
            </p:cNvPr>
            <p:cNvSpPr/>
            <p:nvPr/>
          </p:nvSpPr>
          <p:spPr>
            <a:xfrm>
              <a:off x="4981465" y="4957415"/>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Genuine</a:t>
              </a:r>
              <a:endParaRPr lang="en-CA"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81" name="Arc 80">
            <a:extLst>
              <a:ext uri="{FF2B5EF4-FFF2-40B4-BE49-F238E27FC236}">
                <a16:creationId xmlns:a16="http://schemas.microsoft.com/office/drawing/2014/main" id="{A298D3A2-A7D8-48DF-895F-CF1A3AF124A9}"/>
              </a:ext>
            </a:extLst>
          </p:cNvPr>
          <p:cNvSpPr/>
          <p:nvPr/>
        </p:nvSpPr>
        <p:spPr>
          <a:xfrm>
            <a:off x="8250482" y="3091238"/>
            <a:ext cx="501589" cy="501589"/>
          </a:xfrm>
          <a:prstGeom prst="arc">
            <a:avLst>
              <a:gd name="adj1" fmla="val 13200000"/>
              <a:gd name="adj2" fmla="val 192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2" name="Arc 81">
            <a:extLst>
              <a:ext uri="{FF2B5EF4-FFF2-40B4-BE49-F238E27FC236}">
                <a16:creationId xmlns:a16="http://schemas.microsoft.com/office/drawing/2014/main" id="{D3606C4F-B4AC-4FEC-9503-E2C7570F1B59}"/>
              </a:ext>
            </a:extLst>
          </p:cNvPr>
          <p:cNvSpPr/>
          <p:nvPr/>
        </p:nvSpPr>
        <p:spPr>
          <a:xfrm>
            <a:off x="8250482" y="3091238"/>
            <a:ext cx="501589" cy="501589"/>
          </a:xfrm>
          <a:prstGeom prst="arc">
            <a:avLst>
              <a:gd name="adj1" fmla="val 2400000"/>
              <a:gd name="adj2" fmla="val 84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3" name="Freeform: Shape 82">
            <a:extLst>
              <a:ext uri="{FF2B5EF4-FFF2-40B4-BE49-F238E27FC236}">
                <a16:creationId xmlns:a16="http://schemas.microsoft.com/office/drawing/2014/main" id="{06607479-B401-4BD3-9267-5F7CB8BC9806}"/>
              </a:ext>
            </a:extLst>
          </p:cNvPr>
          <p:cNvSpPr/>
          <p:nvPr/>
        </p:nvSpPr>
        <p:spPr>
          <a:xfrm>
            <a:off x="7999687" y="3181524"/>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rPr>
              <a:t>Credit</a:t>
            </a:r>
            <a:endParaRPr lang="en-CA"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Arc 84">
            <a:extLst>
              <a:ext uri="{FF2B5EF4-FFF2-40B4-BE49-F238E27FC236}">
                <a16:creationId xmlns:a16="http://schemas.microsoft.com/office/drawing/2014/main" id="{F1400316-CBA7-48F8-992F-CF52040C851B}"/>
              </a:ext>
            </a:extLst>
          </p:cNvPr>
          <p:cNvSpPr/>
          <p:nvPr/>
        </p:nvSpPr>
        <p:spPr>
          <a:xfrm>
            <a:off x="9957033" y="3089135"/>
            <a:ext cx="501589" cy="501589"/>
          </a:xfrm>
          <a:prstGeom prst="arc">
            <a:avLst>
              <a:gd name="adj1" fmla="val 13200000"/>
              <a:gd name="adj2" fmla="val 192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6" name="Arc 85">
            <a:extLst>
              <a:ext uri="{FF2B5EF4-FFF2-40B4-BE49-F238E27FC236}">
                <a16:creationId xmlns:a16="http://schemas.microsoft.com/office/drawing/2014/main" id="{68CA92EC-6B4E-44FD-8E25-CA10DC10B034}"/>
              </a:ext>
            </a:extLst>
          </p:cNvPr>
          <p:cNvSpPr/>
          <p:nvPr/>
        </p:nvSpPr>
        <p:spPr>
          <a:xfrm>
            <a:off x="9957033" y="3089135"/>
            <a:ext cx="501589" cy="501589"/>
          </a:xfrm>
          <a:prstGeom prst="arc">
            <a:avLst>
              <a:gd name="adj1" fmla="val 2400000"/>
              <a:gd name="adj2" fmla="val 84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7" name="Freeform: Shape 86">
            <a:extLst>
              <a:ext uri="{FF2B5EF4-FFF2-40B4-BE49-F238E27FC236}">
                <a16:creationId xmlns:a16="http://schemas.microsoft.com/office/drawing/2014/main" id="{5C7AE3BE-2E9E-4E7D-9FA1-651EF3B6EE9A}"/>
              </a:ext>
            </a:extLst>
          </p:cNvPr>
          <p:cNvSpPr/>
          <p:nvPr/>
        </p:nvSpPr>
        <p:spPr>
          <a:xfrm>
            <a:off x="9706238" y="3179421"/>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rPr>
              <a:t>Status</a:t>
            </a:r>
            <a:endParaRPr lang="en-CA"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89" name="Group 88">
            <a:extLst>
              <a:ext uri="{FF2B5EF4-FFF2-40B4-BE49-F238E27FC236}">
                <a16:creationId xmlns:a16="http://schemas.microsoft.com/office/drawing/2014/main" id="{28DD8D58-9A9B-4072-936C-1EA5A77C0093}"/>
              </a:ext>
            </a:extLst>
          </p:cNvPr>
          <p:cNvGrpSpPr/>
          <p:nvPr/>
        </p:nvGrpSpPr>
        <p:grpSpPr>
          <a:xfrm>
            <a:off x="9507662" y="4515753"/>
            <a:ext cx="1003179" cy="501589"/>
            <a:chOff x="6271505" y="4867130"/>
            <a:chExt cx="1003179" cy="501589"/>
          </a:xfrm>
        </p:grpSpPr>
        <p:sp>
          <p:nvSpPr>
            <p:cNvPr id="104" name="Arc 103">
              <a:extLst>
                <a:ext uri="{FF2B5EF4-FFF2-40B4-BE49-F238E27FC236}">
                  <a16:creationId xmlns:a16="http://schemas.microsoft.com/office/drawing/2014/main" id="{3BB77FB1-6725-47DE-AF06-0AEFA8F3A0A8}"/>
                </a:ext>
              </a:extLst>
            </p:cNvPr>
            <p:cNvSpPr/>
            <p:nvPr/>
          </p:nvSpPr>
          <p:spPr>
            <a:xfrm>
              <a:off x="6522300" y="4867130"/>
              <a:ext cx="501589" cy="501589"/>
            </a:xfrm>
            <a:prstGeom prst="arc">
              <a:avLst>
                <a:gd name="adj1" fmla="val 13200000"/>
                <a:gd name="adj2" fmla="val 192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5" name="Arc 104">
              <a:extLst>
                <a:ext uri="{FF2B5EF4-FFF2-40B4-BE49-F238E27FC236}">
                  <a16:creationId xmlns:a16="http://schemas.microsoft.com/office/drawing/2014/main" id="{48157CAB-E8E9-4A49-A300-25AFD6C3F3DD}"/>
                </a:ext>
              </a:extLst>
            </p:cNvPr>
            <p:cNvSpPr/>
            <p:nvPr/>
          </p:nvSpPr>
          <p:spPr>
            <a:xfrm>
              <a:off x="6522300" y="4867130"/>
              <a:ext cx="501589" cy="501589"/>
            </a:xfrm>
            <a:prstGeom prst="arc">
              <a:avLst>
                <a:gd name="adj1" fmla="val 2400000"/>
                <a:gd name="adj2" fmla="val 84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6" name="Freeform: Shape 105">
              <a:extLst>
                <a:ext uri="{FF2B5EF4-FFF2-40B4-BE49-F238E27FC236}">
                  <a16:creationId xmlns:a16="http://schemas.microsoft.com/office/drawing/2014/main" id="{2B3099C7-5916-4699-B743-38AB6BF6F9E3}"/>
                </a:ext>
              </a:extLst>
            </p:cNvPr>
            <p:cNvSpPr/>
            <p:nvPr/>
          </p:nvSpPr>
          <p:spPr>
            <a:xfrm>
              <a:off x="6271505" y="4957416"/>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Not Default</a:t>
              </a:r>
              <a:endParaRPr lang="en-CA"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0" name="Group 89">
            <a:extLst>
              <a:ext uri="{FF2B5EF4-FFF2-40B4-BE49-F238E27FC236}">
                <a16:creationId xmlns:a16="http://schemas.microsoft.com/office/drawing/2014/main" id="{A97A8336-4416-4EDD-AA94-CF3C6FE28718}"/>
              </a:ext>
            </a:extLst>
          </p:cNvPr>
          <p:cNvGrpSpPr/>
          <p:nvPr/>
        </p:nvGrpSpPr>
        <p:grpSpPr>
          <a:xfrm>
            <a:off x="8855595" y="3091239"/>
            <a:ext cx="1003179" cy="1514799"/>
            <a:chOff x="5619438" y="3442616"/>
            <a:chExt cx="1003179" cy="1514799"/>
          </a:xfrm>
        </p:grpSpPr>
        <p:sp>
          <p:nvSpPr>
            <p:cNvPr id="95" name="Freeform: Shape 94">
              <a:extLst>
                <a:ext uri="{FF2B5EF4-FFF2-40B4-BE49-F238E27FC236}">
                  <a16:creationId xmlns:a16="http://schemas.microsoft.com/office/drawing/2014/main" id="{772CAC64-DAF6-4C73-AE48-599AB609D57F}"/>
                </a:ext>
              </a:extLst>
            </p:cNvPr>
            <p:cNvSpPr/>
            <p:nvPr/>
          </p:nvSpPr>
          <p:spPr>
            <a:xfrm>
              <a:off x="6121028" y="4656462"/>
              <a:ext cx="461462" cy="300953"/>
            </a:xfrm>
            <a:custGeom>
              <a:avLst/>
              <a:gdLst/>
              <a:ahLst/>
              <a:cxnLst/>
              <a:rect l="0" t="0" r="0" b="0"/>
              <a:pathLst>
                <a:path>
                  <a:moveTo>
                    <a:pt x="0" y="0"/>
                  </a:moveTo>
                  <a:lnTo>
                    <a:pt x="0" y="300953"/>
                  </a:lnTo>
                  <a:lnTo>
                    <a:pt x="461462" y="300953"/>
                  </a:lnTo>
                </a:path>
              </a:pathLst>
            </a:custGeom>
            <a:noFill/>
            <a:ln>
              <a:solidFill>
                <a:schemeClr val="tx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6" name="Freeform: Shape 95">
              <a:extLst>
                <a:ext uri="{FF2B5EF4-FFF2-40B4-BE49-F238E27FC236}">
                  <a16:creationId xmlns:a16="http://schemas.microsoft.com/office/drawing/2014/main" id="{092D1F6A-3C9B-4ADD-87BA-EC718545350F}"/>
                </a:ext>
              </a:extLst>
            </p:cNvPr>
            <p:cNvSpPr/>
            <p:nvPr/>
          </p:nvSpPr>
          <p:spPr>
            <a:xfrm>
              <a:off x="6075308" y="3944205"/>
              <a:ext cx="91440" cy="210667"/>
            </a:xfrm>
            <a:custGeom>
              <a:avLst/>
              <a:gdLst/>
              <a:ahLst/>
              <a:cxnLst/>
              <a:rect l="0" t="0" r="0" b="0"/>
              <a:pathLst>
                <a:path>
                  <a:moveTo>
                    <a:pt x="45720" y="0"/>
                  </a:moveTo>
                  <a:lnTo>
                    <a:pt x="45720" y="210667"/>
                  </a:lnTo>
                </a:path>
              </a:pathLst>
            </a:custGeom>
            <a:noFill/>
            <a:ln>
              <a:solidFill>
                <a:schemeClr val="tx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7" name="Arc 96">
              <a:extLst>
                <a:ext uri="{FF2B5EF4-FFF2-40B4-BE49-F238E27FC236}">
                  <a16:creationId xmlns:a16="http://schemas.microsoft.com/office/drawing/2014/main" id="{B802D34A-A202-44F5-B422-D1B3457C0089}"/>
                </a:ext>
              </a:extLst>
            </p:cNvPr>
            <p:cNvSpPr/>
            <p:nvPr/>
          </p:nvSpPr>
          <p:spPr>
            <a:xfrm>
              <a:off x="5870233" y="3442616"/>
              <a:ext cx="501589" cy="501589"/>
            </a:xfrm>
            <a:prstGeom prst="arc">
              <a:avLst>
                <a:gd name="adj1" fmla="val 13200000"/>
                <a:gd name="adj2" fmla="val 192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8" name="Arc 97">
              <a:extLst>
                <a:ext uri="{FF2B5EF4-FFF2-40B4-BE49-F238E27FC236}">
                  <a16:creationId xmlns:a16="http://schemas.microsoft.com/office/drawing/2014/main" id="{D4C836B4-F691-43AF-AE2E-E0ACA0063C22}"/>
                </a:ext>
              </a:extLst>
            </p:cNvPr>
            <p:cNvSpPr/>
            <p:nvPr/>
          </p:nvSpPr>
          <p:spPr>
            <a:xfrm>
              <a:off x="5870233" y="3442616"/>
              <a:ext cx="501589" cy="501589"/>
            </a:xfrm>
            <a:prstGeom prst="arc">
              <a:avLst>
                <a:gd name="adj1" fmla="val 2400000"/>
                <a:gd name="adj2" fmla="val 84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9" name="Freeform: Shape 98">
              <a:extLst>
                <a:ext uri="{FF2B5EF4-FFF2-40B4-BE49-F238E27FC236}">
                  <a16:creationId xmlns:a16="http://schemas.microsoft.com/office/drawing/2014/main" id="{DEFE1ADC-A97B-45B6-A087-16240A027ADF}"/>
                </a:ext>
              </a:extLst>
            </p:cNvPr>
            <p:cNvSpPr/>
            <p:nvPr/>
          </p:nvSpPr>
          <p:spPr>
            <a:xfrm>
              <a:off x="5619438" y="3532902"/>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rPr>
                <a:t>Income</a:t>
              </a:r>
              <a:endParaRPr lang="en-CA"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Arc 99">
              <a:extLst>
                <a:ext uri="{FF2B5EF4-FFF2-40B4-BE49-F238E27FC236}">
                  <a16:creationId xmlns:a16="http://schemas.microsoft.com/office/drawing/2014/main" id="{6652DF29-CC27-4104-B234-A66ECA56D5CF}"/>
                </a:ext>
              </a:extLst>
            </p:cNvPr>
            <p:cNvSpPr/>
            <p:nvPr/>
          </p:nvSpPr>
          <p:spPr>
            <a:xfrm>
              <a:off x="5870233" y="4154873"/>
              <a:ext cx="501589" cy="501589"/>
            </a:xfrm>
            <a:prstGeom prst="arc">
              <a:avLst>
                <a:gd name="adj1" fmla="val 13200000"/>
                <a:gd name="adj2" fmla="val 19200000"/>
              </a:avLst>
            </a:prstGeom>
            <a:ln>
              <a:solidFill>
                <a:schemeClr val="tx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1" name="Arc 100">
              <a:extLst>
                <a:ext uri="{FF2B5EF4-FFF2-40B4-BE49-F238E27FC236}">
                  <a16:creationId xmlns:a16="http://schemas.microsoft.com/office/drawing/2014/main" id="{E13D922D-938E-4960-A51A-949BE77BC188}"/>
                </a:ext>
              </a:extLst>
            </p:cNvPr>
            <p:cNvSpPr/>
            <p:nvPr/>
          </p:nvSpPr>
          <p:spPr>
            <a:xfrm>
              <a:off x="5870233" y="4154873"/>
              <a:ext cx="501589" cy="501589"/>
            </a:xfrm>
            <a:prstGeom prst="arc">
              <a:avLst>
                <a:gd name="adj1" fmla="val 2400000"/>
                <a:gd name="adj2" fmla="val 8400000"/>
              </a:avLst>
            </a:prstGeom>
            <a:ln>
              <a:solidFill>
                <a:schemeClr val="tx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2" name="Freeform: Shape 101">
              <a:extLst>
                <a:ext uri="{FF2B5EF4-FFF2-40B4-BE49-F238E27FC236}">
                  <a16:creationId xmlns:a16="http://schemas.microsoft.com/office/drawing/2014/main" id="{A7E14CFB-237B-41B6-B3A2-885E9A27A704}"/>
                </a:ext>
              </a:extLst>
            </p:cNvPr>
            <p:cNvSpPr/>
            <p:nvPr/>
          </p:nvSpPr>
          <p:spPr>
            <a:xfrm>
              <a:off x="5619438" y="4245159"/>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200" b="1"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Loan Default</a:t>
              </a:r>
              <a:endParaRPr lang="en-CA" sz="1200" b="1" kern="12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B30D859E-7E5D-40B1-B2C5-81B9E3399B5B}"/>
                </a:ext>
              </a:extLst>
            </p:cNvPr>
            <p:cNvSpPr/>
            <p:nvPr/>
          </p:nvSpPr>
          <p:spPr>
            <a:xfrm flipH="1">
              <a:off x="5659565" y="4656462"/>
              <a:ext cx="461462" cy="300953"/>
            </a:xfrm>
            <a:custGeom>
              <a:avLst/>
              <a:gdLst/>
              <a:ahLst/>
              <a:cxnLst/>
              <a:rect l="0" t="0" r="0" b="0"/>
              <a:pathLst>
                <a:path>
                  <a:moveTo>
                    <a:pt x="0" y="0"/>
                  </a:moveTo>
                  <a:lnTo>
                    <a:pt x="0" y="300953"/>
                  </a:lnTo>
                  <a:lnTo>
                    <a:pt x="461462" y="300953"/>
                  </a:lnTo>
                </a:path>
              </a:pathLst>
            </a:custGeom>
            <a:noFill/>
            <a:ln>
              <a:solidFill>
                <a:schemeClr val="tx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91" name="Group 90">
            <a:extLst>
              <a:ext uri="{FF2B5EF4-FFF2-40B4-BE49-F238E27FC236}">
                <a16:creationId xmlns:a16="http://schemas.microsoft.com/office/drawing/2014/main" id="{7DEC5A49-95D7-4E46-AA0A-663584EB542A}"/>
              </a:ext>
            </a:extLst>
          </p:cNvPr>
          <p:cNvGrpSpPr/>
          <p:nvPr/>
        </p:nvGrpSpPr>
        <p:grpSpPr>
          <a:xfrm>
            <a:off x="8217622" y="4515752"/>
            <a:ext cx="1003179" cy="501589"/>
            <a:chOff x="4981465" y="4867129"/>
            <a:chExt cx="1003179" cy="501589"/>
          </a:xfrm>
        </p:grpSpPr>
        <p:sp>
          <p:nvSpPr>
            <p:cNvPr id="92" name="Arc 91">
              <a:extLst>
                <a:ext uri="{FF2B5EF4-FFF2-40B4-BE49-F238E27FC236}">
                  <a16:creationId xmlns:a16="http://schemas.microsoft.com/office/drawing/2014/main" id="{32DD3ACB-D871-44BD-A5DB-1F28AA39FCBC}"/>
                </a:ext>
              </a:extLst>
            </p:cNvPr>
            <p:cNvSpPr/>
            <p:nvPr/>
          </p:nvSpPr>
          <p:spPr>
            <a:xfrm>
              <a:off x="5232260" y="4867129"/>
              <a:ext cx="501589" cy="501589"/>
            </a:xfrm>
            <a:prstGeom prst="arc">
              <a:avLst>
                <a:gd name="adj1" fmla="val 13200000"/>
                <a:gd name="adj2" fmla="val 192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3" name="Arc 92">
              <a:extLst>
                <a:ext uri="{FF2B5EF4-FFF2-40B4-BE49-F238E27FC236}">
                  <a16:creationId xmlns:a16="http://schemas.microsoft.com/office/drawing/2014/main" id="{5D288176-A558-4DBF-8D16-A4B8F275BC2C}"/>
                </a:ext>
              </a:extLst>
            </p:cNvPr>
            <p:cNvSpPr/>
            <p:nvPr/>
          </p:nvSpPr>
          <p:spPr>
            <a:xfrm>
              <a:off x="5232260" y="4867129"/>
              <a:ext cx="501589" cy="501589"/>
            </a:xfrm>
            <a:prstGeom prst="arc">
              <a:avLst>
                <a:gd name="adj1" fmla="val 2400000"/>
                <a:gd name="adj2" fmla="val 84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4" name="Freeform: Shape 93">
              <a:extLst>
                <a:ext uri="{FF2B5EF4-FFF2-40B4-BE49-F238E27FC236}">
                  <a16:creationId xmlns:a16="http://schemas.microsoft.com/office/drawing/2014/main" id="{B3DE0F8D-7D27-4965-AB9E-756BC33F3CD8}"/>
                </a:ext>
              </a:extLst>
            </p:cNvPr>
            <p:cNvSpPr/>
            <p:nvPr/>
          </p:nvSpPr>
          <p:spPr>
            <a:xfrm>
              <a:off x="4981465" y="4957415"/>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Default</a:t>
              </a:r>
              <a:endParaRPr lang="en-CA"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5" name="Group 134">
            <a:extLst>
              <a:ext uri="{FF2B5EF4-FFF2-40B4-BE49-F238E27FC236}">
                <a16:creationId xmlns:a16="http://schemas.microsoft.com/office/drawing/2014/main" id="{0340154E-9494-44B3-9D3D-CEADF7A5CE41}"/>
              </a:ext>
            </a:extLst>
          </p:cNvPr>
          <p:cNvGrpSpPr/>
          <p:nvPr/>
        </p:nvGrpSpPr>
        <p:grpSpPr>
          <a:xfrm>
            <a:off x="1365524" y="3113486"/>
            <a:ext cx="1003179" cy="501589"/>
            <a:chOff x="1365524" y="3113486"/>
            <a:chExt cx="1003179" cy="501589"/>
          </a:xfrm>
        </p:grpSpPr>
        <p:sp>
          <p:nvSpPr>
            <p:cNvPr id="109" name="Arc 108">
              <a:extLst>
                <a:ext uri="{FF2B5EF4-FFF2-40B4-BE49-F238E27FC236}">
                  <a16:creationId xmlns:a16="http://schemas.microsoft.com/office/drawing/2014/main" id="{3D7D6A8C-9828-47FF-B019-1474D51ACB64}"/>
                </a:ext>
              </a:extLst>
            </p:cNvPr>
            <p:cNvSpPr/>
            <p:nvPr/>
          </p:nvSpPr>
          <p:spPr>
            <a:xfrm>
              <a:off x="1616319" y="3113486"/>
              <a:ext cx="501589" cy="501589"/>
            </a:xfrm>
            <a:prstGeom prst="arc">
              <a:avLst>
                <a:gd name="adj1" fmla="val 13200000"/>
                <a:gd name="adj2" fmla="val 192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0" name="Arc 109">
              <a:extLst>
                <a:ext uri="{FF2B5EF4-FFF2-40B4-BE49-F238E27FC236}">
                  <a16:creationId xmlns:a16="http://schemas.microsoft.com/office/drawing/2014/main" id="{73911188-175C-4693-ACA8-A69A9CA791EE}"/>
                </a:ext>
              </a:extLst>
            </p:cNvPr>
            <p:cNvSpPr/>
            <p:nvPr/>
          </p:nvSpPr>
          <p:spPr>
            <a:xfrm>
              <a:off x="1616319" y="3113486"/>
              <a:ext cx="501589" cy="501589"/>
            </a:xfrm>
            <a:prstGeom prst="arc">
              <a:avLst>
                <a:gd name="adj1" fmla="val 2400000"/>
                <a:gd name="adj2" fmla="val 84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1" name="Freeform: Shape 110">
              <a:extLst>
                <a:ext uri="{FF2B5EF4-FFF2-40B4-BE49-F238E27FC236}">
                  <a16:creationId xmlns:a16="http://schemas.microsoft.com/office/drawing/2014/main" id="{1335588D-845D-41B0-A60A-E2B7E40DFDE9}"/>
                </a:ext>
              </a:extLst>
            </p:cNvPr>
            <p:cNvSpPr/>
            <p:nvPr/>
          </p:nvSpPr>
          <p:spPr>
            <a:xfrm>
              <a:off x="1365524" y="3203772"/>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rPr>
                <a:t>Errors</a:t>
              </a:r>
              <a:endParaRPr lang="en-CA"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6" name="Group 135">
            <a:extLst>
              <a:ext uri="{FF2B5EF4-FFF2-40B4-BE49-F238E27FC236}">
                <a16:creationId xmlns:a16="http://schemas.microsoft.com/office/drawing/2014/main" id="{EAE4B566-DCC1-4020-AC77-98A96F50229F}"/>
              </a:ext>
            </a:extLst>
          </p:cNvPr>
          <p:cNvGrpSpPr/>
          <p:nvPr/>
        </p:nvGrpSpPr>
        <p:grpSpPr>
          <a:xfrm>
            <a:off x="3072075" y="3111383"/>
            <a:ext cx="1003179" cy="501589"/>
            <a:chOff x="3072075" y="3111383"/>
            <a:chExt cx="1003179" cy="501589"/>
          </a:xfrm>
        </p:grpSpPr>
        <p:sp>
          <p:nvSpPr>
            <p:cNvPr id="113" name="Arc 112">
              <a:extLst>
                <a:ext uri="{FF2B5EF4-FFF2-40B4-BE49-F238E27FC236}">
                  <a16:creationId xmlns:a16="http://schemas.microsoft.com/office/drawing/2014/main" id="{9DEC0738-C510-41EB-8C49-5BB2B7729D6C}"/>
                </a:ext>
              </a:extLst>
            </p:cNvPr>
            <p:cNvSpPr/>
            <p:nvPr/>
          </p:nvSpPr>
          <p:spPr>
            <a:xfrm>
              <a:off x="3322870" y="3111383"/>
              <a:ext cx="501589" cy="501589"/>
            </a:xfrm>
            <a:prstGeom prst="arc">
              <a:avLst>
                <a:gd name="adj1" fmla="val 13200000"/>
                <a:gd name="adj2" fmla="val 192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4" name="Arc 113">
              <a:extLst>
                <a:ext uri="{FF2B5EF4-FFF2-40B4-BE49-F238E27FC236}">
                  <a16:creationId xmlns:a16="http://schemas.microsoft.com/office/drawing/2014/main" id="{57BBD8B9-0E2D-433A-8C92-B32662C65E1D}"/>
                </a:ext>
              </a:extLst>
            </p:cNvPr>
            <p:cNvSpPr/>
            <p:nvPr/>
          </p:nvSpPr>
          <p:spPr>
            <a:xfrm>
              <a:off x="3322870" y="3111383"/>
              <a:ext cx="501589" cy="501589"/>
            </a:xfrm>
            <a:prstGeom prst="arc">
              <a:avLst>
                <a:gd name="adj1" fmla="val 2400000"/>
                <a:gd name="adj2" fmla="val 84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5" name="Freeform: Shape 114">
              <a:extLst>
                <a:ext uri="{FF2B5EF4-FFF2-40B4-BE49-F238E27FC236}">
                  <a16:creationId xmlns:a16="http://schemas.microsoft.com/office/drawing/2014/main" id="{F6C6C3EF-C9F3-4B81-A87F-07C3E5CD80F2}"/>
                </a:ext>
              </a:extLst>
            </p:cNvPr>
            <p:cNvSpPr/>
            <p:nvPr/>
          </p:nvSpPr>
          <p:spPr>
            <a:xfrm>
              <a:off x="3072075" y="3201669"/>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rPr>
                <a:t>Domain</a:t>
              </a:r>
              <a:endParaRPr lang="en-CA"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32" name="Arc 131">
            <a:extLst>
              <a:ext uri="{FF2B5EF4-FFF2-40B4-BE49-F238E27FC236}">
                <a16:creationId xmlns:a16="http://schemas.microsoft.com/office/drawing/2014/main" id="{8061A513-CDA1-41C6-A846-26E84479DB88}"/>
              </a:ext>
            </a:extLst>
          </p:cNvPr>
          <p:cNvSpPr/>
          <p:nvPr/>
        </p:nvSpPr>
        <p:spPr>
          <a:xfrm>
            <a:off x="3124294" y="4538001"/>
            <a:ext cx="501589" cy="501589"/>
          </a:xfrm>
          <a:prstGeom prst="arc">
            <a:avLst>
              <a:gd name="adj1" fmla="val 13200000"/>
              <a:gd name="adj2" fmla="val 192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3" name="Arc 132">
            <a:extLst>
              <a:ext uri="{FF2B5EF4-FFF2-40B4-BE49-F238E27FC236}">
                <a16:creationId xmlns:a16="http://schemas.microsoft.com/office/drawing/2014/main" id="{7594341A-E702-4FE0-88D7-5B07280B853A}"/>
              </a:ext>
            </a:extLst>
          </p:cNvPr>
          <p:cNvSpPr/>
          <p:nvPr/>
        </p:nvSpPr>
        <p:spPr>
          <a:xfrm>
            <a:off x="3124294" y="4538001"/>
            <a:ext cx="501589" cy="501589"/>
          </a:xfrm>
          <a:prstGeom prst="arc">
            <a:avLst>
              <a:gd name="adj1" fmla="val 2400000"/>
              <a:gd name="adj2" fmla="val 84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4" name="Freeform: Shape 133">
            <a:extLst>
              <a:ext uri="{FF2B5EF4-FFF2-40B4-BE49-F238E27FC236}">
                <a16:creationId xmlns:a16="http://schemas.microsoft.com/office/drawing/2014/main" id="{8C4EB6F0-F572-44ED-BADB-DFEDCF0D7C00}"/>
              </a:ext>
            </a:extLst>
          </p:cNvPr>
          <p:cNvSpPr/>
          <p:nvPr/>
        </p:nvSpPr>
        <p:spPr>
          <a:xfrm>
            <a:off x="2873499" y="4628287"/>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Spam</a:t>
            </a:r>
            <a:endParaRPr lang="en-CA"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3" name="Freeform: Shape 122">
            <a:extLst>
              <a:ext uri="{FF2B5EF4-FFF2-40B4-BE49-F238E27FC236}">
                <a16:creationId xmlns:a16="http://schemas.microsoft.com/office/drawing/2014/main" id="{A7EFA0FA-242C-445F-8FB0-8F66EA3E1FD9}"/>
              </a:ext>
            </a:extLst>
          </p:cNvPr>
          <p:cNvSpPr/>
          <p:nvPr/>
        </p:nvSpPr>
        <p:spPr>
          <a:xfrm>
            <a:off x="2723022" y="4327333"/>
            <a:ext cx="461462" cy="300953"/>
          </a:xfrm>
          <a:custGeom>
            <a:avLst/>
            <a:gdLst/>
            <a:ahLst/>
            <a:cxnLst/>
            <a:rect l="0" t="0" r="0" b="0"/>
            <a:pathLst>
              <a:path>
                <a:moveTo>
                  <a:pt x="0" y="0"/>
                </a:moveTo>
                <a:lnTo>
                  <a:pt x="0" y="300953"/>
                </a:lnTo>
                <a:lnTo>
                  <a:pt x="461462" y="300953"/>
                </a:lnTo>
              </a:path>
            </a:pathLst>
          </a:custGeom>
          <a:noFill/>
          <a:ln>
            <a:solidFill>
              <a:schemeClr val="tx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4" name="Freeform: Shape 123">
            <a:extLst>
              <a:ext uri="{FF2B5EF4-FFF2-40B4-BE49-F238E27FC236}">
                <a16:creationId xmlns:a16="http://schemas.microsoft.com/office/drawing/2014/main" id="{3AD50767-8EBA-456D-AAC8-550054179F35}"/>
              </a:ext>
            </a:extLst>
          </p:cNvPr>
          <p:cNvSpPr/>
          <p:nvPr/>
        </p:nvSpPr>
        <p:spPr>
          <a:xfrm>
            <a:off x="2677302" y="3615076"/>
            <a:ext cx="91440" cy="210667"/>
          </a:xfrm>
          <a:custGeom>
            <a:avLst/>
            <a:gdLst/>
            <a:ahLst/>
            <a:cxnLst/>
            <a:rect l="0" t="0" r="0" b="0"/>
            <a:pathLst>
              <a:path>
                <a:moveTo>
                  <a:pt x="45720" y="0"/>
                </a:moveTo>
                <a:lnTo>
                  <a:pt x="45720" y="210667"/>
                </a:lnTo>
              </a:path>
            </a:pathLst>
          </a:custGeom>
          <a:noFill/>
          <a:ln>
            <a:solidFill>
              <a:schemeClr val="tx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5" name="Arc 124">
            <a:extLst>
              <a:ext uri="{FF2B5EF4-FFF2-40B4-BE49-F238E27FC236}">
                <a16:creationId xmlns:a16="http://schemas.microsoft.com/office/drawing/2014/main" id="{51B77C80-43CC-4810-9D98-8C705C491AEC}"/>
              </a:ext>
            </a:extLst>
          </p:cNvPr>
          <p:cNvSpPr/>
          <p:nvPr/>
        </p:nvSpPr>
        <p:spPr>
          <a:xfrm>
            <a:off x="2472227" y="3113487"/>
            <a:ext cx="501589" cy="501589"/>
          </a:xfrm>
          <a:prstGeom prst="arc">
            <a:avLst>
              <a:gd name="adj1" fmla="val 13200000"/>
              <a:gd name="adj2" fmla="val 192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26" name="Arc 125">
            <a:extLst>
              <a:ext uri="{FF2B5EF4-FFF2-40B4-BE49-F238E27FC236}">
                <a16:creationId xmlns:a16="http://schemas.microsoft.com/office/drawing/2014/main" id="{4E9A3F23-21F3-43AB-BEF9-D30DDA35A212}"/>
              </a:ext>
            </a:extLst>
          </p:cNvPr>
          <p:cNvSpPr/>
          <p:nvPr/>
        </p:nvSpPr>
        <p:spPr>
          <a:xfrm>
            <a:off x="2472227" y="3113487"/>
            <a:ext cx="501589" cy="501589"/>
          </a:xfrm>
          <a:prstGeom prst="arc">
            <a:avLst>
              <a:gd name="adj1" fmla="val 2400000"/>
              <a:gd name="adj2" fmla="val 8400000"/>
            </a:avLst>
          </a:prstGeom>
          <a:ln>
            <a:solidFill>
              <a:schemeClr val="bg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27" name="Freeform: Shape 126">
            <a:extLst>
              <a:ext uri="{FF2B5EF4-FFF2-40B4-BE49-F238E27FC236}">
                <a16:creationId xmlns:a16="http://schemas.microsoft.com/office/drawing/2014/main" id="{28ACC22D-AEBA-41C5-BEF3-79AEFDE51DF4}"/>
              </a:ext>
            </a:extLst>
          </p:cNvPr>
          <p:cNvSpPr/>
          <p:nvPr/>
        </p:nvSpPr>
        <p:spPr>
          <a:xfrm>
            <a:off x="2221432" y="3203773"/>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rPr>
              <a:t>Typos</a:t>
            </a:r>
            <a:endParaRPr lang="en-CA" sz="1400" b="1" kern="1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Arc 127">
            <a:extLst>
              <a:ext uri="{FF2B5EF4-FFF2-40B4-BE49-F238E27FC236}">
                <a16:creationId xmlns:a16="http://schemas.microsoft.com/office/drawing/2014/main" id="{C6E12C6B-888A-478C-81EB-96B6870CB468}"/>
              </a:ext>
            </a:extLst>
          </p:cNvPr>
          <p:cNvSpPr/>
          <p:nvPr/>
        </p:nvSpPr>
        <p:spPr>
          <a:xfrm>
            <a:off x="2472227" y="3825744"/>
            <a:ext cx="501589" cy="501589"/>
          </a:xfrm>
          <a:prstGeom prst="arc">
            <a:avLst>
              <a:gd name="adj1" fmla="val 13200000"/>
              <a:gd name="adj2" fmla="val 19200000"/>
            </a:avLst>
          </a:prstGeom>
          <a:ln>
            <a:solidFill>
              <a:schemeClr val="tx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29" name="Arc 128">
            <a:extLst>
              <a:ext uri="{FF2B5EF4-FFF2-40B4-BE49-F238E27FC236}">
                <a16:creationId xmlns:a16="http://schemas.microsoft.com/office/drawing/2014/main" id="{ADF99713-1C39-41CD-AEAD-FA2AB5E6CEAD}"/>
              </a:ext>
            </a:extLst>
          </p:cNvPr>
          <p:cNvSpPr/>
          <p:nvPr/>
        </p:nvSpPr>
        <p:spPr>
          <a:xfrm>
            <a:off x="2472227" y="3825744"/>
            <a:ext cx="501589" cy="501589"/>
          </a:xfrm>
          <a:prstGeom prst="arc">
            <a:avLst>
              <a:gd name="adj1" fmla="val 2400000"/>
              <a:gd name="adj2" fmla="val 8400000"/>
            </a:avLst>
          </a:prstGeom>
          <a:ln>
            <a:solidFill>
              <a:schemeClr val="tx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0" name="Freeform: Shape 129">
            <a:extLst>
              <a:ext uri="{FF2B5EF4-FFF2-40B4-BE49-F238E27FC236}">
                <a16:creationId xmlns:a16="http://schemas.microsoft.com/office/drawing/2014/main" id="{3015D783-ED68-419A-B9B3-54A997630FF8}"/>
              </a:ext>
            </a:extLst>
          </p:cNvPr>
          <p:cNvSpPr/>
          <p:nvPr/>
        </p:nvSpPr>
        <p:spPr>
          <a:xfrm>
            <a:off x="2221432" y="3916030"/>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200" b="1"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Spam Detection</a:t>
            </a:r>
            <a:endParaRPr lang="en-CA" sz="1200" b="1" kern="12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Freeform: Shape 130">
            <a:extLst>
              <a:ext uri="{FF2B5EF4-FFF2-40B4-BE49-F238E27FC236}">
                <a16:creationId xmlns:a16="http://schemas.microsoft.com/office/drawing/2014/main" id="{282145EC-E206-42F8-BF3C-68033EC2D1E9}"/>
              </a:ext>
            </a:extLst>
          </p:cNvPr>
          <p:cNvSpPr/>
          <p:nvPr/>
        </p:nvSpPr>
        <p:spPr>
          <a:xfrm flipH="1">
            <a:off x="2261559" y="4327333"/>
            <a:ext cx="461462" cy="300953"/>
          </a:xfrm>
          <a:custGeom>
            <a:avLst/>
            <a:gdLst/>
            <a:ahLst/>
            <a:cxnLst/>
            <a:rect l="0" t="0" r="0" b="0"/>
            <a:pathLst>
              <a:path>
                <a:moveTo>
                  <a:pt x="0" y="0"/>
                </a:moveTo>
                <a:lnTo>
                  <a:pt x="0" y="300953"/>
                </a:lnTo>
                <a:lnTo>
                  <a:pt x="461462" y="300953"/>
                </a:lnTo>
              </a:path>
            </a:pathLst>
          </a:custGeom>
          <a:noFill/>
          <a:ln>
            <a:solidFill>
              <a:schemeClr val="tx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0" name="Arc 119">
            <a:extLst>
              <a:ext uri="{FF2B5EF4-FFF2-40B4-BE49-F238E27FC236}">
                <a16:creationId xmlns:a16="http://schemas.microsoft.com/office/drawing/2014/main" id="{6022FF4F-4967-4E42-9F0E-6285D7C20FBE}"/>
              </a:ext>
            </a:extLst>
          </p:cNvPr>
          <p:cNvSpPr/>
          <p:nvPr/>
        </p:nvSpPr>
        <p:spPr>
          <a:xfrm>
            <a:off x="1834254" y="4538000"/>
            <a:ext cx="501589" cy="501589"/>
          </a:xfrm>
          <a:prstGeom prst="arc">
            <a:avLst>
              <a:gd name="adj1" fmla="val 13200000"/>
              <a:gd name="adj2" fmla="val 192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21" name="Arc 120">
            <a:extLst>
              <a:ext uri="{FF2B5EF4-FFF2-40B4-BE49-F238E27FC236}">
                <a16:creationId xmlns:a16="http://schemas.microsoft.com/office/drawing/2014/main" id="{1F46EEE2-9679-49B8-912F-A7C0BB5F16CF}"/>
              </a:ext>
            </a:extLst>
          </p:cNvPr>
          <p:cNvSpPr/>
          <p:nvPr/>
        </p:nvSpPr>
        <p:spPr>
          <a:xfrm>
            <a:off x="1834254" y="4538000"/>
            <a:ext cx="501589" cy="501589"/>
          </a:xfrm>
          <a:prstGeom prst="arc">
            <a:avLst>
              <a:gd name="adj1" fmla="val 2400000"/>
              <a:gd name="adj2" fmla="val 8400000"/>
            </a:avLst>
          </a:prstGeom>
          <a:ln>
            <a:solidFill>
              <a:schemeClr val="accent4"/>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22" name="Freeform: Shape 121">
            <a:extLst>
              <a:ext uri="{FF2B5EF4-FFF2-40B4-BE49-F238E27FC236}">
                <a16:creationId xmlns:a16="http://schemas.microsoft.com/office/drawing/2014/main" id="{1B8910D0-9121-418E-B588-5DB5CA2E4133}"/>
              </a:ext>
            </a:extLst>
          </p:cNvPr>
          <p:cNvSpPr/>
          <p:nvPr/>
        </p:nvSpPr>
        <p:spPr>
          <a:xfrm>
            <a:off x="1583459" y="4628286"/>
            <a:ext cx="1003179" cy="321017"/>
          </a:xfrm>
          <a:custGeom>
            <a:avLst/>
            <a:gdLst>
              <a:gd name="connsiteX0" fmla="*/ 0 w 1003179"/>
              <a:gd name="connsiteY0" fmla="*/ 0 h 321017"/>
              <a:gd name="connsiteX1" fmla="*/ 1003179 w 1003179"/>
              <a:gd name="connsiteY1" fmla="*/ 0 h 321017"/>
              <a:gd name="connsiteX2" fmla="*/ 1003179 w 1003179"/>
              <a:gd name="connsiteY2" fmla="*/ 321017 h 321017"/>
              <a:gd name="connsiteX3" fmla="*/ 0 w 1003179"/>
              <a:gd name="connsiteY3" fmla="*/ 321017 h 321017"/>
              <a:gd name="connsiteX4" fmla="*/ 0 w 1003179"/>
              <a:gd name="connsiteY4" fmla="*/ 0 h 32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79" h="321017">
                <a:moveTo>
                  <a:pt x="0" y="0"/>
                </a:moveTo>
                <a:lnTo>
                  <a:pt x="1003179" y="0"/>
                </a:lnTo>
                <a:lnTo>
                  <a:pt x="1003179" y="321017"/>
                </a:lnTo>
                <a:lnTo>
                  <a:pt x="0" y="32101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Inbox</a:t>
            </a:r>
            <a:endParaRPr lang="en-CA" sz="1400" b="1" kern="12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051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9"/>
          <p:cNvSpPr txBox="1">
            <a:spLocks noGrp="1"/>
          </p:cNvSpPr>
          <p:nvPr>
            <p:ph type="title"/>
          </p:nvPr>
        </p:nvSpPr>
        <p:spPr>
          <a:xfrm>
            <a:off x="229022" y="3746500"/>
            <a:ext cx="11733900" cy="994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000"/>
              <a:buFont typeface="Open Sans"/>
              <a:buNone/>
            </a:pPr>
            <a:r>
              <a:rPr lang="en-US"/>
              <a:t>Evaluation &amp; Interpretability</a:t>
            </a:r>
            <a:endParaRPr/>
          </a:p>
        </p:txBody>
      </p:sp>
      <p:sp>
        <p:nvSpPr>
          <p:cNvPr id="540" name="Google Shape;540;p69"/>
          <p:cNvSpPr/>
          <p:nvPr/>
        </p:nvSpPr>
        <p:spPr>
          <a:xfrm>
            <a:off x="5583001" y="2268567"/>
            <a:ext cx="1026000" cy="102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Google Shape;289;p66" descr="Scatterplot with solid fill">
            <a:extLst>
              <a:ext uri="{FF2B5EF4-FFF2-40B4-BE49-F238E27FC236}">
                <a16:creationId xmlns:a16="http://schemas.microsoft.com/office/drawing/2014/main" id="{BF6E41B6-2F4D-4619-9A72-227C4EAE94F4}"/>
              </a:ext>
            </a:extLst>
          </p:cNvPr>
          <p:cNvPicPr preferRelativeResize="0"/>
          <p:nvPr/>
        </p:nvPicPr>
        <p:blipFill>
          <a:blip r:embed="rId3">
            <a:extLst>
              <a:ext uri="{96DAC541-7B7A-43D3-8B79-37D633B846F1}">
                <asvg:svgBlip xmlns:asvg="http://schemas.microsoft.com/office/drawing/2016/SVG/main" r:embed="rId4"/>
              </a:ext>
            </a:extLst>
          </a:blip>
          <a:srcRect/>
          <a:stretch/>
        </p:blipFill>
        <p:spPr>
          <a:xfrm>
            <a:off x="5583001" y="2210511"/>
            <a:ext cx="1026000" cy="1084055"/>
          </a:xfrm>
          <a:prstGeom prst="rect">
            <a:avLst/>
          </a:prstGeom>
          <a:noFill/>
          <a:ln>
            <a:noFill/>
          </a:ln>
        </p:spPr>
      </p:pic>
    </p:spTree>
    <p:extLst>
      <p:ext uri="{BB962C8B-B14F-4D97-AF65-F5344CB8AC3E}">
        <p14:creationId xmlns:p14="http://schemas.microsoft.com/office/powerpoint/2010/main" val="4140563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6"/>
          <p:cNvSpPr txBox="1">
            <a:spLocks noGrp="1"/>
          </p:cNvSpPr>
          <p:nvPr>
            <p:ph type="body" idx="1"/>
          </p:nvPr>
        </p:nvSpPr>
        <p:spPr>
          <a:xfrm>
            <a:off x="767020" y="2240740"/>
            <a:ext cx="3119180" cy="1327471"/>
          </a:xfrm>
          <a:prstGeom prst="rect">
            <a:avLst/>
          </a:prstGeom>
          <a:noFill/>
          <a:ln>
            <a:noFill/>
          </a:ln>
        </p:spPr>
        <p:txBody>
          <a:bodyPr spcFirstLastPara="1" wrap="square" lIns="0" tIns="0" rIns="0" bIns="0" anchor="t" anchorCtr="0">
            <a:normAutofit/>
          </a:bodyPr>
          <a:lstStyle/>
          <a:p>
            <a:pPr marL="0" lvl="0" indent="0" algn="l" rtl="0">
              <a:lnSpc>
                <a:spcPct val="120000"/>
              </a:lnSpc>
              <a:spcBef>
                <a:spcPts val="1000"/>
              </a:spcBef>
              <a:spcAft>
                <a:spcPts val="0"/>
              </a:spcAft>
              <a:buClr>
                <a:schemeClr val="lt1"/>
              </a:buClr>
              <a:buSzPts val="1600"/>
              <a:buFont typeface="Open Sans"/>
              <a:buNone/>
            </a:pPr>
            <a:r>
              <a:rPr lang="en-US" dirty="0"/>
              <a:t>Understand the basic outcomes of classification and how they are represented visually in a confusion matrix.</a:t>
            </a:r>
          </a:p>
        </p:txBody>
      </p:sp>
      <p:sp>
        <p:nvSpPr>
          <p:cNvPr id="283" name="Google Shape;283;p66"/>
          <p:cNvSpPr txBox="1">
            <a:spLocks noGrp="1"/>
          </p:cNvSpPr>
          <p:nvPr>
            <p:ph type="title"/>
          </p:nvPr>
        </p:nvSpPr>
        <p:spPr>
          <a:xfrm>
            <a:off x="305650" y="244147"/>
            <a:ext cx="10615500" cy="70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400"/>
              <a:buFont typeface="Open Sans"/>
              <a:buNone/>
            </a:pPr>
            <a:r>
              <a:rPr lang="en-US"/>
              <a:t>Evaluation &amp; Interpretability</a:t>
            </a:r>
            <a:endParaRPr/>
          </a:p>
        </p:txBody>
      </p:sp>
      <p:sp>
        <p:nvSpPr>
          <p:cNvPr id="284" name="Google Shape;284;p66"/>
          <p:cNvSpPr txBox="1">
            <a:spLocks noGrp="1"/>
          </p:cNvSpPr>
          <p:nvPr>
            <p:ph type="body" idx="2"/>
          </p:nvPr>
        </p:nvSpPr>
        <p:spPr>
          <a:xfrm>
            <a:off x="4414833" y="2240740"/>
            <a:ext cx="3362334" cy="1327471"/>
          </a:xfrm>
          <a:prstGeom prst="rect">
            <a:avLst/>
          </a:prstGeom>
          <a:noFill/>
          <a:ln>
            <a:noFill/>
          </a:ln>
        </p:spPr>
        <p:txBody>
          <a:bodyPr spcFirstLastPara="1" wrap="square" lIns="0" tIns="0" rIns="0" bIns="0" anchor="t" anchorCtr="0">
            <a:normAutofit/>
          </a:bodyPr>
          <a:lstStyle/>
          <a:p>
            <a:pPr marL="0" lvl="0" indent="0"/>
            <a:r>
              <a:rPr lang="en-US" dirty="0"/>
              <a:t>Learn how to evaluate and compare models with evaluation metrics such as accuracy, precision and recall.</a:t>
            </a:r>
          </a:p>
        </p:txBody>
      </p:sp>
      <p:sp>
        <p:nvSpPr>
          <p:cNvPr id="285" name="Google Shape;285;p66"/>
          <p:cNvSpPr txBox="1">
            <a:spLocks noGrp="1"/>
          </p:cNvSpPr>
          <p:nvPr>
            <p:ph type="body" idx="3"/>
          </p:nvPr>
        </p:nvSpPr>
        <p:spPr>
          <a:xfrm>
            <a:off x="8062646" y="2240740"/>
            <a:ext cx="3362334" cy="1327471"/>
          </a:xfrm>
          <a:prstGeom prst="rect">
            <a:avLst/>
          </a:prstGeom>
          <a:noFill/>
          <a:ln>
            <a:noFill/>
          </a:ln>
        </p:spPr>
        <p:txBody>
          <a:bodyPr spcFirstLastPara="1" wrap="square" lIns="0" tIns="0" rIns="0" bIns="0" anchor="t" anchorCtr="0">
            <a:normAutofit/>
          </a:bodyPr>
          <a:lstStyle/>
          <a:p>
            <a:pPr marL="0" lvl="0" indent="0"/>
            <a:r>
              <a:rPr lang="en-GB" dirty="0"/>
              <a:t>Understand when certain metrics may be more appropriate than others.</a:t>
            </a:r>
            <a:endParaRPr lang="en-US" dirty="0"/>
          </a:p>
        </p:txBody>
      </p:sp>
      <p:sp>
        <p:nvSpPr>
          <p:cNvPr id="286" name="Google Shape;286;p66"/>
          <p:cNvSpPr txBox="1">
            <a:spLocks noGrp="1"/>
          </p:cNvSpPr>
          <p:nvPr>
            <p:ph type="body" idx="4"/>
          </p:nvPr>
        </p:nvSpPr>
        <p:spPr>
          <a:xfrm>
            <a:off x="767020" y="4777042"/>
            <a:ext cx="3241562" cy="1327471"/>
          </a:xfrm>
          <a:prstGeom prst="rect">
            <a:avLst/>
          </a:prstGeom>
          <a:noFill/>
          <a:ln>
            <a:noFill/>
          </a:ln>
        </p:spPr>
        <p:txBody>
          <a:bodyPr spcFirstLastPara="1" wrap="square" lIns="0" tIns="0" rIns="0" bIns="0" anchor="t" anchorCtr="0">
            <a:normAutofit/>
          </a:bodyPr>
          <a:lstStyle/>
          <a:p>
            <a:pPr marL="0" lvl="0" indent="0"/>
            <a:r>
              <a:rPr lang="en-US" dirty="0"/>
              <a:t>Learn more advanced evaluation metrics that build on basis Precision and Recall, such as F-scores.</a:t>
            </a:r>
          </a:p>
        </p:txBody>
      </p:sp>
      <p:sp>
        <p:nvSpPr>
          <p:cNvPr id="287" name="Google Shape;287;p66"/>
          <p:cNvSpPr txBox="1">
            <a:spLocks noGrp="1"/>
          </p:cNvSpPr>
          <p:nvPr>
            <p:ph type="body" idx="5"/>
          </p:nvPr>
        </p:nvSpPr>
        <p:spPr>
          <a:xfrm>
            <a:off x="4414833" y="4777042"/>
            <a:ext cx="3362334" cy="1327471"/>
          </a:xfrm>
          <a:prstGeom prst="rect">
            <a:avLst/>
          </a:prstGeom>
          <a:noFill/>
          <a:ln>
            <a:noFill/>
          </a:ln>
        </p:spPr>
        <p:txBody>
          <a:bodyPr spcFirstLastPara="1" wrap="square" lIns="0" tIns="0" rIns="0" bIns="0" anchor="t" anchorCtr="0">
            <a:normAutofit/>
          </a:bodyPr>
          <a:lstStyle/>
          <a:p>
            <a:pPr marL="0" lvl="0" indent="0"/>
            <a:r>
              <a:rPr lang="en-US" dirty="0"/>
              <a:t>Understand how to interpret AUC-ROC curves and use them to compare model results.</a:t>
            </a:r>
            <a:endParaRPr dirty="0"/>
          </a:p>
        </p:txBody>
      </p:sp>
      <p:sp>
        <p:nvSpPr>
          <p:cNvPr id="288" name="Google Shape;288;p66"/>
          <p:cNvSpPr txBox="1">
            <a:spLocks noGrp="1"/>
          </p:cNvSpPr>
          <p:nvPr>
            <p:ph type="body" idx="6"/>
          </p:nvPr>
        </p:nvSpPr>
        <p:spPr>
          <a:xfrm>
            <a:off x="8062646" y="4777042"/>
            <a:ext cx="3362334" cy="1327471"/>
          </a:xfrm>
          <a:prstGeom prst="rect">
            <a:avLst/>
          </a:prstGeom>
          <a:noFill/>
          <a:ln>
            <a:noFill/>
          </a:ln>
        </p:spPr>
        <p:txBody>
          <a:bodyPr spcFirstLastPara="1" wrap="square" lIns="0" tIns="0" rIns="0" bIns="0" anchor="t" anchorCtr="0">
            <a:normAutofit/>
          </a:bodyPr>
          <a:lstStyle/>
          <a:p>
            <a:pPr marL="0" lvl="0" indent="0"/>
            <a:r>
              <a:rPr lang="en-US" dirty="0"/>
              <a:t>Implement the above model evaluation techniques in Python using </a:t>
            </a:r>
            <a:r>
              <a:rPr lang="en-US" dirty="0" err="1"/>
              <a:t>SkLearn</a:t>
            </a:r>
            <a:r>
              <a:rPr lang="en-US" dirty="0"/>
              <a:t>.</a:t>
            </a:r>
            <a:endParaRPr dirty="0"/>
          </a:p>
        </p:txBody>
      </p:sp>
      <p:grpSp>
        <p:nvGrpSpPr>
          <p:cNvPr id="15" name="Group 14">
            <a:extLst>
              <a:ext uri="{FF2B5EF4-FFF2-40B4-BE49-F238E27FC236}">
                <a16:creationId xmlns:a16="http://schemas.microsoft.com/office/drawing/2014/main" id="{51C2286E-66BB-1979-9EA2-0DE58FF2A1CF}"/>
              </a:ext>
            </a:extLst>
          </p:cNvPr>
          <p:cNvGrpSpPr/>
          <p:nvPr/>
        </p:nvGrpSpPr>
        <p:grpSpPr>
          <a:xfrm>
            <a:off x="7987762" y="4014058"/>
            <a:ext cx="888567" cy="888567"/>
            <a:chOff x="8045883" y="4179867"/>
            <a:chExt cx="702000" cy="702000"/>
          </a:xfrm>
        </p:grpSpPr>
        <p:pic>
          <p:nvPicPr>
            <p:cNvPr id="16" name="Google Shape;294;p66">
              <a:extLst>
                <a:ext uri="{FF2B5EF4-FFF2-40B4-BE49-F238E27FC236}">
                  <a16:creationId xmlns:a16="http://schemas.microsoft.com/office/drawing/2014/main" id="{65F9B4FA-F222-DB17-2C8F-C95BC485229D}"/>
                </a:ext>
              </a:extLst>
            </p:cNvPr>
            <p:cNvPicPr preferRelativeResize="0"/>
            <p:nvPr/>
          </p:nvPicPr>
          <p:blipFill>
            <a:blip r:embed="rId3">
              <a:biLevel thresh="25000"/>
            </a:blip>
            <a:srcRect/>
            <a:stretch/>
          </p:blipFill>
          <p:spPr>
            <a:xfrm>
              <a:off x="8045883" y="4179867"/>
              <a:ext cx="702000" cy="702000"/>
            </a:xfrm>
            <a:prstGeom prst="rect">
              <a:avLst/>
            </a:prstGeom>
            <a:noFill/>
            <a:ln>
              <a:noFill/>
            </a:ln>
          </p:spPr>
        </p:pic>
        <p:sp>
          <p:nvSpPr>
            <p:cNvPr id="17" name="Oval 16">
              <a:extLst>
                <a:ext uri="{FF2B5EF4-FFF2-40B4-BE49-F238E27FC236}">
                  <a16:creationId xmlns:a16="http://schemas.microsoft.com/office/drawing/2014/main" id="{4D442B03-6109-91A2-961B-B34F3A85F9BA}"/>
                </a:ext>
              </a:extLst>
            </p:cNvPr>
            <p:cNvSpPr/>
            <p:nvPr/>
          </p:nvSpPr>
          <p:spPr>
            <a:xfrm>
              <a:off x="8314372" y="433102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8E80CC73-0B57-068F-8392-2476764D1AA6}"/>
                </a:ext>
              </a:extLst>
            </p:cNvPr>
            <p:cNvSpPr/>
            <p:nvPr/>
          </p:nvSpPr>
          <p:spPr>
            <a:xfrm>
              <a:off x="8437243" y="4681555"/>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 name="Group 28">
            <a:extLst>
              <a:ext uri="{FF2B5EF4-FFF2-40B4-BE49-F238E27FC236}">
                <a16:creationId xmlns:a16="http://schemas.microsoft.com/office/drawing/2014/main" id="{3C8FBADE-0907-6892-EFAF-74E61B718DAC}"/>
              </a:ext>
            </a:extLst>
          </p:cNvPr>
          <p:cNvGrpSpPr/>
          <p:nvPr/>
        </p:nvGrpSpPr>
        <p:grpSpPr>
          <a:xfrm>
            <a:off x="817662" y="4179867"/>
            <a:ext cx="647360" cy="647360"/>
            <a:chOff x="3180584" y="2343490"/>
            <a:chExt cx="2701289" cy="2701290"/>
          </a:xfrm>
        </p:grpSpPr>
        <p:sp>
          <p:nvSpPr>
            <p:cNvPr id="30" name="Freeform: Shape 29">
              <a:extLst>
                <a:ext uri="{FF2B5EF4-FFF2-40B4-BE49-F238E27FC236}">
                  <a16:creationId xmlns:a16="http://schemas.microsoft.com/office/drawing/2014/main" id="{73C58CC5-0FFF-6329-BC8D-40F7C7AC3C16}"/>
                </a:ext>
              </a:extLst>
            </p:cNvPr>
            <p:cNvSpPr/>
            <p:nvPr/>
          </p:nvSpPr>
          <p:spPr>
            <a:xfrm>
              <a:off x="3180584" y="2343490"/>
              <a:ext cx="1350645" cy="2701290"/>
            </a:xfrm>
            <a:custGeom>
              <a:avLst/>
              <a:gdLst>
                <a:gd name="connsiteX0" fmla="*/ 1350645 w 1350645"/>
                <a:gd name="connsiteY0" fmla="*/ 225108 h 2701290"/>
                <a:gd name="connsiteX1" fmla="*/ 1350645 w 1350645"/>
                <a:gd name="connsiteY1" fmla="*/ 0 h 2701290"/>
                <a:gd name="connsiteX2" fmla="*/ 709201 w 1350645"/>
                <a:gd name="connsiteY2" fmla="*/ 535427 h 2701290"/>
                <a:gd name="connsiteX3" fmla="*/ 581399 w 1350645"/>
                <a:gd name="connsiteY3" fmla="*/ 1238091 h 2701290"/>
                <a:gd name="connsiteX4" fmla="*/ 281384 w 1350645"/>
                <a:gd name="connsiteY4" fmla="*/ 1238091 h 2701290"/>
                <a:gd name="connsiteX5" fmla="*/ 281384 w 1350645"/>
                <a:gd name="connsiteY5" fmla="*/ 1463199 h 2701290"/>
                <a:gd name="connsiteX6" fmla="*/ 540483 w 1350645"/>
                <a:gd name="connsiteY6" fmla="*/ 1463199 h 2701290"/>
                <a:gd name="connsiteX7" fmla="*/ 419988 w 1350645"/>
                <a:gd name="connsiteY7" fmla="*/ 2125634 h 2701290"/>
                <a:gd name="connsiteX8" fmla="*/ 0 w 1350645"/>
                <a:gd name="connsiteY8" fmla="*/ 2476183 h 2701290"/>
                <a:gd name="connsiteX9" fmla="*/ 0 w 1350645"/>
                <a:gd name="connsiteY9" fmla="*/ 2701290 h 2701290"/>
                <a:gd name="connsiteX10" fmla="*/ 641441 w 1350645"/>
                <a:gd name="connsiteY10" fmla="*/ 2165865 h 2701290"/>
                <a:gd name="connsiteX11" fmla="*/ 769249 w 1350645"/>
                <a:gd name="connsiteY11" fmla="*/ 1463199 h 2701290"/>
                <a:gd name="connsiteX12" fmla="*/ 1012984 w 1350645"/>
                <a:gd name="connsiteY12" fmla="*/ 1463199 h 2701290"/>
                <a:gd name="connsiteX13" fmla="*/ 1012984 w 1350645"/>
                <a:gd name="connsiteY13" fmla="*/ 1238091 h 2701290"/>
                <a:gd name="connsiteX14" fmla="*/ 810162 w 1350645"/>
                <a:gd name="connsiteY14" fmla="*/ 1238091 h 2701290"/>
                <a:gd name="connsiteX15" fmla="*/ 930658 w 1350645"/>
                <a:gd name="connsiteY15" fmla="*/ 575656 h 2701290"/>
                <a:gd name="connsiteX16" fmla="*/ 1350645 w 1350645"/>
                <a:gd name="connsiteY16" fmla="*/ 225108 h 270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0645" h="2701290">
                  <a:moveTo>
                    <a:pt x="1350645" y="225108"/>
                  </a:moveTo>
                  <a:lnTo>
                    <a:pt x="1350645" y="0"/>
                  </a:lnTo>
                  <a:cubicBezTo>
                    <a:pt x="1035269" y="0"/>
                    <a:pt x="765591" y="225162"/>
                    <a:pt x="709201" y="535427"/>
                  </a:cubicBezTo>
                  <a:lnTo>
                    <a:pt x="581399" y="1238091"/>
                  </a:lnTo>
                  <a:lnTo>
                    <a:pt x="281384" y="1238091"/>
                  </a:lnTo>
                  <a:lnTo>
                    <a:pt x="281384" y="1463199"/>
                  </a:lnTo>
                  <a:lnTo>
                    <a:pt x="540483" y="1463199"/>
                  </a:lnTo>
                  <a:lnTo>
                    <a:pt x="419988" y="2125634"/>
                  </a:lnTo>
                  <a:cubicBezTo>
                    <a:pt x="383084" y="2328786"/>
                    <a:pt x="206477" y="2476183"/>
                    <a:pt x="0" y="2476183"/>
                  </a:cubicBezTo>
                  <a:lnTo>
                    <a:pt x="0" y="2701290"/>
                  </a:lnTo>
                  <a:cubicBezTo>
                    <a:pt x="315376" y="2701290"/>
                    <a:pt x="585054" y="2476126"/>
                    <a:pt x="641441" y="2165865"/>
                  </a:cubicBezTo>
                  <a:lnTo>
                    <a:pt x="769249" y="1463199"/>
                  </a:lnTo>
                  <a:lnTo>
                    <a:pt x="1012984" y="1463199"/>
                  </a:lnTo>
                  <a:lnTo>
                    <a:pt x="1012984" y="1238091"/>
                  </a:lnTo>
                  <a:lnTo>
                    <a:pt x="810162" y="1238091"/>
                  </a:lnTo>
                  <a:lnTo>
                    <a:pt x="930658" y="575656"/>
                  </a:lnTo>
                  <a:cubicBezTo>
                    <a:pt x="967561" y="372504"/>
                    <a:pt x="1144165" y="225108"/>
                    <a:pt x="1350645" y="225108"/>
                  </a:cubicBezTo>
                  <a:close/>
                </a:path>
              </a:pathLst>
            </a:custGeom>
            <a:solidFill>
              <a:schemeClr val="bg1"/>
            </a:solidFill>
            <a:ln w="7020" cap="flat">
              <a:noFill/>
              <a:prstDash val="solid"/>
              <a:miter/>
            </a:ln>
          </p:spPr>
          <p:txBody>
            <a:bodyPr rtlCol="0" anchor="ctr"/>
            <a:lstStyle/>
            <a:p>
              <a:endParaRPr lang="en-CA"/>
            </a:p>
          </p:txBody>
        </p:sp>
        <p:sp>
          <p:nvSpPr>
            <p:cNvPr id="31" name="Freeform: Shape 30">
              <a:extLst>
                <a:ext uri="{FF2B5EF4-FFF2-40B4-BE49-F238E27FC236}">
                  <a16:creationId xmlns:a16="http://schemas.microsoft.com/office/drawing/2014/main" id="{CEEDE7C0-6D22-F76B-8327-3526EC9F29A5}"/>
                </a:ext>
              </a:extLst>
            </p:cNvPr>
            <p:cNvSpPr/>
            <p:nvPr/>
          </p:nvSpPr>
          <p:spPr>
            <a:xfrm>
              <a:off x="4362398" y="2951268"/>
              <a:ext cx="371926" cy="1485734"/>
            </a:xfrm>
            <a:custGeom>
              <a:avLst/>
              <a:gdLst>
                <a:gd name="connsiteX0" fmla="*/ 281384 w 371926"/>
                <a:gd name="connsiteY0" fmla="*/ 67544 h 1485734"/>
                <a:gd name="connsiteX1" fmla="*/ 191334 w 371926"/>
                <a:gd name="connsiteY1" fmla="*/ 0 h 1485734"/>
                <a:gd name="connsiteX2" fmla="*/ 0 w 371926"/>
                <a:gd name="connsiteY2" fmla="*/ 742866 h 1485734"/>
                <a:gd name="connsiteX3" fmla="*/ 191334 w 371926"/>
                <a:gd name="connsiteY3" fmla="*/ 1485735 h 1485734"/>
                <a:gd name="connsiteX4" fmla="*/ 371378 w 371926"/>
                <a:gd name="connsiteY4" fmla="*/ 1350642 h 1485734"/>
                <a:gd name="connsiteX5" fmla="*/ 225108 w 371926"/>
                <a:gd name="connsiteY5" fmla="*/ 742866 h 1485734"/>
                <a:gd name="connsiteX6" fmla="*/ 371927 w 371926"/>
                <a:gd name="connsiteY6" fmla="*/ 134344 h 14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926" h="1485734">
                  <a:moveTo>
                    <a:pt x="281384" y="67544"/>
                  </a:moveTo>
                  <a:lnTo>
                    <a:pt x="191334" y="0"/>
                  </a:lnTo>
                  <a:cubicBezTo>
                    <a:pt x="183533" y="10415"/>
                    <a:pt x="0" y="260693"/>
                    <a:pt x="0" y="742866"/>
                  </a:cubicBezTo>
                  <a:cubicBezTo>
                    <a:pt x="0" y="1225039"/>
                    <a:pt x="183533" y="1475317"/>
                    <a:pt x="191334" y="1485735"/>
                  </a:cubicBezTo>
                  <a:lnTo>
                    <a:pt x="371378" y="1350642"/>
                  </a:lnTo>
                  <a:cubicBezTo>
                    <a:pt x="369978" y="1348750"/>
                    <a:pt x="225108" y="1144331"/>
                    <a:pt x="225108" y="742866"/>
                  </a:cubicBezTo>
                  <a:cubicBezTo>
                    <a:pt x="225108" y="341506"/>
                    <a:pt x="370471" y="136433"/>
                    <a:pt x="371927" y="134344"/>
                  </a:cubicBezTo>
                  <a:close/>
                </a:path>
              </a:pathLst>
            </a:custGeom>
            <a:solidFill>
              <a:schemeClr val="bg1"/>
            </a:solidFill>
            <a:ln w="7020" cap="flat">
              <a:noFill/>
              <a:prstDash val="solid"/>
              <a:miter/>
            </a:ln>
          </p:spPr>
          <p:txBody>
            <a:bodyPr rtlCol="0" anchor="ctr"/>
            <a:lstStyle/>
            <a:p>
              <a:endParaRPr lang="en-CA"/>
            </a:p>
          </p:txBody>
        </p:sp>
        <p:sp>
          <p:nvSpPr>
            <p:cNvPr id="32" name="Freeform: Shape 31">
              <a:extLst>
                <a:ext uri="{FF2B5EF4-FFF2-40B4-BE49-F238E27FC236}">
                  <a16:creationId xmlns:a16="http://schemas.microsoft.com/office/drawing/2014/main" id="{4E07D957-3D2F-9FE6-4117-3DBAB4270870}"/>
                </a:ext>
              </a:extLst>
            </p:cNvPr>
            <p:cNvSpPr/>
            <p:nvPr/>
          </p:nvSpPr>
          <p:spPr>
            <a:xfrm>
              <a:off x="5509947" y="2951268"/>
              <a:ext cx="371926" cy="1485734"/>
            </a:xfrm>
            <a:custGeom>
              <a:avLst/>
              <a:gdLst>
                <a:gd name="connsiteX0" fmla="*/ 492 w 371926"/>
                <a:gd name="connsiteY0" fmla="*/ 135090 h 1485734"/>
                <a:gd name="connsiteX1" fmla="*/ 146819 w 371926"/>
                <a:gd name="connsiteY1" fmla="*/ 742866 h 1485734"/>
                <a:gd name="connsiteX2" fmla="*/ 0 w 371926"/>
                <a:gd name="connsiteY2" fmla="*/ 1351388 h 1485734"/>
                <a:gd name="connsiteX3" fmla="*/ 90542 w 371926"/>
                <a:gd name="connsiteY3" fmla="*/ 1418189 h 1485734"/>
                <a:gd name="connsiteX4" fmla="*/ 180592 w 371926"/>
                <a:gd name="connsiteY4" fmla="*/ 1485735 h 1485734"/>
                <a:gd name="connsiteX5" fmla="*/ 371927 w 371926"/>
                <a:gd name="connsiteY5" fmla="*/ 742866 h 1485734"/>
                <a:gd name="connsiteX6" fmla="*/ 180592 w 371926"/>
                <a:gd name="connsiteY6" fmla="*/ 0 h 14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926" h="1485734">
                  <a:moveTo>
                    <a:pt x="492" y="135090"/>
                  </a:moveTo>
                  <a:cubicBezTo>
                    <a:pt x="1949" y="136982"/>
                    <a:pt x="146819" y="341401"/>
                    <a:pt x="146819" y="742866"/>
                  </a:cubicBezTo>
                  <a:cubicBezTo>
                    <a:pt x="146819" y="1144226"/>
                    <a:pt x="1456" y="1349299"/>
                    <a:pt x="0" y="1351388"/>
                  </a:cubicBezTo>
                  <a:lnTo>
                    <a:pt x="90542" y="1418189"/>
                  </a:lnTo>
                  <a:lnTo>
                    <a:pt x="180592" y="1485735"/>
                  </a:lnTo>
                  <a:cubicBezTo>
                    <a:pt x="188478" y="1475260"/>
                    <a:pt x="371927" y="1225039"/>
                    <a:pt x="371927" y="742866"/>
                  </a:cubicBezTo>
                  <a:cubicBezTo>
                    <a:pt x="371927" y="260693"/>
                    <a:pt x="188394" y="10415"/>
                    <a:pt x="180592" y="0"/>
                  </a:cubicBezTo>
                  <a:close/>
                </a:path>
              </a:pathLst>
            </a:custGeom>
            <a:solidFill>
              <a:schemeClr val="bg1"/>
            </a:solidFill>
            <a:ln w="7020" cap="flat">
              <a:noFill/>
              <a:prstDash val="solid"/>
              <a:miter/>
            </a:ln>
          </p:spPr>
          <p:txBody>
            <a:bodyPr rtlCol="0" anchor="ctr"/>
            <a:lstStyle/>
            <a:p>
              <a:endParaRPr lang="en-CA"/>
            </a:p>
          </p:txBody>
        </p:sp>
        <p:sp>
          <p:nvSpPr>
            <p:cNvPr id="33" name="Freeform: Shape 32">
              <a:extLst>
                <a:ext uri="{FF2B5EF4-FFF2-40B4-BE49-F238E27FC236}">
                  <a16:creationId xmlns:a16="http://schemas.microsoft.com/office/drawing/2014/main" id="{5FE9FA45-248E-D15C-F9BB-E701EE800EAF}"/>
                </a:ext>
              </a:extLst>
            </p:cNvPr>
            <p:cNvSpPr/>
            <p:nvPr/>
          </p:nvSpPr>
          <p:spPr>
            <a:xfrm>
              <a:off x="4777876" y="3346526"/>
              <a:ext cx="632242" cy="751493"/>
            </a:xfrm>
            <a:custGeom>
              <a:avLst/>
              <a:gdLst>
                <a:gd name="connsiteX0" fmla="*/ 450215 w 632242"/>
                <a:gd name="connsiteY0" fmla="*/ 0 h 751493"/>
                <a:gd name="connsiteX1" fmla="*/ 316121 w 632242"/>
                <a:gd name="connsiteY1" fmla="*/ 184412 h 751493"/>
                <a:gd name="connsiteX2" fmla="*/ 182028 w 632242"/>
                <a:gd name="connsiteY2" fmla="*/ 0 h 751493"/>
                <a:gd name="connsiteX3" fmla="*/ 0 w 632242"/>
                <a:gd name="connsiteY3" fmla="*/ 132448 h 751493"/>
                <a:gd name="connsiteX4" fmla="*/ 176942 w 632242"/>
                <a:gd name="connsiteY4" fmla="*/ 375747 h 751493"/>
                <a:gd name="connsiteX5" fmla="*/ 0 w 632242"/>
                <a:gd name="connsiteY5" fmla="*/ 619046 h 751493"/>
                <a:gd name="connsiteX6" fmla="*/ 182028 w 632242"/>
                <a:gd name="connsiteY6" fmla="*/ 751493 h 751493"/>
                <a:gd name="connsiteX7" fmla="*/ 316121 w 632242"/>
                <a:gd name="connsiteY7" fmla="*/ 567081 h 751493"/>
                <a:gd name="connsiteX8" fmla="*/ 450215 w 632242"/>
                <a:gd name="connsiteY8" fmla="*/ 751493 h 751493"/>
                <a:gd name="connsiteX9" fmla="*/ 632243 w 632242"/>
                <a:gd name="connsiteY9" fmla="*/ 619046 h 751493"/>
                <a:gd name="connsiteX10" fmla="*/ 455301 w 632242"/>
                <a:gd name="connsiteY10" fmla="*/ 375747 h 751493"/>
                <a:gd name="connsiteX11" fmla="*/ 632243 w 632242"/>
                <a:gd name="connsiteY11" fmla="*/ 132448 h 75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242" h="751493">
                  <a:moveTo>
                    <a:pt x="450215" y="0"/>
                  </a:moveTo>
                  <a:lnTo>
                    <a:pt x="316121" y="184412"/>
                  </a:lnTo>
                  <a:lnTo>
                    <a:pt x="182028" y="0"/>
                  </a:lnTo>
                  <a:lnTo>
                    <a:pt x="0" y="132448"/>
                  </a:lnTo>
                  <a:lnTo>
                    <a:pt x="176942" y="375747"/>
                  </a:lnTo>
                  <a:lnTo>
                    <a:pt x="0" y="619046"/>
                  </a:lnTo>
                  <a:lnTo>
                    <a:pt x="182028" y="751493"/>
                  </a:lnTo>
                  <a:lnTo>
                    <a:pt x="316121" y="567081"/>
                  </a:lnTo>
                  <a:lnTo>
                    <a:pt x="450215" y="751493"/>
                  </a:lnTo>
                  <a:lnTo>
                    <a:pt x="632243" y="619046"/>
                  </a:lnTo>
                  <a:lnTo>
                    <a:pt x="455301" y="375747"/>
                  </a:lnTo>
                  <a:lnTo>
                    <a:pt x="632243" y="132448"/>
                  </a:lnTo>
                  <a:close/>
                </a:path>
              </a:pathLst>
            </a:custGeom>
            <a:solidFill>
              <a:schemeClr val="accent4"/>
            </a:solidFill>
            <a:ln w="7020" cap="flat">
              <a:noFill/>
              <a:prstDash val="solid"/>
              <a:miter/>
            </a:ln>
          </p:spPr>
          <p:txBody>
            <a:bodyPr rtlCol="0" anchor="ctr"/>
            <a:lstStyle/>
            <a:p>
              <a:endParaRPr lang="en-CA"/>
            </a:p>
          </p:txBody>
        </p:sp>
      </p:grpSp>
      <p:grpSp>
        <p:nvGrpSpPr>
          <p:cNvPr id="71" name="Group 70">
            <a:extLst>
              <a:ext uri="{FF2B5EF4-FFF2-40B4-BE49-F238E27FC236}">
                <a16:creationId xmlns:a16="http://schemas.microsoft.com/office/drawing/2014/main" id="{3E9BF505-D18F-DD38-D0D5-87F0FDA01B94}"/>
              </a:ext>
            </a:extLst>
          </p:cNvPr>
          <p:cNvGrpSpPr/>
          <p:nvPr/>
        </p:nvGrpSpPr>
        <p:grpSpPr>
          <a:xfrm>
            <a:off x="767020" y="1801208"/>
            <a:ext cx="928448" cy="439532"/>
            <a:chOff x="2666780" y="2386299"/>
            <a:chExt cx="6883288" cy="3806221"/>
          </a:xfrm>
        </p:grpSpPr>
        <p:sp>
          <p:nvSpPr>
            <p:cNvPr id="72" name="Rectangle 71">
              <a:extLst>
                <a:ext uri="{FF2B5EF4-FFF2-40B4-BE49-F238E27FC236}">
                  <a16:creationId xmlns:a16="http://schemas.microsoft.com/office/drawing/2014/main" id="{72CBD9E0-86E8-1E3D-21C4-97E36EAB94DA}"/>
                </a:ext>
              </a:extLst>
            </p:cNvPr>
            <p:cNvSpPr/>
            <p:nvPr/>
          </p:nvSpPr>
          <p:spPr>
            <a:xfrm>
              <a:off x="2666780" y="2386299"/>
              <a:ext cx="3434798" cy="1891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8E19B42-5F6D-8504-F99B-E8AD7CF537CB}"/>
                </a:ext>
              </a:extLst>
            </p:cNvPr>
            <p:cNvSpPr/>
            <p:nvPr/>
          </p:nvSpPr>
          <p:spPr>
            <a:xfrm>
              <a:off x="2666780" y="4300824"/>
              <a:ext cx="3434798" cy="18916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417D1C5-F252-69A3-6423-DD813ABD49D4}"/>
                </a:ext>
              </a:extLst>
            </p:cNvPr>
            <p:cNvSpPr/>
            <p:nvPr/>
          </p:nvSpPr>
          <p:spPr>
            <a:xfrm>
              <a:off x="6115270" y="2386299"/>
              <a:ext cx="3434798" cy="18916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538B952-C2B8-D8BA-B8F7-B972453C40E4}"/>
                </a:ext>
              </a:extLst>
            </p:cNvPr>
            <p:cNvSpPr/>
            <p:nvPr/>
          </p:nvSpPr>
          <p:spPr>
            <a:xfrm>
              <a:off x="6115270" y="4300824"/>
              <a:ext cx="3434798" cy="1891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0B7BF215-3649-DA80-6D7D-ADC4C963170F}"/>
              </a:ext>
            </a:extLst>
          </p:cNvPr>
          <p:cNvGrpSpPr/>
          <p:nvPr/>
        </p:nvGrpSpPr>
        <p:grpSpPr>
          <a:xfrm>
            <a:off x="4460022" y="1634787"/>
            <a:ext cx="647360" cy="647360"/>
            <a:chOff x="3180584" y="2343490"/>
            <a:chExt cx="2701289" cy="2701290"/>
          </a:xfrm>
        </p:grpSpPr>
        <p:sp>
          <p:nvSpPr>
            <p:cNvPr id="77" name="Freeform: Shape 76">
              <a:extLst>
                <a:ext uri="{FF2B5EF4-FFF2-40B4-BE49-F238E27FC236}">
                  <a16:creationId xmlns:a16="http://schemas.microsoft.com/office/drawing/2014/main" id="{491DEF90-6C60-7CDB-6541-1D7281B2E5AE}"/>
                </a:ext>
              </a:extLst>
            </p:cNvPr>
            <p:cNvSpPr/>
            <p:nvPr/>
          </p:nvSpPr>
          <p:spPr>
            <a:xfrm>
              <a:off x="3180584" y="2343490"/>
              <a:ext cx="1350645" cy="2701290"/>
            </a:xfrm>
            <a:custGeom>
              <a:avLst/>
              <a:gdLst>
                <a:gd name="connsiteX0" fmla="*/ 1350645 w 1350645"/>
                <a:gd name="connsiteY0" fmla="*/ 225108 h 2701290"/>
                <a:gd name="connsiteX1" fmla="*/ 1350645 w 1350645"/>
                <a:gd name="connsiteY1" fmla="*/ 0 h 2701290"/>
                <a:gd name="connsiteX2" fmla="*/ 709201 w 1350645"/>
                <a:gd name="connsiteY2" fmla="*/ 535427 h 2701290"/>
                <a:gd name="connsiteX3" fmla="*/ 581399 w 1350645"/>
                <a:gd name="connsiteY3" fmla="*/ 1238091 h 2701290"/>
                <a:gd name="connsiteX4" fmla="*/ 281384 w 1350645"/>
                <a:gd name="connsiteY4" fmla="*/ 1238091 h 2701290"/>
                <a:gd name="connsiteX5" fmla="*/ 281384 w 1350645"/>
                <a:gd name="connsiteY5" fmla="*/ 1463199 h 2701290"/>
                <a:gd name="connsiteX6" fmla="*/ 540483 w 1350645"/>
                <a:gd name="connsiteY6" fmla="*/ 1463199 h 2701290"/>
                <a:gd name="connsiteX7" fmla="*/ 419988 w 1350645"/>
                <a:gd name="connsiteY7" fmla="*/ 2125634 h 2701290"/>
                <a:gd name="connsiteX8" fmla="*/ 0 w 1350645"/>
                <a:gd name="connsiteY8" fmla="*/ 2476183 h 2701290"/>
                <a:gd name="connsiteX9" fmla="*/ 0 w 1350645"/>
                <a:gd name="connsiteY9" fmla="*/ 2701290 h 2701290"/>
                <a:gd name="connsiteX10" fmla="*/ 641441 w 1350645"/>
                <a:gd name="connsiteY10" fmla="*/ 2165865 h 2701290"/>
                <a:gd name="connsiteX11" fmla="*/ 769249 w 1350645"/>
                <a:gd name="connsiteY11" fmla="*/ 1463199 h 2701290"/>
                <a:gd name="connsiteX12" fmla="*/ 1012984 w 1350645"/>
                <a:gd name="connsiteY12" fmla="*/ 1463199 h 2701290"/>
                <a:gd name="connsiteX13" fmla="*/ 1012984 w 1350645"/>
                <a:gd name="connsiteY13" fmla="*/ 1238091 h 2701290"/>
                <a:gd name="connsiteX14" fmla="*/ 810162 w 1350645"/>
                <a:gd name="connsiteY14" fmla="*/ 1238091 h 2701290"/>
                <a:gd name="connsiteX15" fmla="*/ 930658 w 1350645"/>
                <a:gd name="connsiteY15" fmla="*/ 575656 h 2701290"/>
                <a:gd name="connsiteX16" fmla="*/ 1350645 w 1350645"/>
                <a:gd name="connsiteY16" fmla="*/ 225108 h 270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0645" h="2701290">
                  <a:moveTo>
                    <a:pt x="1350645" y="225108"/>
                  </a:moveTo>
                  <a:lnTo>
                    <a:pt x="1350645" y="0"/>
                  </a:lnTo>
                  <a:cubicBezTo>
                    <a:pt x="1035269" y="0"/>
                    <a:pt x="765591" y="225162"/>
                    <a:pt x="709201" y="535427"/>
                  </a:cubicBezTo>
                  <a:lnTo>
                    <a:pt x="581399" y="1238091"/>
                  </a:lnTo>
                  <a:lnTo>
                    <a:pt x="281384" y="1238091"/>
                  </a:lnTo>
                  <a:lnTo>
                    <a:pt x="281384" y="1463199"/>
                  </a:lnTo>
                  <a:lnTo>
                    <a:pt x="540483" y="1463199"/>
                  </a:lnTo>
                  <a:lnTo>
                    <a:pt x="419988" y="2125634"/>
                  </a:lnTo>
                  <a:cubicBezTo>
                    <a:pt x="383084" y="2328786"/>
                    <a:pt x="206477" y="2476183"/>
                    <a:pt x="0" y="2476183"/>
                  </a:cubicBezTo>
                  <a:lnTo>
                    <a:pt x="0" y="2701290"/>
                  </a:lnTo>
                  <a:cubicBezTo>
                    <a:pt x="315376" y="2701290"/>
                    <a:pt x="585054" y="2476126"/>
                    <a:pt x="641441" y="2165865"/>
                  </a:cubicBezTo>
                  <a:lnTo>
                    <a:pt x="769249" y="1463199"/>
                  </a:lnTo>
                  <a:lnTo>
                    <a:pt x="1012984" y="1463199"/>
                  </a:lnTo>
                  <a:lnTo>
                    <a:pt x="1012984" y="1238091"/>
                  </a:lnTo>
                  <a:lnTo>
                    <a:pt x="810162" y="1238091"/>
                  </a:lnTo>
                  <a:lnTo>
                    <a:pt x="930658" y="575656"/>
                  </a:lnTo>
                  <a:cubicBezTo>
                    <a:pt x="967561" y="372504"/>
                    <a:pt x="1144165" y="225108"/>
                    <a:pt x="1350645" y="225108"/>
                  </a:cubicBezTo>
                  <a:close/>
                </a:path>
              </a:pathLst>
            </a:custGeom>
            <a:solidFill>
              <a:schemeClr val="bg1"/>
            </a:solidFill>
            <a:ln w="7020" cap="flat">
              <a:noFill/>
              <a:prstDash val="solid"/>
              <a:miter/>
            </a:ln>
          </p:spPr>
          <p:txBody>
            <a:bodyPr rtlCol="0" anchor="ctr"/>
            <a:lstStyle/>
            <a:p>
              <a:endParaRPr lang="en-CA"/>
            </a:p>
          </p:txBody>
        </p:sp>
        <p:sp>
          <p:nvSpPr>
            <p:cNvPr id="78" name="Freeform: Shape 77">
              <a:extLst>
                <a:ext uri="{FF2B5EF4-FFF2-40B4-BE49-F238E27FC236}">
                  <a16:creationId xmlns:a16="http://schemas.microsoft.com/office/drawing/2014/main" id="{0EBAE489-1FDC-2285-5357-D6B1D2833B8D}"/>
                </a:ext>
              </a:extLst>
            </p:cNvPr>
            <p:cNvSpPr/>
            <p:nvPr/>
          </p:nvSpPr>
          <p:spPr>
            <a:xfrm>
              <a:off x="4362398" y="2951268"/>
              <a:ext cx="371926" cy="1485734"/>
            </a:xfrm>
            <a:custGeom>
              <a:avLst/>
              <a:gdLst>
                <a:gd name="connsiteX0" fmla="*/ 281384 w 371926"/>
                <a:gd name="connsiteY0" fmla="*/ 67544 h 1485734"/>
                <a:gd name="connsiteX1" fmla="*/ 191334 w 371926"/>
                <a:gd name="connsiteY1" fmla="*/ 0 h 1485734"/>
                <a:gd name="connsiteX2" fmla="*/ 0 w 371926"/>
                <a:gd name="connsiteY2" fmla="*/ 742866 h 1485734"/>
                <a:gd name="connsiteX3" fmla="*/ 191334 w 371926"/>
                <a:gd name="connsiteY3" fmla="*/ 1485735 h 1485734"/>
                <a:gd name="connsiteX4" fmla="*/ 371378 w 371926"/>
                <a:gd name="connsiteY4" fmla="*/ 1350642 h 1485734"/>
                <a:gd name="connsiteX5" fmla="*/ 225108 w 371926"/>
                <a:gd name="connsiteY5" fmla="*/ 742866 h 1485734"/>
                <a:gd name="connsiteX6" fmla="*/ 371927 w 371926"/>
                <a:gd name="connsiteY6" fmla="*/ 134344 h 14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926" h="1485734">
                  <a:moveTo>
                    <a:pt x="281384" y="67544"/>
                  </a:moveTo>
                  <a:lnTo>
                    <a:pt x="191334" y="0"/>
                  </a:lnTo>
                  <a:cubicBezTo>
                    <a:pt x="183533" y="10415"/>
                    <a:pt x="0" y="260693"/>
                    <a:pt x="0" y="742866"/>
                  </a:cubicBezTo>
                  <a:cubicBezTo>
                    <a:pt x="0" y="1225039"/>
                    <a:pt x="183533" y="1475317"/>
                    <a:pt x="191334" y="1485735"/>
                  </a:cubicBezTo>
                  <a:lnTo>
                    <a:pt x="371378" y="1350642"/>
                  </a:lnTo>
                  <a:cubicBezTo>
                    <a:pt x="369978" y="1348750"/>
                    <a:pt x="225108" y="1144331"/>
                    <a:pt x="225108" y="742866"/>
                  </a:cubicBezTo>
                  <a:cubicBezTo>
                    <a:pt x="225108" y="341506"/>
                    <a:pt x="370471" y="136433"/>
                    <a:pt x="371927" y="134344"/>
                  </a:cubicBezTo>
                  <a:close/>
                </a:path>
              </a:pathLst>
            </a:custGeom>
            <a:solidFill>
              <a:schemeClr val="bg1"/>
            </a:solidFill>
            <a:ln w="7020" cap="flat">
              <a:noFill/>
              <a:prstDash val="solid"/>
              <a:miter/>
            </a:ln>
          </p:spPr>
          <p:txBody>
            <a:bodyPr rtlCol="0" anchor="ctr"/>
            <a:lstStyle/>
            <a:p>
              <a:endParaRPr lang="en-CA"/>
            </a:p>
          </p:txBody>
        </p:sp>
        <p:sp>
          <p:nvSpPr>
            <p:cNvPr id="79" name="Freeform: Shape 78">
              <a:extLst>
                <a:ext uri="{FF2B5EF4-FFF2-40B4-BE49-F238E27FC236}">
                  <a16:creationId xmlns:a16="http://schemas.microsoft.com/office/drawing/2014/main" id="{D7524D6C-5DD8-E610-CA0A-93D78A644E4A}"/>
                </a:ext>
              </a:extLst>
            </p:cNvPr>
            <p:cNvSpPr/>
            <p:nvPr/>
          </p:nvSpPr>
          <p:spPr>
            <a:xfrm>
              <a:off x="5509947" y="2951268"/>
              <a:ext cx="371926" cy="1485734"/>
            </a:xfrm>
            <a:custGeom>
              <a:avLst/>
              <a:gdLst>
                <a:gd name="connsiteX0" fmla="*/ 492 w 371926"/>
                <a:gd name="connsiteY0" fmla="*/ 135090 h 1485734"/>
                <a:gd name="connsiteX1" fmla="*/ 146819 w 371926"/>
                <a:gd name="connsiteY1" fmla="*/ 742866 h 1485734"/>
                <a:gd name="connsiteX2" fmla="*/ 0 w 371926"/>
                <a:gd name="connsiteY2" fmla="*/ 1351388 h 1485734"/>
                <a:gd name="connsiteX3" fmla="*/ 90542 w 371926"/>
                <a:gd name="connsiteY3" fmla="*/ 1418189 h 1485734"/>
                <a:gd name="connsiteX4" fmla="*/ 180592 w 371926"/>
                <a:gd name="connsiteY4" fmla="*/ 1485735 h 1485734"/>
                <a:gd name="connsiteX5" fmla="*/ 371927 w 371926"/>
                <a:gd name="connsiteY5" fmla="*/ 742866 h 1485734"/>
                <a:gd name="connsiteX6" fmla="*/ 180592 w 371926"/>
                <a:gd name="connsiteY6" fmla="*/ 0 h 14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926" h="1485734">
                  <a:moveTo>
                    <a:pt x="492" y="135090"/>
                  </a:moveTo>
                  <a:cubicBezTo>
                    <a:pt x="1949" y="136982"/>
                    <a:pt x="146819" y="341401"/>
                    <a:pt x="146819" y="742866"/>
                  </a:cubicBezTo>
                  <a:cubicBezTo>
                    <a:pt x="146819" y="1144226"/>
                    <a:pt x="1456" y="1349299"/>
                    <a:pt x="0" y="1351388"/>
                  </a:cubicBezTo>
                  <a:lnTo>
                    <a:pt x="90542" y="1418189"/>
                  </a:lnTo>
                  <a:lnTo>
                    <a:pt x="180592" y="1485735"/>
                  </a:lnTo>
                  <a:cubicBezTo>
                    <a:pt x="188478" y="1475260"/>
                    <a:pt x="371927" y="1225039"/>
                    <a:pt x="371927" y="742866"/>
                  </a:cubicBezTo>
                  <a:cubicBezTo>
                    <a:pt x="371927" y="260693"/>
                    <a:pt x="188394" y="10415"/>
                    <a:pt x="180592" y="0"/>
                  </a:cubicBezTo>
                  <a:close/>
                </a:path>
              </a:pathLst>
            </a:custGeom>
            <a:solidFill>
              <a:schemeClr val="bg1"/>
            </a:solidFill>
            <a:ln w="7020" cap="flat">
              <a:noFill/>
              <a:prstDash val="solid"/>
              <a:miter/>
            </a:ln>
          </p:spPr>
          <p:txBody>
            <a:bodyPr rtlCol="0" anchor="ctr"/>
            <a:lstStyle/>
            <a:p>
              <a:endParaRPr lang="en-CA"/>
            </a:p>
          </p:txBody>
        </p:sp>
        <p:sp>
          <p:nvSpPr>
            <p:cNvPr id="80" name="Freeform: Shape 79">
              <a:extLst>
                <a:ext uri="{FF2B5EF4-FFF2-40B4-BE49-F238E27FC236}">
                  <a16:creationId xmlns:a16="http://schemas.microsoft.com/office/drawing/2014/main" id="{6EFE7170-BC3D-7715-06E6-3B460599776E}"/>
                </a:ext>
              </a:extLst>
            </p:cNvPr>
            <p:cNvSpPr/>
            <p:nvPr/>
          </p:nvSpPr>
          <p:spPr>
            <a:xfrm>
              <a:off x="4777876" y="3346526"/>
              <a:ext cx="632242" cy="751493"/>
            </a:xfrm>
            <a:custGeom>
              <a:avLst/>
              <a:gdLst>
                <a:gd name="connsiteX0" fmla="*/ 450215 w 632242"/>
                <a:gd name="connsiteY0" fmla="*/ 0 h 751493"/>
                <a:gd name="connsiteX1" fmla="*/ 316121 w 632242"/>
                <a:gd name="connsiteY1" fmla="*/ 184412 h 751493"/>
                <a:gd name="connsiteX2" fmla="*/ 182028 w 632242"/>
                <a:gd name="connsiteY2" fmla="*/ 0 h 751493"/>
                <a:gd name="connsiteX3" fmla="*/ 0 w 632242"/>
                <a:gd name="connsiteY3" fmla="*/ 132448 h 751493"/>
                <a:gd name="connsiteX4" fmla="*/ 176942 w 632242"/>
                <a:gd name="connsiteY4" fmla="*/ 375747 h 751493"/>
                <a:gd name="connsiteX5" fmla="*/ 0 w 632242"/>
                <a:gd name="connsiteY5" fmla="*/ 619046 h 751493"/>
                <a:gd name="connsiteX6" fmla="*/ 182028 w 632242"/>
                <a:gd name="connsiteY6" fmla="*/ 751493 h 751493"/>
                <a:gd name="connsiteX7" fmla="*/ 316121 w 632242"/>
                <a:gd name="connsiteY7" fmla="*/ 567081 h 751493"/>
                <a:gd name="connsiteX8" fmla="*/ 450215 w 632242"/>
                <a:gd name="connsiteY8" fmla="*/ 751493 h 751493"/>
                <a:gd name="connsiteX9" fmla="*/ 632243 w 632242"/>
                <a:gd name="connsiteY9" fmla="*/ 619046 h 751493"/>
                <a:gd name="connsiteX10" fmla="*/ 455301 w 632242"/>
                <a:gd name="connsiteY10" fmla="*/ 375747 h 751493"/>
                <a:gd name="connsiteX11" fmla="*/ 632243 w 632242"/>
                <a:gd name="connsiteY11" fmla="*/ 132448 h 75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242" h="751493">
                  <a:moveTo>
                    <a:pt x="450215" y="0"/>
                  </a:moveTo>
                  <a:lnTo>
                    <a:pt x="316121" y="184412"/>
                  </a:lnTo>
                  <a:lnTo>
                    <a:pt x="182028" y="0"/>
                  </a:lnTo>
                  <a:lnTo>
                    <a:pt x="0" y="132448"/>
                  </a:lnTo>
                  <a:lnTo>
                    <a:pt x="176942" y="375747"/>
                  </a:lnTo>
                  <a:lnTo>
                    <a:pt x="0" y="619046"/>
                  </a:lnTo>
                  <a:lnTo>
                    <a:pt x="182028" y="751493"/>
                  </a:lnTo>
                  <a:lnTo>
                    <a:pt x="316121" y="567081"/>
                  </a:lnTo>
                  <a:lnTo>
                    <a:pt x="450215" y="751493"/>
                  </a:lnTo>
                  <a:lnTo>
                    <a:pt x="632243" y="619046"/>
                  </a:lnTo>
                  <a:lnTo>
                    <a:pt x="455301" y="375747"/>
                  </a:lnTo>
                  <a:lnTo>
                    <a:pt x="632243" y="132448"/>
                  </a:lnTo>
                  <a:close/>
                </a:path>
              </a:pathLst>
            </a:custGeom>
            <a:solidFill>
              <a:schemeClr val="accent4"/>
            </a:solidFill>
            <a:ln w="7020" cap="flat">
              <a:noFill/>
              <a:prstDash val="solid"/>
              <a:miter/>
            </a:ln>
          </p:spPr>
          <p:txBody>
            <a:bodyPr rtlCol="0" anchor="ctr"/>
            <a:lstStyle/>
            <a:p>
              <a:endParaRPr lang="en-CA"/>
            </a:p>
          </p:txBody>
        </p:sp>
      </p:grpSp>
      <p:grpSp>
        <p:nvGrpSpPr>
          <p:cNvPr id="5" name="Group 4">
            <a:extLst>
              <a:ext uri="{FF2B5EF4-FFF2-40B4-BE49-F238E27FC236}">
                <a16:creationId xmlns:a16="http://schemas.microsoft.com/office/drawing/2014/main" id="{BF60DDB8-B743-9BB6-9653-C43395D3A749}"/>
              </a:ext>
            </a:extLst>
          </p:cNvPr>
          <p:cNvGrpSpPr/>
          <p:nvPr/>
        </p:nvGrpSpPr>
        <p:grpSpPr>
          <a:xfrm>
            <a:off x="8062646" y="1473418"/>
            <a:ext cx="757233" cy="757233"/>
            <a:chOff x="8062646" y="1473418"/>
            <a:chExt cx="757233" cy="757233"/>
          </a:xfrm>
        </p:grpSpPr>
        <p:pic>
          <p:nvPicPr>
            <p:cNvPr id="3" name="Graphic 2">
              <a:extLst>
                <a:ext uri="{FF2B5EF4-FFF2-40B4-BE49-F238E27FC236}">
                  <a16:creationId xmlns:a16="http://schemas.microsoft.com/office/drawing/2014/main" id="{D4AFD61A-9A7A-7F40-037D-060DBA466C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2646" y="1473418"/>
              <a:ext cx="757233" cy="757233"/>
            </a:xfrm>
            <a:prstGeom prst="rect">
              <a:avLst/>
            </a:prstGeom>
          </p:spPr>
        </p:pic>
        <p:sp>
          <p:nvSpPr>
            <p:cNvPr id="4" name="Partial Circle 3">
              <a:extLst>
                <a:ext uri="{FF2B5EF4-FFF2-40B4-BE49-F238E27FC236}">
                  <a16:creationId xmlns:a16="http://schemas.microsoft.com/office/drawing/2014/main" id="{A440D0EB-5A12-0AA0-4BAC-08E3ED71BE75}"/>
                </a:ext>
              </a:extLst>
            </p:cNvPr>
            <p:cNvSpPr/>
            <p:nvPr/>
          </p:nvSpPr>
          <p:spPr>
            <a:xfrm rot="16200000">
              <a:off x="8103810" y="1791570"/>
              <a:ext cx="182637" cy="167622"/>
            </a:xfrm>
            <a:prstGeom prst="pie">
              <a:avLst>
                <a:gd name="adj1" fmla="val 5334667"/>
                <a:gd name="adj2" fmla="val 1620000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4" name="Partial Circle 83">
              <a:extLst>
                <a:ext uri="{FF2B5EF4-FFF2-40B4-BE49-F238E27FC236}">
                  <a16:creationId xmlns:a16="http://schemas.microsoft.com/office/drawing/2014/main" id="{B49127A9-5A57-CFA3-8CA0-58FF6917669E}"/>
                </a:ext>
              </a:extLst>
            </p:cNvPr>
            <p:cNvSpPr/>
            <p:nvPr/>
          </p:nvSpPr>
          <p:spPr>
            <a:xfrm rot="16200000">
              <a:off x="8591491" y="1791351"/>
              <a:ext cx="182637" cy="167622"/>
            </a:xfrm>
            <a:prstGeom prst="pie">
              <a:avLst>
                <a:gd name="adj1" fmla="val 5334667"/>
                <a:gd name="adj2" fmla="val 1620000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86" name="Group 85">
            <a:extLst>
              <a:ext uri="{FF2B5EF4-FFF2-40B4-BE49-F238E27FC236}">
                <a16:creationId xmlns:a16="http://schemas.microsoft.com/office/drawing/2014/main" id="{FEE51E14-00F7-186C-984E-58F00A8A2E94}"/>
              </a:ext>
            </a:extLst>
          </p:cNvPr>
          <p:cNvGrpSpPr/>
          <p:nvPr/>
        </p:nvGrpSpPr>
        <p:grpSpPr>
          <a:xfrm>
            <a:off x="4450080" y="4205382"/>
            <a:ext cx="1117073" cy="1028515"/>
            <a:chOff x="7472324" y="3236321"/>
            <a:chExt cx="4660554" cy="4291082"/>
          </a:xfrm>
        </p:grpSpPr>
        <p:sp>
          <p:nvSpPr>
            <p:cNvPr id="88" name="Arc 87">
              <a:extLst>
                <a:ext uri="{FF2B5EF4-FFF2-40B4-BE49-F238E27FC236}">
                  <a16:creationId xmlns:a16="http://schemas.microsoft.com/office/drawing/2014/main" id="{9578E24E-EA58-CF8F-B3CF-95BA5B3C0128}"/>
                </a:ext>
              </a:extLst>
            </p:cNvPr>
            <p:cNvSpPr/>
            <p:nvPr/>
          </p:nvSpPr>
          <p:spPr>
            <a:xfrm flipH="1">
              <a:off x="7597146" y="3345808"/>
              <a:ext cx="4535732" cy="4181595"/>
            </a:xfrm>
            <a:prstGeom prst="arc">
              <a:avLst>
                <a:gd name="adj1" fmla="val 16282525"/>
                <a:gd name="adj2" fmla="val 1162"/>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87" name="Group 86">
              <a:extLst>
                <a:ext uri="{FF2B5EF4-FFF2-40B4-BE49-F238E27FC236}">
                  <a16:creationId xmlns:a16="http://schemas.microsoft.com/office/drawing/2014/main" id="{0150CE59-3163-8719-DC06-A9C7FE76E586}"/>
                </a:ext>
              </a:extLst>
            </p:cNvPr>
            <p:cNvGrpSpPr/>
            <p:nvPr/>
          </p:nvGrpSpPr>
          <p:grpSpPr>
            <a:xfrm>
              <a:off x="7472324" y="3236321"/>
              <a:ext cx="2492353" cy="2239725"/>
              <a:chOff x="4772667" y="2531331"/>
              <a:chExt cx="2492353" cy="2239725"/>
            </a:xfrm>
          </p:grpSpPr>
          <p:cxnSp>
            <p:nvCxnSpPr>
              <p:cNvPr id="89" name="Straight Connector 88">
                <a:extLst>
                  <a:ext uri="{FF2B5EF4-FFF2-40B4-BE49-F238E27FC236}">
                    <a16:creationId xmlns:a16="http://schemas.microsoft.com/office/drawing/2014/main" id="{79A1071D-3EFD-9C3E-CB3D-B56611DB88EC}"/>
                  </a:ext>
                </a:extLst>
              </p:cNvPr>
              <p:cNvCxnSpPr/>
              <p:nvPr/>
            </p:nvCxnSpPr>
            <p:spPr>
              <a:xfrm>
                <a:off x="4853051" y="2531331"/>
                <a:ext cx="0" cy="22397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897B464-5119-AFF3-640A-E71DEA5080FD}"/>
                  </a:ext>
                </a:extLst>
              </p:cNvPr>
              <p:cNvCxnSpPr>
                <a:cxnSpLocks/>
              </p:cNvCxnSpPr>
              <p:nvPr/>
            </p:nvCxnSpPr>
            <p:spPr>
              <a:xfrm>
                <a:off x="4772667" y="4761222"/>
                <a:ext cx="2492353" cy="98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30D1B29-8577-D4FE-0162-1977BF49E987}"/>
                  </a:ext>
                </a:extLst>
              </p:cNvPr>
              <p:cNvCxnSpPr>
                <a:cxnSpLocks/>
              </p:cNvCxnSpPr>
              <p:nvPr/>
            </p:nvCxnSpPr>
            <p:spPr>
              <a:xfrm flipV="1">
                <a:off x="4853051" y="2640818"/>
                <a:ext cx="2288553" cy="21204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9197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Effect transition="in" filter="fade">
                                      <p:cBhvr>
                                        <p:cTn id="7" dur="1000"/>
                                        <p:tgtEl>
                                          <p:spTgt spid="282">
                                            <p:txEl>
                                              <p:pRg st="0" end="0"/>
                                            </p:txEl>
                                          </p:spTgt>
                                        </p:tgtEl>
                                      </p:cBhvr>
                                    </p:animEffect>
                                    <p:anim calcmode="lin" valueType="num">
                                      <p:cBhvr>
                                        <p:cTn id="8" dur="1000" fill="hold"/>
                                        <p:tgtEl>
                                          <p:spTgt spid="28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8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4">
                                            <p:txEl>
                                              <p:pRg st="0" end="0"/>
                                            </p:txEl>
                                          </p:spTgt>
                                        </p:tgtEl>
                                        <p:attrNameLst>
                                          <p:attrName>style.visibility</p:attrName>
                                        </p:attrNameLst>
                                      </p:cBhvr>
                                      <p:to>
                                        <p:strVal val="visible"/>
                                      </p:to>
                                    </p:set>
                                    <p:animEffect transition="in" filter="fade">
                                      <p:cBhvr>
                                        <p:cTn id="12" dur="1000"/>
                                        <p:tgtEl>
                                          <p:spTgt spid="284">
                                            <p:txEl>
                                              <p:pRg st="0" end="0"/>
                                            </p:txEl>
                                          </p:spTgt>
                                        </p:tgtEl>
                                      </p:cBhvr>
                                    </p:animEffect>
                                    <p:anim calcmode="lin" valueType="num">
                                      <p:cBhvr>
                                        <p:cTn id="13" dur="1000" fill="hold"/>
                                        <p:tgtEl>
                                          <p:spTgt spid="28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8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5">
                                            <p:txEl>
                                              <p:pRg st="0" end="0"/>
                                            </p:txEl>
                                          </p:spTgt>
                                        </p:tgtEl>
                                        <p:attrNameLst>
                                          <p:attrName>style.visibility</p:attrName>
                                        </p:attrNameLst>
                                      </p:cBhvr>
                                      <p:to>
                                        <p:strVal val="visible"/>
                                      </p:to>
                                    </p:set>
                                    <p:animEffect transition="in" filter="fade">
                                      <p:cBhvr>
                                        <p:cTn id="17" dur="1000"/>
                                        <p:tgtEl>
                                          <p:spTgt spid="285">
                                            <p:txEl>
                                              <p:pRg st="0" end="0"/>
                                            </p:txEl>
                                          </p:spTgt>
                                        </p:tgtEl>
                                      </p:cBhvr>
                                    </p:animEffect>
                                    <p:anim calcmode="lin" valueType="num">
                                      <p:cBhvr>
                                        <p:cTn id="18" dur="1000" fill="hold"/>
                                        <p:tgtEl>
                                          <p:spTgt spid="28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8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6">
                                            <p:txEl>
                                              <p:pRg st="0" end="0"/>
                                            </p:txEl>
                                          </p:spTgt>
                                        </p:tgtEl>
                                        <p:attrNameLst>
                                          <p:attrName>style.visibility</p:attrName>
                                        </p:attrNameLst>
                                      </p:cBhvr>
                                      <p:to>
                                        <p:strVal val="visible"/>
                                      </p:to>
                                    </p:set>
                                    <p:animEffect transition="in" filter="fade">
                                      <p:cBhvr>
                                        <p:cTn id="22" dur="1000"/>
                                        <p:tgtEl>
                                          <p:spTgt spid="286">
                                            <p:txEl>
                                              <p:pRg st="0" end="0"/>
                                            </p:txEl>
                                          </p:spTgt>
                                        </p:tgtEl>
                                      </p:cBhvr>
                                    </p:animEffect>
                                    <p:anim calcmode="lin" valueType="num">
                                      <p:cBhvr>
                                        <p:cTn id="23" dur="1000" fill="hold"/>
                                        <p:tgtEl>
                                          <p:spTgt spid="28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86">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87">
                                            <p:txEl>
                                              <p:pRg st="0" end="0"/>
                                            </p:txEl>
                                          </p:spTgt>
                                        </p:tgtEl>
                                        <p:attrNameLst>
                                          <p:attrName>style.visibility</p:attrName>
                                        </p:attrNameLst>
                                      </p:cBhvr>
                                      <p:to>
                                        <p:strVal val="visible"/>
                                      </p:to>
                                    </p:set>
                                    <p:animEffect transition="in" filter="fade">
                                      <p:cBhvr>
                                        <p:cTn id="27" dur="1000"/>
                                        <p:tgtEl>
                                          <p:spTgt spid="287">
                                            <p:txEl>
                                              <p:pRg st="0" end="0"/>
                                            </p:txEl>
                                          </p:spTgt>
                                        </p:tgtEl>
                                      </p:cBhvr>
                                    </p:animEffect>
                                    <p:anim calcmode="lin" valueType="num">
                                      <p:cBhvr>
                                        <p:cTn id="28" dur="1000" fill="hold"/>
                                        <p:tgtEl>
                                          <p:spTgt spid="287">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287">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8">
                                            <p:txEl>
                                              <p:pRg st="0" end="0"/>
                                            </p:txEl>
                                          </p:spTgt>
                                        </p:tgtEl>
                                        <p:attrNameLst>
                                          <p:attrName>style.visibility</p:attrName>
                                        </p:attrNameLst>
                                      </p:cBhvr>
                                      <p:to>
                                        <p:strVal val="visible"/>
                                      </p:to>
                                    </p:set>
                                    <p:animEffect transition="in" filter="fade">
                                      <p:cBhvr>
                                        <p:cTn id="32" dur="1000"/>
                                        <p:tgtEl>
                                          <p:spTgt spid="288">
                                            <p:txEl>
                                              <p:pRg st="0" end="0"/>
                                            </p:txEl>
                                          </p:spTgt>
                                        </p:tgtEl>
                                      </p:cBhvr>
                                    </p:animEffect>
                                    <p:anim calcmode="lin" valueType="num">
                                      <p:cBhvr>
                                        <p:cTn id="33" dur="1000" fill="hold"/>
                                        <p:tgtEl>
                                          <p:spTgt spid="288">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28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p:bldP spid="284" grpId="0" build="p"/>
      <p:bldP spid="285" grpId="0" build="p"/>
      <p:bldP spid="286" grpId="0" build="p"/>
      <p:bldP spid="287" grpId="0" build="p"/>
      <p:bldP spid="28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CC6-4E91-4F44-B273-08F67231885D}"/>
              </a:ext>
            </a:extLst>
          </p:cNvPr>
          <p:cNvSpPr>
            <a:spLocks noGrp="1"/>
          </p:cNvSpPr>
          <p:nvPr>
            <p:ph type="body" idx="1"/>
          </p:nvPr>
        </p:nvSpPr>
        <p:spPr>
          <a:xfrm>
            <a:off x="407987" y="1052736"/>
            <a:ext cx="11376025" cy="5099935"/>
          </a:xfrm>
        </p:spPr>
        <p:txBody>
          <a:bodyPr>
            <a:normAutofit/>
          </a:bodyPr>
          <a:lstStyle/>
          <a:p>
            <a:pPr marL="285750" indent="-285750">
              <a:buFont typeface="Arial"/>
              <a:buChar char="•"/>
            </a:pPr>
            <a:r>
              <a:rPr lang="en-GB" dirty="0"/>
              <a:t>Evaluation metrics are important because they ensure that the model is performing correctly</a:t>
            </a:r>
          </a:p>
          <a:p>
            <a:pPr marL="285750" indent="-285750">
              <a:buFont typeface="Arial"/>
              <a:buChar char="•"/>
            </a:pPr>
            <a:r>
              <a:rPr lang="en-GB" dirty="0"/>
              <a:t>To set up our model evaluation, the dataset is often split into </a:t>
            </a:r>
            <a:r>
              <a:rPr lang="en-GB" b="1" dirty="0">
                <a:solidFill>
                  <a:schemeClr val="tx2"/>
                </a:solidFill>
              </a:rPr>
              <a:t>training</a:t>
            </a:r>
            <a:r>
              <a:rPr lang="en-GB" dirty="0">
                <a:solidFill>
                  <a:schemeClr val="bg2"/>
                </a:solidFill>
              </a:rPr>
              <a:t> </a:t>
            </a:r>
            <a:r>
              <a:rPr lang="en-GB" dirty="0"/>
              <a:t>and </a:t>
            </a:r>
            <a:r>
              <a:rPr lang="en-GB" b="1" dirty="0">
                <a:solidFill>
                  <a:schemeClr val="accent4"/>
                </a:solidFill>
              </a:rPr>
              <a:t>testing</a:t>
            </a:r>
            <a:r>
              <a:rPr lang="en-GB" b="1" dirty="0">
                <a:solidFill>
                  <a:schemeClr val="bg2"/>
                </a:solidFill>
              </a:rPr>
              <a:t> </a:t>
            </a:r>
            <a:r>
              <a:rPr lang="en-GB" dirty="0">
                <a:solidFill>
                  <a:schemeClr val="tx1"/>
                </a:solidFill>
              </a:rPr>
              <a:t>data</a:t>
            </a:r>
          </a:p>
          <a:p>
            <a:pPr marL="285750" indent="-285750">
              <a:buFont typeface="Arial"/>
              <a:buChar char="•"/>
            </a:pPr>
            <a:endParaRPr lang="en-GB" dirty="0">
              <a:solidFill>
                <a:schemeClr val="tx1"/>
              </a:solidFill>
            </a:endParaRPr>
          </a:p>
          <a:p>
            <a:pPr marL="285750" indent="-285750">
              <a:buFont typeface="Arial"/>
              <a:buChar char="•"/>
            </a:pPr>
            <a:endParaRPr lang="en-GB" dirty="0">
              <a:solidFill>
                <a:schemeClr val="tx1"/>
              </a:solidFill>
            </a:endParaRPr>
          </a:p>
          <a:p>
            <a:pPr marL="285750" indent="-285750">
              <a:buFont typeface="Arial"/>
              <a:buChar char="•"/>
            </a:pPr>
            <a:endParaRPr lang="en-GB" dirty="0">
              <a:solidFill>
                <a:schemeClr val="tx1"/>
              </a:solidFill>
            </a:endParaRPr>
          </a:p>
          <a:p>
            <a:pPr marL="285750" indent="-285750">
              <a:buFont typeface="Arial"/>
              <a:buChar char="•"/>
            </a:pPr>
            <a:endParaRPr lang="en-GB" dirty="0">
              <a:solidFill>
                <a:schemeClr val="tx1"/>
              </a:solidFill>
            </a:endParaRPr>
          </a:p>
          <a:p>
            <a:pPr marL="285750" indent="-285750">
              <a:buFont typeface="Arial"/>
              <a:buChar char="•"/>
            </a:pPr>
            <a:r>
              <a:rPr lang="en-GB" dirty="0"/>
              <a:t>The model learns from the </a:t>
            </a:r>
            <a:r>
              <a:rPr lang="en-GB" b="1" dirty="0">
                <a:solidFill>
                  <a:schemeClr val="tx2"/>
                </a:solidFill>
              </a:rPr>
              <a:t>training</a:t>
            </a:r>
            <a:r>
              <a:rPr lang="en-GB" b="1" dirty="0">
                <a:solidFill>
                  <a:schemeClr val="bg2"/>
                </a:solidFill>
              </a:rPr>
              <a:t> </a:t>
            </a:r>
            <a:r>
              <a:rPr lang="en-GB" b="1" dirty="0">
                <a:solidFill>
                  <a:schemeClr val="tx2"/>
                </a:solidFill>
              </a:rPr>
              <a:t>data</a:t>
            </a:r>
          </a:p>
          <a:p>
            <a:pPr marL="285750" indent="-285750">
              <a:buFont typeface="Arial"/>
              <a:buChar char="•"/>
            </a:pPr>
            <a:r>
              <a:rPr lang="en-GB" dirty="0">
                <a:solidFill>
                  <a:schemeClr val="tx1"/>
                </a:solidFill>
              </a:rPr>
              <a:t>The </a:t>
            </a:r>
            <a:r>
              <a:rPr lang="en-GB" b="1" dirty="0">
                <a:solidFill>
                  <a:schemeClr val="accent4"/>
                </a:solidFill>
              </a:rPr>
              <a:t>testing data </a:t>
            </a:r>
            <a:r>
              <a:rPr lang="en-GB" dirty="0">
                <a:solidFill>
                  <a:schemeClr val="tx1"/>
                </a:solidFill>
              </a:rPr>
              <a:t>is used to test how well the model performs on </a:t>
            </a:r>
            <a:r>
              <a:rPr lang="en-GB" b="1" dirty="0">
                <a:solidFill>
                  <a:schemeClr val="accent4"/>
                </a:solidFill>
              </a:rPr>
              <a:t>new </a:t>
            </a:r>
            <a:r>
              <a:rPr lang="en-GB" b="1" i="1" dirty="0">
                <a:solidFill>
                  <a:schemeClr val="accent4"/>
                </a:solidFill>
              </a:rPr>
              <a:t>unseen </a:t>
            </a:r>
            <a:r>
              <a:rPr lang="en-GB" dirty="0"/>
              <a:t>data</a:t>
            </a:r>
          </a:p>
          <a:p>
            <a:pPr marL="285750" indent="-285750">
              <a:buFont typeface="Arial"/>
              <a:buChar char="•"/>
            </a:pPr>
            <a:r>
              <a:rPr lang="en-GB" dirty="0"/>
              <a:t>Better evaluation results ensure that the model can be used in real-world on </a:t>
            </a:r>
            <a:r>
              <a:rPr lang="en-GB" b="1" dirty="0">
                <a:solidFill>
                  <a:schemeClr val="accent4"/>
                </a:solidFill>
              </a:rPr>
              <a:t>new data </a:t>
            </a:r>
            <a:r>
              <a:rPr lang="en-GB" dirty="0"/>
              <a:t>reliably</a:t>
            </a:r>
          </a:p>
        </p:txBody>
      </p:sp>
      <p:sp>
        <p:nvSpPr>
          <p:cNvPr id="3" name="Title 2">
            <a:extLst>
              <a:ext uri="{FF2B5EF4-FFF2-40B4-BE49-F238E27FC236}">
                <a16:creationId xmlns:a16="http://schemas.microsoft.com/office/drawing/2014/main" id="{25A7BBEA-972D-4F37-B1C8-41BA62531B12}"/>
              </a:ext>
            </a:extLst>
          </p:cNvPr>
          <p:cNvSpPr>
            <a:spLocks noGrp="1"/>
          </p:cNvSpPr>
          <p:nvPr>
            <p:ph type="title"/>
          </p:nvPr>
        </p:nvSpPr>
        <p:spPr/>
        <p:txBody>
          <a:bodyPr/>
          <a:lstStyle/>
          <a:p>
            <a:r>
              <a:rPr lang="en-GB" dirty="0"/>
              <a:t>Model Evaluation Basics</a:t>
            </a:r>
          </a:p>
        </p:txBody>
      </p:sp>
      <p:grpSp>
        <p:nvGrpSpPr>
          <p:cNvPr id="5" name="Group 4">
            <a:extLst>
              <a:ext uri="{FF2B5EF4-FFF2-40B4-BE49-F238E27FC236}">
                <a16:creationId xmlns:a16="http://schemas.microsoft.com/office/drawing/2014/main" id="{49C83417-311C-46A6-8636-3D344128898A}"/>
              </a:ext>
            </a:extLst>
          </p:cNvPr>
          <p:cNvGrpSpPr/>
          <p:nvPr/>
        </p:nvGrpSpPr>
        <p:grpSpPr>
          <a:xfrm>
            <a:off x="211569" y="2201470"/>
            <a:ext cx="11030658" cy="1252224"/>
            <a:chOff x="344476" y="2245090"/>
            <a:chExt cx="11030658" cy="1252224"/>
          </a:xfrm>
        </p:grpSpPr>
        <p:sp>
          <p:nvSpPr>
            <p:cNvPr id="6" name="TextBox 5">
              <a:extLst>
                <a:ext uri="{FF2B5EF4-FFF2-40B4-BE49-F238E27FC236}">
                  <a16:creationId xmlns:a16="http://schemas.microsoft.com/office/drawing/2014/main" id="{75348A5A-1595-4034-B08E-619F2FE332B1}"/>
                </a:ext>
              </a:extLst>
            </p:cNvPr>
            <p:cNvSpPr txBox="1"/>
            <p:nvPr/>
          </p:nvSpPr>
          <p:spPr>
            <a:xfrm>
              <a:off x="344476" y="2245090"/>
              <a:ext cx="11030658" cy="307777"/>
            </a:xfrm>
            <a:prstGeom prst="rect">
              <a:avLst/>
            </a:prstGeom>
            <a:noFill/>
          </p:spPr>
          <p:txBody>
            <a:bodyPr wrap="square">
              <a:spAutoFit/>
            </a:bodyPr>
            <a:lstStyle/>
            <a:p>
              <a:pPr algn="ctr"/>
              <a:r>
                <a:rPr lang="en-US" b="1">
                  <a:solidFill>
                    <a:schemeClr val="tx2"/>
                  </a:solidFill>
                  <a:latin typeface="Open Sans" panose="020B0606030504020204" pitchFamily="34" charset="0"/>
                  <a:ea typeface="Open Sans" panose="020B0606030504020204" pitchFamily="34" charset="0"/>
                  <a:cs typeface="Open Sans" panose="020B0606030504020204" pitchFamily="34" charset="0"/>
                </a:rPr>
                <a:t>Available Sample Data</a:t>
              </a:r>
            </a:p>
          </p:txBody>
        </p:sp>
        <p:sp>
          <p:nvSpPr>
            <p:cNvPr id="7" name="Left Brace 6">
              <a:extLst>
                <a:ext uri="{FF2B5EF4-FFF2-40B4-BE49-F238E27FC236}">
                  <a16:creationId xmlns:a16="http://schemas.microsoft.com/office/drawing/2014/main" id="{0304A404-7CC4-4C37-ADFD-15472B0C5F9B}"/>
                </a:ext>
              </a:extLst>
            </p:cNvPr>
            <p:cNvSpPr/>
            <p:nvPr/>
          </p:nvSpPr>
          <p:spPr>
            <a:xfrm rot="5400000">
              <a:off x="5659579" y="-1542600"/>
              <a:ext cx="400452" cy="8549044"/>
            </a:xfrm>
            <a:prstGeom prst="leftBrace">
              <a:avLst>
                <a:gd name="adj1" fmla="val 71657"/>
                <a:gd name="adj2" fmla="val 50000"/>
              </a:avLst>
            </a:prstGeom>
            <a:ln w="28575">
              <a:solidFill>
                <a:schemeClr val="tx2"/>
              </a:solidFill>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grpSp>
          <p:nvGrpSpPr>
            <p:cNvPr id="8" name="Group 7">
              <a:extLst>
                <a:ext uri="{FF2B5EF4-FFF2-40B4-BE49-F238E27FC236}">
                  <a16:creationId xmlns:a16="http://schemas.microsoft.com/office/drawing/2014/main" id="{D43B5055-6E0C-4F57-ADFD-5C79767A8C0A}"/>
                </a:ext>
              </a:extLst>
            </p:cNvPr>
            <p:cNvGrpSpPr/>
            <p:nvPr/>
          </p:nvGrpSpPr>
          <p:grpSpPr>
            <a:xfrm>
              <a:off x="1563224" y="2989338"/>
              <a:ext cx="8597878" cy="507976"/>
              <a:chOff x="1969358" y="1840461"/>
              <a:chExt cx="4940949" cy="648072"/>
            </a:xfrm>
            <a:solidFill>
              <a:schemeClr val="tx2"/>
            </a:solidFill>
          </p:grpSpPr>
          <p:sp>
            <p:nvSpPr>
              <p:cNvPr id="10" name="Rectangle 9">
                <a:extLst>
                  <a:ext uri="{FF2B5EF4-FFF2-40B4-BE49-F238E27FC236}">
                    <a16:creationId xmlns:a16="http://schemas.microsoft.com/office/drawing/2014/main" id="{9F75A1D1-AE7B-4688-A9C0-4111AA43EEEE}"/>
                  </a:ext>
                </a:extLst>
              </p:cNvPr>
              <p:cNvSpPr/>
              <p:nvPr/>
            </p:nvSpPr>
            <p:spPr>
              <a:xfrm>
                <a:off x="1969358" y="1840461"/>
                <a:ext cx="3558145" cy="6480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Training Data</a:t>
                </a:r>
              </a:p>
            </p:txBody>
          </p:sp>
          <p:sp>
            <p:nvSpPr>
              <p:cNvPr id="11" name="Rectangle 10">
                <a:extLst>
                  <a:ext uri="{FF2B5EF4-FFF2-40B4-BE49-F238E27FC236}">
                    <a16:creationId xmlns:a16="http://schemas.microsoft.com/office/drawing/2014/main" id="{7B036755-8548-4A91-8C44-1D8340654F34}"/>
                  </a:ext>
                </a:extLst>
              </p:cNvPr>
              <p:cNvSpPr/>
              <p:nvPr/>
            </p:nvSpPr>
            <p:spPr>
              <a:xfrm>
                <a:off x="5553010" y="1840461"/>
                <a:ext cx="1357297" cy="648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Testing Data</a:t>
                </a:r>
              </a:p>
            </p:txBody>
          </p:sp>
        </p:grpSp>
      </p:grpSp>
    </p:spTree>
    <p:extLst>
      <p:ext uri="{BB962C8B-B14F-4D97-AF65-F5344CB8AC3E}">
        <p14:creationId xmlns:p14="http://schemas.microsoft.com/office/powerpoint/2010/main" val="18560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left)">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wipe(left)">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wipe(left)">
                                      <p:cBhvr>
                                        <p:cTn id="3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9E0AA-5DBF-9844-B809-6F40D25F3278}"/>
              </a:ext>
            </a:extLst>
          </p:cNvPr>
          <p:cNvSpPr>
            <a:spLocks noGrp="1"/>
          </p:cNvSpPr>
          <p:nvPr>
            <p:ph type="title"/>
          </p:nvPr>
        </p:nvSpPr>
        <p:spPr/>
        <p:txBody>
          <a:bodyPr/>
          <a:lstStyle/>
          <a:p>
            <a:r>
              <a:rPr lang="en-US"/>
              <a:t>Confusion Matrix</a:t>
            </a:r>
          </a:p>
        </p:txBody>
      </p:sp>
      <p:sp>
        <p:nvSpPr>
          <p:cNvPr id="17" name="Content Placeholder 2">
            <a:extLst>
              <a:ext uri="{FF2B5EF4-FFF2-40B4-BE49-F238E27FC236}">
                <a16:creationId xmlns:a16="http://schemas.microsoft.com/office/drawing/2014/main" id="{9CA276F4-A8F9-C644-BB3C-2C3A58E7873A}"/>
              </a:ext>
            </a:extLst>
          </p:cNvPr>
          <p:cNvSpPr>
            <a:spLocks noGrp="1"/>
          </p:cNvSpPr>
          <p:nvPr>
            <p:ph idx="1"/>
          </p:nvPr>
        </p:nvSpPr>
        <p:spPr>
          <a:xfrm>
            <a:off x="408600" y="1122449"/>
            <a:ext cx="11376000" cy="520840"/>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The confusion matrix helps us understand the quality of our predictions.</a:t>
            </a:r>
          </a:p>
        </p:txBody>
      </p:sp>
      <p:sp>
        <p:nvSpPr>
          <p:cNvPr id="18" name="Rectangle 17">
            <a:extLst>
              <a:ext uri="{FF2B5EF4-FFF2-40B4-BE49-F238E27FC236}">
                <a16:creationId xmlns:a16="http://schemas.microsoft.com/office/drawing/2014/main" id="{AE87E639-B5A4-F945-990A-E572FF4F2361}"/>
              </a:ext>
            </a:extLst>
          </p:cNvPr>
          <p:cNvSpPr/>
          <p:nvPr/>
        </p:nvSpPr>
        <p:spPr>
          <a:xfrm>
            <a:off x="2666780" y="2386299"/>
            <a:ext cx="3409950" cy="18780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0365EB-7E43-9D4D-8796-678F094659EC}"/>
              </a:ext>
            </a:extLst>
          </p:cNvPr>
          <p:cNvSpPr/>
          <p:nvPr/>
        </p:nvSpPr>
        <p:spPr>
          <a:xfrm>
            <a:off x="2666780" y="4300824"/>
            <a:ext cx="3409950" cy="18780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8957A9A-1DB4-5341-962A-072238786927}"/>
              </a:ext>
            </a:extLst>
          </p:cNvPr>
          <p:cNvSpPr/>
          <p:nvPr/>
        </p:nvSpPr>
        <p:spPr>
          <a:xfrm>
            <a:off x="6115270" y="2386299"/>
            <a:ext cx="3409950" cy="18780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14BBBD9-D51A-3341-9E31-A3D17AB38D19}"/>
              </a:ext>
            </a:extLst>
          </p:cNvPr>
          <p:cNvSpPr/>
          <p:nvPr/>
        </p:nvSpPr>
        <p:spPr>
          <a:xfrm>
            <a:off x="6115270" y="4300824"/>
            <a:ext cx="3409950" cy="18780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A4D76DF7-4A46-6740-BB28-2746DC59A98B}"/>
              </a:ext>
            </a:extLst>
          </p:cNvPr>
          <p:cNvSpPr txBox="1">
            <a:spLocks/>
          </p:cNvSpPr>
          <p:nvPr/>
        </p:nvSpPr>
        <p:spPr>
          <a:xfrm>
            <a:off x="3460765" y="2090734"/>
            <a:ext cx="1821981" cy="369453"/>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400" b="1"/>
              <a:t>Negative (0)</a:t>
            </a:r>
          </a:p>
        </p:txBody>
      </p:sp>
      <p:sp>
        <p:nvSpPr>
          <p:cNvPr id="26" name="Content Placeholder 2">
            <a:extLst>
              <a:ext uri="{FF2B5EF4-FFF2-40B4-BE49-F238E27FC236}">
                <a16:creationId xmlns:a16="http://schemas.microsoft.com/office/drawing/2014/main" id="{C54FD101-5FCB-9645-89D7-2C88302D167E}"/>
              </a:ext>
            </a:extLst>
          </p:cNvPr>
          <p:cNvSpPr txBox="1">
            <a:spLocks/>
          </p:cNvSpPr>
          <p:nvPr/>
        </p:nvSpPr>
        <p:spPr>
          <a:xfrm>
            <a:off x="6909255" y="2090734"/>
            <a:ext cx="1821981" cy="369453"/>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400" b="1"/>
              <a:t>Positive (1)</a:t>
            </a:r>
          </a:p>
        </p:txBody>
      </p:sp>
      <p:sp>
        <p:nvSpPr>
          <p:cNvPr id="29" name="Content Placeholder 2">
            <a:extLst>
              <a:ext uri="{FF2B5EF4-FFF2-40B4-BE49-F238E27FC236}">
                <a16:creationId xmlns:a16="http://schemas.microsoft.com/office/drawing/2014/main" id="{44863E7C-FFF6-874A-8DF6-42032F808F77}"/>
              </a:ext>
            </a:extLst>
          </p:cNvPr>
          <p:cNvSpPr txBox="1">
            <a:spLocks/>
          </p:cNvSpPr>
          <p:nvPr/>
        </p:nvSpPr>
        <p:spPr>
          <a:xfrm>
            <a:off x="5185010" y="1811556"/>
            <a:ext cx="1821981" cy="369453"/>
          </a:xfrm>
          <a:prstGeom prst="rect">
            <a:avLst/>
          </a:prstGeom>
          <a:noFill/>
          <a:ln>
            <a:noFill/>
          </a:ln>
        </p:spPr>
        <p:txBody>
          <a:bodyPr spcFirstLastPara="1" wrap="square" lIns="0" tIns="0" rIns="0" bIns="0" anchor="t" anchorCtr="0">
            <a:normAutofit fontScale="92500" lnSpcReduction="2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dirty="0"/>
              <a:t>Prediction</a:t>
            </a:r>
          </a:p>
        </p:txBody>
      </p:sp>
      <p:grpSp>
        <p:nvGrpSpPr>
          <p:cNvPr id="4" name="Group 3">
            <a:extLst>
              <a:ext uri="{FF2B5EF4-FFF2-40B4-BE49-F238E27FC236}">
                <a16:creationId xmlns:a16="http://schemas.microsoft.com/office/drawing/2014/main" id="{49650D4A-83A3-C44A-8999-40D8B2EF1707}"/>
              </a:ext>
            </a:extLst>
          </p:cNvPr>
          <p:cNvGrpSpPr/>
          <p:nvPr/>
        </p:nvGrpSpPr>
        <p:grpSpPr>
          <a:xfrm>
            <a:off x="1883497" y="2414314"/>
            <a:ext cx="847936" cy="3736506"/>
            <a:chOff x="1883497" y="2414314"/>
            <a:chExt cx="847936" cy="3736506"/>
          </a:xfrm>
        </p:grpSpPr>
        <p:sp>
          <p:nvSpPr>
            <p:cNvPr id="27" name="Content Placeholder 2">
              <a:extLst>
                <a:ext uri="{FF2B5EF4-FFF2-40B4-BE49-F238E27FC236}">
                  <a16:creationId xmlns:a16="http://schemas.microsoft.com/office/drawing/2014/main" id="{4846AC48-8942-5646-897D-3C56F49872A9}"/>
                </a:ext>
              </a:extLst>
            </p:cNvPr>
            <p:cNvSpPr txBox="1">
              <a:spLocks/>
            </p:cNvSpPr>
            <p:nvPr/>
          </p:nvSpPr>
          <p:spPr>
            <a:xfrm rot="16200000">
              <a:off x="1635716" y="3140578"/>
              <a:ext cx="1821981" cy="369453"/>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400" b="1"/>
                <a:t>Negative (0)</a:t>
              </a:r>
            </a:p>
          </p:txBody>
        </p:sp>
        <p:sp>
          <p:nvSpPr>
            <p:cNvPr id="28" name="Content Placeholder 2">
              <a:extLst>
                <a:ext uri="{FF2B5EF4-FFF2-40B4-BE49-F238E27FC236}">
                  <a16:creationId xmlns:a16="http://schemas.microsoft.com/office/drawing/2014/main" id="{71BC7E1D-6E39-F24A-BFD8-8C56E670450C}"/>
                </a:ext>
              </a:extLst>
            </p:cNvPr>
            <p:cNvSpPr txBox="1">
              <a:spLocks/>
            </p:cNvSpPr>
            <p:nvPr/>
          </p:nvSpPr>
          <p:spPr>
            <a:xfrm rot="16200000">
              <a:off x="1635716" y="5055103"/>
              <a:ext cx="1821981" cy="369453"/>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400" b="1"/>
                <a:t>Positive (1)</a:t>
              </a:r>
            </a:p>
          </p:txBody>
        </p:sp>
        <p:sp>
          <p:nvSpPr>
            <p:cNvPr id="33" name="Content Placeholder 2">
              <a:extLst>
                <a:ext uri="{FF2B5EF4-FFF2-40B4-BE49-F238E27FC236}">
                  <a16:creationId xmlns:a16="http://schemas.microsoft.com/office/drawing/2014/main" id="{25D6B62F-9E0B-2641-9D0E-1BA768DB4E78}"/>
                </a:ext>
              </a:extLst>
            </p:cNvPr>
            <p:cNvSpPr txBox="1">
              <a:spLocks/>
            </p:cNvSpPr>
            <p:nvPr/>
          </p:nvSpPr>
          <p:spPr>
            <a:xfrm rot="16200000">
              <a:off x="1157233" y="4097841"/>
              <a:ext cx="1821981" cy="369453"/>
            </a:xfrm>
            <a:prstGeom prst="rect">
              <a:avLst/>
            </a:prstGeom>
            <a:noFill/>
            <a:ln>
              <a:noFill/>
            </a:ln>
          </p:spPr>
          <p:txBody>
            <a:bodyPr spcFirstLastPara="1" wrap="square" lIns="0" tIns="0" rIns="0" bIns="0" anchor="t" anchorCtr="0">
              <a:normAutofit fontScale="92500" lnSpcReduction="2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a:t>Actual</a:t>
              </a:r>
            </a:p>
          </p:txBody>
        </p:sp>
      </p:grpSp>
      <p:sp>
        <p:nvSpPr>
          <p:cNvPr id="36" name="Content Placeholder 2">
            <a:extLst>
              <a:ext uri="{FF2B5EF4-FFF2-40B4-BE49-F238E27FC236}">
                <a16:creationId xmlns:a16="http://schemas.microsoft.com/office/drawing/2014/main" id="{1E0439EA-1B4D-C248-A32D-5C78EF1225EA}"/>
              </a:ext>
            </a:extLst>
          </p:cNvPr>
          <p:cNvSpPr txBox="1">
            <a:spLocks/>
          </p:cNvSpPr>
          <p:nvPr/>
        </p:nvSpPr>
        <p:spPr>
          <a:xfrm>
            <a:off x="3460765" y="2751872"/>
            <a:ext cx="1821981" cy="447174"/>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a:solidFill>
                  <a:schemeClr val="bg1"/>
                </a:solidFill>
              </a:rPr>
              <a:t>True Negative</a:t>
            </a:r>
          </a:p>
        </p:txBody>
      </p:sp>
      <p:sp>
        <p:nvSpPr>
          <p:cNvPr id="37" name="Content Placeholder 2">
            <a:extLst>
              <a:ext uri="{FF2B5EF4-FFF2-40B4-BE49-F238E27FC236}">
                <a16:creationId xmlns:a16="http://schemas.microsoft.com/office/drawing/2014/main" id="{3C7FDC34-854B-DA47-8F3A-8A72DD48D1A4}"/>
              </a:ext>
            </a:extLst>
          </p:cNvPr>
          <p:cNvSpPr txBox="1">
            <a:spLocks/>
          </p:cNvSpPr>
          <p:nvPr/>
        </p:nvSpPr>
        <p:spPr>
          <a:xfrm>
            <a:off x="6909255" y="2751872"/>
            <a:ext cx="1821981" cy="447174"/>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a:solidFill>
                  <a:schemeClr val="bg1"/>
                </a:solidFill>
              </a:rPr>
              <a:t>False Positive</a:t>
            </a:r>
          </a:p>
        </p:txBody>
      </p:sp>
      <p:sp>
        <p:nvSpPr>
          <p:cNvPr id="38" name="Content Placeholder 2">
            <a:extLst>
              <a:ext uri="{FF2B5EF4-FFF2-40B4-BE49-F238E27FC236}">
                <a16:creationId xmlns:a16="http://schemas.microsoft.com/office/drawing/2014/main" id="{CE99B52F-497B-6048-B802-F1663C8FD7CF}"/>
              </a:ext>
            </a:extLst>
          </p:cNvPr>
          <p:cNvSpPr txBox="1">
            <a:spLocks/>
          </p:cNvSpPr>
          <p:nvPr/>
        </p:nvSpPr>
        <p:spPr>
          <a:xfrm>
            <a:off x="3460765" y="4666019"/>
            <a:ext cx="1821981" cy="447174"/>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a:solidFill>
                  <a:schemeClr val="bg1"/>
                </a:solidFill>
              </a:rPr>
              <a:t>False Negative</a:t>
            </a:r>
          </a:p>
        </p:txBody>
      </p:sp>
      <p:sp>
        <p:nvSpPr>
          <p:cNvPr id="39" name="Content Placeholder 2">
            <a:extLst>
              <a:ext uri="{FF2B5EF4-FFF2-40B4-BE49-F238E27FC236}">
                <a16:creationId xmlns:a16="http://schemas.microsoft.com/office/drawing/2014/main" id="{6B1A4037-B3A4-0A4D-8FEA-666220F721B5}"/>
              </a:ext>
            </a:extLst>
          </p:cNvPr>
          <p:cNvSpPr txBox="1">
            <a:spLocks/>
          </p:cNvSpPr>
          <p:nvPr/>
        </p:nvSpPr>
        <p:spPr>
          <a:xfrm>
            <a:off x="6909255" y="4666019"/>
            <a:ext cx="1821981" cy="447174"/>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a:solidFill>
                  <a:schemeClr val="bg1"/>
                </a:solidFill>
              </a:rPr>
              <a:t>True Positive</a:t>
            </a:r>
          </a:p>
        </p:txBody>
      </p:sp>
      <p:sp>
        <p:nvSpPr>
          <p:cNvPr id="41" name="Content Placeholder 2">
            <a:extLst>
              <a:ext uri="{FF2B5EF4-FFF2-40B4-BE49-F238E27FC236}">
                <a16:creationId xmlns:a16="http://schemas.microsoft.com/office/drawing/2014/main" id="{2CCA785B-B545-1141-8244-9E61F3CBFC8E}"/>
              </a:ext>
            </a:extLst>
          </p:cNvPr>
          <p:cNvSpPr txBox="1">
            <a:spLocks/>
          </p:cNvSpPr>
          <p:nvPr/>
        </p:nvSpPr>
        <p:spPr>
          <a:xfrm>
            <a:off x="6263918" y="5149707"/>
            <a:ext cx="3112654" cy="72823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a:solidFill>
                  <a:schemeClr val="bg1"/>
                </a:solidFill>
              </a:rPr>
              <a:t>The number of emails we </a:t>
            </a:r>
            <a:r>
              <a:rPr lang="en-US" b="1" i="1">
                <a:solidFill>
                  <a:schemeClr val="bg1"/>
                </a:solidFill>
              </a:rPr>
              <a:t>correctly</a:t>
            </a:r>
            <a:r>
              <a:rPr lang="en-US">
                <a:solidFill>
                  <a:schemeClr val="bg1"/>
                </a:solidFill>
              </a:rPr>
              <a:t> predicted as SPAM.</a:t>
            </a:r>
          </a:p>
        </p:txBody>
      </p:sp>
      <p:sp>
        <p:nvSpPr>
          <p:cNvPr id="42" name="Content Placeholder 2">
            <a:extLst>
              <a:ext uri="{FF2B5EF4-FFF2-40B4-BE49-F238E27FC236}">
                <a16:creationId xmlns:a16="http://schemas.microsoft.com/office/drawing/2014/main" id="{BD0847DC-5B08-5D44-B66B-84EFB556ADDE}"/>
              </a:ext>
            </a:extLst>
          </p:cNvPr>
          <p:cNvSpPr txBox="1">
            <a:spLocks/>
          </p:cNvSpPr>
          <p:nvPr/>
        </p:nvSpPr>
        <p:spPr>
          <a:xfrm>
            <a:off x="2815428" y="5149707"/>
            <a:ext cx="3112654" cy="728231"/>
          </a:xfrm>
          <a:prstGeom prst="rect">
            <a:avLst/>
          </a:prstGeom>
          <a:noFill/>
          <a:ln>
            <a:noFill/>
          </a:ln>
        </p:spPr>
        <p:txBody>
          <a:bodyPr spcFirstLastPara="1" wrap="square" lIns="0" tIns="0" rIns="0" bIns="0" anchor="t" anchorCtr="0">
            <a:normAutofit fontScale="925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a:solidFill>
                  <a:schemeClr val="bg1"/>
                </a:solidFill>
              </a:rPr>
              <a:t>The number of emails </a:t>
            </a:r>
            <a:r>
              <a:rPr lang="en-US" b="1" i="1">
                <a:solidFill>
                  <a:schemeClr val="bg1"/>
                </a:solidFill>
              </a:rPr>
              <a:t>incorrectly</a:t>
            </a:r>
            <a:r>
              <a:rPr lang="en-US">
                <a:solidFill>
                  <a:schemeClr val="bg1"/>
                </a:solidFill>
              </a:rPr>
              <a:t> predicted as NOT SPAM</a:t>
            </a:r>
          </a:p>
        </p:txBody>
      </p:sp>
      <p:sp>
        <p:nvSpPr>
          <p:cNvPr id="43" name="Content Placeholder 2">
            <a:extLst>
              <a:ext uri="{FF2B5EF4-FFF2-40B4-BE49-F238E27FC236}">
                <a16:creationId xmlns:a16="http://schemas.microsoft.com/office/drawing/2014/main" id="{3CC0F056-ABD3-884F-835C-E85F281BF36F}"/>
              </a:ext>
            </a:extLst>
          </p:cNvPr>
          <p:cNvSpPr txBox="1">
            <a:spLocks/>
          </p:cNvSpPr>
          <p:nvPr/>
        </p:nvSpPr>
        <p:spPr>
          <a:xfrm>
            <a:off x="6263918" y="3249613"/>
            <a:ext cx="3112654" cy="72823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a:solidFill>
                  <a:schemeClr val="bg1"/>
                </a:solidFill>
              </a:rPr>
              <a:t>The number of emails </a:t>
            </a:r>
            <a:r>
              <a:rPr lang="en-US" b="1" i="1">
                <a:solidFill>
                  <a:schemeClr val="bg1"/>
                </a:solidFill>
              </a:rPr>
              <a:t>incorrectly</a:t>
            </a:r>
            <a:r>
              <a:rPr lang="en-US">
                <a:solidFill>
                  <a:schemeClr val="bg1"/>
                </a:solidFill>
              </a:rPr>
              <a:t> predicted as SPAM.</a:t>
            </a:r>
          </a:p>
        </p:txBody>
      </p:sp>
      <p:sp>
        <p:nvSpPr>
          <p:cNvPr id="44" name="Content Placeholder 2">
            <a:extLst>
              <a:ext uri="{FF2B5EF4-FFF2-40B4-BE49-F238E27FC236}">
                <a16:creationId xmlns:a16="http://schemas.microsoft.com/office/drawing/2014/main" id="{36CC086F-9993-0947-BEAE-C04AECA0AC46}"/>
              </a:ext>
            </a:extLst>
          </p:cNvPr>
          <p:cNvSpPr txBox="1">
            <a:spLocks/>
          </p:cNvSpPr>
          <p:nvPr/>
        </p:nvSpPr>
        <p:spPr>
          <a:xfrm>
            <a:off x="2815428" y="3249613"/>
            <a:ext cx="3112654" cy="728231"/>
          </a:xfrm>
          <a:prstGeom prst="rect">
            <a:avLst/>
          </a:prstGeom>
          <a:noFill/>
          <a:ln>
            <a:noFill/>
          </a:ln>
        </p:spPr>
        <p:txBody>
          <a:bodyPr spcFirstLastPara="1" wrap="square" lIns="0" tIns="0" rIns="0" bIns="0" anchor="t" anchorCtr="0">
            <a:normAutofit fontScale="925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a:solidFill>
                  <a:schemeClr val="bg1"/>
                </a:solidFill>
              </a:rPr>
              <a:t>The number of emails we </a:t>
            </a:r>
            <a:r>
              <a:rPr lang="en-US" b="1" i="1">
                <a:solidFill>
                  <a:schemeClr val="bg1"/>
                </a:solidFill>
              </a:rPr>
              <a:t>correctly</a:t>
            </a:r>
            <a:r>
              <a:rPr lang="en-US">
                <a:solidFill>
                  <a:schemeClr val="bg1"/>
                </a:solidFill>
              </a:rPr>
              <a:t> predicted as NOT SPAM.</a:t>
            </a:r>
          </a:p>
        </p:txBody>
      </p:sp>
    </p:spTree>
    <p:extLst>
      <p:ext uri="{BB962C8B-B14F-4D97-AF65-F5344CB8AC3E}">
        <p14:creationId xmlns:p14="http://schemas.microsoft.com/office/powerpoint/2010/main" val="185262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2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dissolv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iterate type="lt">
                                    <p:tmPct val="10000"/>
                                  </p:iterate>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200"/>
                                        <p:tgtEl>
                                          <p:spTgt spid="2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iterate type="lt">
                                    <p:tmPct val="10000"/>
                                  </p:iterate>
                                  <p:childTnLst>
                                    <p:set>
                                      <p:cBhvr>
                                        <p:cTn id="30" dur="1" fill="hold">
                                          <p:stCondLst>
                                            <p:cond delay="0"/>
                                          </p:stCondLst>
                                        </p:cTn>
                                        <p:tgtEl>
                                          <p:spTgt spid="25">
                                            <p:txEl>
                                              <p:pRg st="0" end="0"/>
                                            </p:txEl>
                                          </p:spTgt>
                                        </p:tgtEl>
                                        <p:attrNameLst>
                                          <p:attrName>style.visibility</p:attrName>
                                        </p:attrNameLst>
                                      </p:cBhvr>
                                      <p:to>
                                        <p:strVal val="visible"/>
                                      </p:to>
                                    </p:set>
                                    <p:animEffect transition="in" filter="fade">
                                      <p:cBhvr>
                                        <p:cTn id="31" dur="200"/>
                                        <p:tgtEl>
                                          <p:spTgt spid="2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p:cTn id="41" dur="500" fill="hold"/>
                                        <p:tgtEl>
                                          <p:spTgt spid="39"/>
                                        </p:tgtEl>
                                        <p:attrNameLst>
                                          <p:attrName>ppt_w</p:attrName>
                                        </p:attrNameLst>
                                      </p:cBhvr>
                                      <p:tavLst>
                                        <p:tav tm="0">
                                          <p:val>
                                            <p:strVal val="#ppt_w*0.70"/>
                                          </p:val>
                                        </p:tav>
                                        <p:tav tm="100000">
                                          <p:val>
                                            <p:strVal val="#ppt_w"/>
                                          </p:val>
                                        </p:tav>
                                      </p:tavLst>
                                    </p:anim>
                                    <p:anim calcmode="lin" valueType="num">
                                      <p:cBhvr>
                                        <p:cTn id="42" dur="500" fill="hold"/>
                                        <p:tgtEl>
                                          <p:spTgt spid="39"/>
                                        </p:tgtEl>
                                        <p:attrNameLst>
                                          <p:attrName>ppt_h</p:attrName>
                                        </p:attrNameLst>
                                      </p:cBhvr>
                                      <p:tavLst>
                                        <p:tav tm="0">
                                          <p:val>
                                            <p:strVal val="#ppt_h"/>
                                          </p:val>
                                        </p:tav>
                                        <p:tav tm="100000">
                                          <p:val>
                                            <p:strVal val="#ppt_h"/>
                                          </p:val>
                                        </p:tav>
                                      </p:tavLst>
                                    </p:anim>
                                    <p:animEffect transition="in" filter="fade">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iterate type="lt">
                                    <p:tmPct val="10000"/>
                                  </p:iterate>
                                  <p:childTnLst>
                                    <p:set>
                                      <p:cBhvr>
                                        <p:cTn id="47" dur="1" fill="hold">
                                          <p:stCondLst>
                                            <p:cond delay="0"/>
                                          </p:stCondLst>
                                        </p:cTn>
                                        <p:tgtEl>
                                          <p:spTgt spid="41">
                                            <p:txEl>
                                              <p:pRg st="0" end="0"/>
                                            </p:txEl>
                                          </p:spTgt>
                                        </p:tgtEl>
                                        <p:attrNameLst>
                                          <p:attrName>style.visibility</p:attrName>
                                        </p:attrNameLst>
                                      </p:cBhvr>
                                      <p:to>
                                        <p:strVal val="visible"/>
                                      </p:to>
                                    </p:set>
                                    <p:animEffect transition="in" filter="fade">
                                      <p:cBhvr>
                                        <p:cTn id="48" dur="200"/>
                                        <p:tgtEl>
                                          <p:spTgt spid="41">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p:cTn id="53" dur="500" fill="hold"/>
                                        <p:tgtEl>
                                          <p:spTgt spid="37"/>
                                        </p:tgtEl>
                                        <p:attrNameLst>
                                          <p:attrName>ppt_w</p:attrName>
                                        </p:attrNameLst>
                                      </p:cBhvr>
                                      <p:tavLst>
                                        <p:tav tm="0">
                                          <p:val>
                                            <p:strVal val="#ppt_w*0.70"/>
                                          </p:val>
                                        </p:tav>
                                        <p:tav tm="100000">
                                          <p:val>
                                            <p:strVal val="#ppt_w"/>
                                          </p:val>
                                        </p:tav>
                                      </p:tavLst>
                                    </p:anim>
                                    <p:anim calcmode="lin" valueType="num">
                                      <p:cBhvr>
                                        <p:cTn id="54" dur="500" fill="hold"/>
                                        <p:tgtEl>
                                          <p:spTgt spid="37"/>
                                        </p:tgtEl>
                                        <p:attrNameLst>
                                          <p:attrName>ppt_h</p:attrName>
                                        </p:attrNameLst>
                                      </p:cBhvr>
                                      <p:tavLst>
                                        <p:tav tm="0">
                                          <p:val>
                                            <p:strVal val="#ppt_h"/>
                                          </p:val>
                                        </p:tav>
                                        <p:tav tm="100000">
                                          <p:val>
                                            <p:strVal val="#ppt_h"/>
                                          </p:val>
                                        </p:tav>
                                      </p:tavLst>
                                    </p:anim>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iterate type="lt">
                                    <p:tmPct val="10000"/>
                                  </p:iterate>
                                  <p:childTnLst>
                                    <p:set>
                                      <p:cBhvr>
                                        <p:cTn id="59" dur="1" fill="hold">
                                          <p:stCondLst>
                                            <p:cond delay="0"/>
                                          </p:stCondLst>
                                        </p:cTn>
                                        <p:tgtEl>
                                          <p:spTgt spid="43">
                                            <p:txEl>
                                              <p:pRg st="0" end="0"/>
                                            </p:txEl>
                                          </p:spTgt>
                                        </p:tgtEl>
                                        <p:attrNameLst>
                                          <p:attrName>style.visibility</p:attrName>
                                        </p:attrNameLst>
                                      </p:cBhvr>
                                      <p:to>
                                        <p:strVal val="visible"/>
                                      </p:to>
                                    </p:set>
                                    <p:animEffect transition="in" filter="fade">
                                      <p:cBhvr>
                                        <p:cTn id="60" dur="200"/>
                                        <p:tgtEl>
                                          <p:spTgt spid="4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5"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p:cTn id="65" dur="500" fill="hold"/>
                                        <p:tgtEl>
                                          <p:spTgt spid="36"/>
                                        </p:tgtEl>
                                        <p:attrNameLst>
                                          <p:attrName>ppt_w</p:attrName>
                                        </p:attrNameLst>
                                      </p:cBhvr>
                                      <p:tavLst>
                                        <p:tav tm="0">
                                          <p:val>
                                            <p:strVal val="#ppt_w*0.70"/>
                                          </p:val>
                                        </p:tav>
                                        <p:tav tm="100000">
                                          <p:val>
                                            <p:strVal val="#ppt_w"/>
                                          </p:val>
                                        </p:tav>
                                      </p:tavLst>
                                    </p:anim>
                                    <p:anim calcmode="lin" valueType="num">
                                      <p:cBhvr>
                                        <p:cTn id="66" dur="500" fill="hold"/>
                                        <p:tgtEl>
                                          <p:spTgt spid="36"/>
                                        </p:tgtEl>
                                        <p:attrNameLst>
                                          <p:attrName>ppt_h</p:attrName>
                                        </p:attrNameLst>
                                      </p:cBhvr>
                                      <p:tavLst>
                                        <p:tav tm="0">
                                          <p:val>
                                            <p:strVal val="#ppt_h"/>
                                          </p:val>
                                        </p:tav>
                                        <p:tav tm="100000">
                                          <p:val>
                                            <p:strVal val="#ppt_h"/>
                                          </p:val>
                                        </p:tav>
                                      </p:tavLst>
                                    </p:anim>
                                    <p:animEffect transition="in" filter="fade">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iterate type="lt">
                                    <p:tmPct val="10000"/>
                                  </p:iterate>
                                  <p:childTnLst>
                                    <p:set>
                                      <p:cBhvr>
                                        <p:cTn id="71" dur="1" fill="hold">
                                          <p:stCondLst>
                                            <p:cond delay="0"/>
                                          </p:stCondLst>
                                        </p:cTn>
                                        <p:tgtEl>
                                          <p:spTgt spid="44">
                                            <p:txEl>
                                              <p:pRg st="0" end="0"/>
                                            </p:txEl>
                                          </p:spTgt>
                                        </p:tgtEl>
                                        <p:attrNameLst>
                                          <p:attrName>style.visibility</p:attrName>
                                        </p:attrNameLst>
                                      </p:cBhvr>
                                      <p:to>
                                        <p:strVal val="visible"/>
                                      </p:to>
                                    </p:set>
                                    <p:animEffect transition="in" filter="fade">
                                      <p:cBhvr>
                                        <p:cTn id="72" dur="200"/>
                                        <p:tgtEl>
                                          <p:spTgt spid="44">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strVal val="#ppt_w*0.70"/>
                                          </p:val>
                                        </p:tav>
                                        <p:tav tm="100000">
                                          <p:val>
                                            <p:strVal val="#ppt_w"/>
                                          </p:val>
                                        </p:tav>
                                      </p:tavLst>
                                    </p:anim>
                                    <p:anim calcmode="lin" valueType="num">
                                      <p:cBhvr>
                                        <p:cTn id="78" dur="500" fill="hold"/>
                                        <p:tgtEl>
                                          <p:spTgt spid="38"/>
                                        </p:tgtEl>
                                        <p:attrNameLst>
                                          <p:attrName>ppt_h</p:attrName>
                                        </p:attrNameLst>
                                      </p:cBhvr>
                                      <p:tavLst>
                                        <p:tav tm="0">
                                          <p:val>
                                            <p:strVal val="#ppt_h"/>
                                          </p:val>
                                        </p:tav>
                                        <p:tav tm="100000">
                                          <p:val>
                                            <p:strVal val="#ppt_h"/>
                                          </p:val>
                                        </p:tav>
                                      </p:tavLst>
                                    </p:anim>
                                    <p:animEffect transition="in" filter="fade">
                                      <p:cBhvr>
                                        <p:cTn id="79" dur="500"/>
                                        <p:tgtEl>
                                          <p:spTgt spid="3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iterate type="lt">
                                    <p:tmPct val="10000"/>
                                  </p:iterate>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2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animBg="1"/>
      <p:bldP spid="21" grpId="0" animBg="1"/>
      <p:bldP spid="22" grpId="0" animBg="1"/>
      <p:bldP spid="23" grpId="0" animBg="1"/>
      <p:bldP spid="25" grpId="0" build="p"/>
      <p:bldP spid="26" grpId="0" build="p"/>
      <p:bldP spid="36" grpId="0"/>
      <p:bldP spid="37" grpId="0"/>
      <p:bldP spid="38" grpId="0"/>
      <p:bldP spid="39" grpId="0"/>
      <p:bldP spid="41" grpId="0" build="p"/>
      <p:bldP spid="42" grpId="0" build="p"/>
      <p:bldP spid="43" grpId="0" build="p"/>
      <p:bldP spid="4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9E0AA-5DBF-9844-B809-6F40D25F3278}"/>
              </a:ext>
            </a:extLst>
          </p:cNvPr>
          <p:cNvSpPr>
            <a:spLocks noGrp="1"/>
          </p:cNvSpPr>
          <p:nvPr>
            <p:ph type="title"/>
          </p:nvPr>
        </p:nvSpPr>
        <p:spPr/>
        <p:txBody>
          <a:bodyPr/>
          <a:lstStyle/>
          <a:p>
            <a:r>
              <a:rPr lang="en-US"/>
              <a:t>Evaluation Metrics</a:t>
            </a:r>
          </a:p>
        </p:txBody>
      </p:sp>
      <p:sp>
        <p:nvSpPr>
          <p:cNvPr id="17" name="Content Placeholder 2">
            <a:extLst>
              <a:ext uri="{FF2B5EF4-FFF2-40B4-BE49-F238E27FC236}">
                <a16:creationId xmlns:a16="http://schemas.microsoft.com/office/drawing/2014/main" id="{9CA276F4-A8F9-C644-BB3C-2C3A58E7873A}"/>
              </a:ext>
            </a:extLst>
          </p:cNvPr>
          <p:cNvSpPr>
            <a:spLocks noGrp="1"/>
          </p:cNvSpPr>
          <p:nvPr>
            <p:ph idx="1"/>
          </p:nvPr>
        </p:nvSpPr>
        <p:spPr>
          <a:xfrm>
            <a:off x="408600" y="1148576"/>
            <a:ext cx="11376000" cy="520840"/>
          </a:xfrm>
        </p:spPr>
        <p:txBody>
          <a:bodyPr/>
          <a:lstStyle/>
          <a:p>
            <a:r>
              <a:rPr lang="en-CA" kern="1200">
                <a:solidFill>
                  <a:schemeClr val="tx1"/>
                </a:solidFill>
              </a:rPr>
              <a:t>There are </a:t>
            </a:r>
            <a:r>
              <a:rPr lang="en-CA" b="1" kern="1200">
                <a:solidFill>
                  <a:schemeClr val="tx2"/>
                </a:solidFill>
              </a:rPr>
              <a:t>four key metrics </a:t>
            </a:r>
            <a:r>
              <a:rPr lang="en-CA" kern="1200">
                <a:solidFill>
                  <a:schemeClr val="tx1"/>
                </a:solidFill>
              </a:rPr>
              <a:t>that can help summarize the observations in the confusion matrix:</a:t>
            </a:r>
            <a:endParaRPr lang="en-CA"/>
          </a:p>
        </p:txBody>
      </p:sp>
      <p:grpSp>
        <p:nvGrpSpPr>
          <p:cNvPr id="4" name="Group 3">
            <a:extLst>
              <a:ext uri="{FF2B5EF4-FFF2-40B4-BE49-F238E27FC236}">
                <a16:creationId xmlns:a16="http://schemas.microsoft.com/office/drawing/2014/main" id="{299622F4-AEBB-7A47-A66C-3CD0D9867289}"/>
              </a:ext>
            </a:extLst>
          </p:cNvPr>
          <p:cNvGrpSpPr/>
          <p:nvPr/>
        </p:nvGrpSpPr>
        <p:grpSpPr>
          <a:xfrm>
            <a:off x="399200" y="2256140"/>
            <a:ext cx="4504067" cy="3363806"/>
            <a:chOff x="685525" y="2075755"/>
            <a:chExt cx="4504067" cy="3363806"/>
          </a:xfrm>
        </p:grpSpPr>
        <p:grpSp>
          <p:nvGrpSpPr>
            <p:cNvPr id="3" name="Group 2">
              <a:extLst>
                <a:ext uri="{FF2B5EF4-FFF2-40B4-BE49-F238E27FC236}">
                  <a16:creationId xmlns:a16="http://schemas.microsoft.com/office/drawing/2014/main" id="{A84B13F4-F07D-D945-9426-902DB18F617F}"/>
                </a:ext>
              </a:extLst>
            </p:cNvPr>
            <p:cNvGrpSpPr/>
            <p:nvPr/>
          </p:nvGrpSpPr>
          <p:grpSpPr>
            <a:xfrm>
              <a:off x="1494333" y="2800469"/>
              <a:ext cx="3695259" cy="2639092"/>
              <a:chOff x="1494333" y="2800469"/>
              <a:chExt cx="3695259" cy="2639092"/>
            </a:xfrm>
          </p:grpSpPr>
          <p:sp>
            <p:nvSpPr>
              <p:cNvPr id="30" name="Rectangle 29">
                <a:extLst>
                  <a:ext uri="{FF2B5EF4-FFF2-40B4-BE49-F238E27FC236}">
                    <a16:creationId xmlns:a16="http://schemas.microsoft.com/office/drawing/2014/main" id="{42B0BEB6-3F03-2245-BD3E-9A1D9E35C0B9}"/>
                  </a:ext>
                </a:extLst>
              </p:cNvPr>
              <p:cNvSpPr/>
              <p:nvPr/>
            </p:nvSpPr>
            <p:spPr>
              <a:xfrm>
                <a:off x="1494333" y="2800469"/>
                <a:ext cx="1837674" cy="13036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True </a:t>
                </a:r>
              </a:p>
              <a:p>
                <a:pPr algn="ctr">
                  <a:lnSpc>
                    <a:spcPct val="120000"/>
                  </a:lnSpc>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Negative (TN)</a:t>
                </a:r>
              </a:p>
            </p:txBody>
          </p:sp>
          <p:sp>
            <p:nvSpPr>
              <p:cNvPr id="31" name="Rectangle 30">
                <a:extLst>
                  <a:ext uri="{FF2B5EF4-FFF2-40B4-BE49-F238E27FC236}">
                    <a16:creationId xmlns:a16="http://schemas.microsoft.com/office/drawing/2014/main" id="{A24621B6-1C13-E34A-937B-BC47C68056C7}"/>
                  </a:ext>
                </a:extLst>
              </p:cNvPr>
              <p:cNvSpPr/>
              <p:nvPr/>
            </p:nvSpPr>
            <p:spPr>
              <a:xfrm>
                <a:off x="3351918" y="2800469"/>
                <a:ext cx="1837674" cy="1303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False</a:t>
                </a:r>
              </a:p>
              <a:p>
                <a:pPr algn="ctr">
                  <a:lnSpc>
                    <a:spcPct val="120000"/>
                  </a:lnSpc>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Positive (FP)</a:t>
                </a:r>
              </a:p>
            </p:txBody>
          </p:sp>
          <p:sp>
            <p:nvSpPr>
              <p:cNvPr id="34" name="Rectangle 33">
                <a:extLst>
                  <a:ext uri="{FF2B5EF4-FFF2-40B4-BE49-F238E27FC236}">
                    <a16:creationId xmlns:a16="http://schemas.microsoft.com/office/drawing/2014/main" id="{24B14F23-ABA0-0E40-A6AA-0C6097DE8062}"/>
                  </a:ext>
                </a:extLst>
              </p:cNvPr>
              <p:cNvSpPr/>
              <p:nvPr/>
            </p:nvSpPr>
            <p:spPr>
              <a:xfrm>
                <a:off x="1494333" y="4135927"/>
                <a:ext cx="1837674" cy="1303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False </a:t>
                </a:r>
              </a:p>
              <a:p>
                <a:pPr algn="ctr">
                  <a:lnSpc>
                    <a:spcPct val="120000"/>
                  </a:lnSpc>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Negative (FN)</a:t>
                </a:r>
              </a:p>
            </p:txBody>
          </p:sp>
          <p:sp>
            <p:nvSpPr>
              <p:cNvPr id="40" name="Rectangle 39">
                <a:extLst>
                  <a:ext uri="{FF2B5EF4-FFF2-40B4-BE49-F238E27FC236}">
                    <a16:creationId xmlns:a16="http://schemas.microsoft.com/office/drawing/2014/main" id="{90B7D598-E91A-094C-AF8E-75703CF29AD0}"/>
                  </a:ext>
                </a:extLst>
              </p:cNvPr>
              <p:cNvSpPr/>
              <p:nvPr/>
            </p:nvSpPr>
            <p:spPr>
              <a:xfrm>
                <a:off x="3351918" y="4135927"/>
                <a:ext cx="1837674" cy="13036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True</a:t>
                </a:r>
              </a:p>
              <a:p>
                <a:pPr algn="ctr">
                  <a:lnSpc>
                    <a:spcPct val="120000"/>
                  </a:lnSpc>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Positive (TP)</a:t>
                </a:r>
              </a:p>
            </p:txBody>
          </p:sp>
        </p:grpSp>
        <p:sp>
          <p:nvSpPr>
            <p:cNvPr id="41" name="TextBox 40">
              <a:extLst>
                <a:ext uri="{FF2B5EF4-FFF2-40B4-BE49-F238E27FC236}">
                  <a16:creationId xmlns:a16="http://schemas.microsoft.com/office/drawing/2014/main" id="{BA2EA5AD-938C-234E-8251-B7850DC512D9}"/>
                </a:ext>
              </a:extLst>
            </p:cNvPr>
            <p:cNvSpPr txBox="1"/>
            <p:nvPr/>
          </p:nvSpPr>
          <p:spPr>
            <a:xfrm>
              <a:off x="2722240" y="2075755"/>
              <a:ext cx="1239442" cy="338554"/>
            </a:xfrm>
            <a:prstGeom prst="rect">
              <a:avLst/>
            </a:prstGeom>
            <a:noFill/>
          </p:spPr>
          <p:txBody>
            <a:bodyPr wrap="none" rtlCol="0">
              <a:spAutoFit/>
            </a:bodyPr>
            <a:lstStyle/>
            <a:p>
              <a:pPr algn="ctr"/>
              <a:r>
                <a:rPr lang="en-US" sz="1600" b="1">
                  <a:solidFill>
                    <a:schemeClr val="tx1"/>
                  </a:solidFill>
                  <a:latin typeface="Open Sans" panose="020B0606030504020204" pitchFamily="34" charset="0"/>
                  <a:ea typeface="Open Sans" panose="020B0606030504020204" pitchFamily="34" charset="0"/>
                  <a:cs typeface="Open Sans" panose="020B0606030504020204" pitchFamily="34" charset="0"/>
                </a:rPr>
                <a:t>Prediction</a:t>
              </a:r>
            </a:p>
          </p:txBody>
        </p:sp>
        <p:sp>
          <p:nvSpPr>
            <p:cNvPr id="45" name="TextBox 44">
              <a:extLst>
                <a:ext uri="{FF2B5EF4-FFF2-40B4-BE49-F238E27FC236}">
                  <a16:creationId xmlns:a16="http://schemas.microsoft.com/office/drawing/2014/main" id="{C7CF56CD-2E0C-BC46-88FD-4F662359034C}"/>
                </a:ext>
              </a:extLst>
            </p:cNvPr>
            <p:cNvSpPr txBox="1"/>
            <p:nvPr/>
          </p:nvSpPr>
          <p:spPr>
            <a:xfrm>
              <a:off x="1859172" y="2476975"/>
              <a:ext cx="1107997" cy="276999"/>
            </a:xfrm>
            <a:prstGeom prst="rect">
              <a:avLst/>
            </a:prstGeom>
            <a:noFill/>
          </p:spPr>
          <p:txBody>
            <a:bodyPr wrap="none" rtlCol="0">
              <a:spAutoFit/>
            </a:bodyPr>
            <a:lstStyle/>
            <a:p>
              <a:pPr algn="ctr"/>
              <a:r>
                <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rPr>
                <a:t>Negative (0)</a:t>
              </a:r>
            </a:p>
          </p:txBody>
        </p:sp>
        <p:sp>
          <p:nvSpPr>
            <p:cNvPr id="46" name="TextBox 45">
              <a:extLst>
                <a:ext uri="{FF2B5EF4-FFF2-40B4-BE49-F238E27FC236}">
                  <a16:creationId xmlns:a16="http://schemas.microsoft.com/office/drawing/2014/main" id="{DC4E7CCC-55B9-464A-B767-833ED8F8447D}"/>
                </a:ext>
              </a:extLst>
            </p:cNvPr>
            <p:cNvSpPr txBox="1"/>
            <p:nvPr/>
          </p:nvSpPr>
          <p:spPr>
            <a:xfrm>
              <a:off x="3757633" y="2476975"/>
              <a:ext cx="1026243" cy="276999"/>
            </a:xfrm>
            <a:prstGeom prst="rect">
              <a:avLst/>
            </a:prstGeom>
            <a:noFill/>
          </p:spPr>
          <p:txBody>
            <a:bodyPr wrap="none" rtlCol="0">
              <a:spAutoFit/>
            </a:bodyPr>
            <a:lstStyle/>
            <a:p>
              <a:pPr algn="ctr"/>
              <a:r>
                <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rPr>
                <a:t>Positive (1)</a:t>
              </a:r>
            </a:p>
          </p:txBody>
        </p:sp>
        <p:sp>
          <p:nvSpPr>
            <p:cNvPr id="48" name="TextBox 47">
              <a:extLst>
                <a:ext uri="{FF2B5EF4-FFF2-40B4-BE49-F238E27FC236}">
                  <a16:creationId xmlns:a16="http://schemas.microsoft.com/office/drawing/2014/main" id="{4A556603-F700-1841-9B95-108AAF621E52}"/>
                </a:ext>
              </a:extLst>
            </p:cNvPr>
            <p:cNvSpPr txBox="1"/>
            <p:nvPr/>
          </p:nvSpPr>
          <p:spPr>
            <a:xfrm>
              <a:off x="685525" y="3756549"/>
              <a:ext cx="430887" cy="749565"/>
            </a:xfrm>
            <a:prstGeom prst="rect">
              <a:avLst/>
            </a:prstGeom>
            <a:noFill/>
          </p:spPr>
          <p:txBody>
            <a:bodyPr vert="vert270" wrap="none" rtlCol="0">
              <a:spAutoFit/>
            </a:bodyPr>
            <a:lstStyle/>
            <a:p>
              <a:pPr algn="ctr"/>
              <a:r>
                <a:rPr lang="en-US" sz="1600" b="1">
                  <a:solidFill>
                    <a:schemeClr val="tx1"/>
                  </a:solidFill>
                  <a:latin typeface="Open Sans" panose="020B0606030504020204" pitchFamily="34" charset="0"/>
                  <a:ea typeface="Open Sans" panose="020B0606030504020204" pitchFamily="34" charset="0"/>
                  <a:cs typeface="Open Sans" panose="020B0606030504020204" pitchFamily="34" charset="0"/>
                </a:rPr>
                <a:t>Actual</a:t>
              </a:r>
            </a:p>
          </p:txBody>
        </p:sp>
        <p:sp>
          <p:nvSpPr>
            <p:cNvPr id="49" name="TextBox 48">
              <a:extLst>
                <a:ext uri="{FF2B5EF4-FFF2-40B4-BE49-F238E27FC236}">
                  <a16:creationId xmlns:a16="http://schemas.microsoft.com/office/drawing/2014/main" id="{2450C359-A73E-A342-9C9F-00F6E2A2C879}"/>
                </a:ext>
              </a:extLst>
            </p:cNvPr>
            <p:cNvSpPr txBox="1"/>
            <p:nvPr/>
          </p:nvSpPr>
          <p:spPr>
            <a:xfrm>
              <a:off x="1089929" y="2944455"/>
              <a:ext cx="369332" cy="1015663"/>
            </a:xfrm>
            <a:prstGeom prst="rect">
              <a:avLst/>
            </a:prstGeom>
            <a:noFill/>
          </p:spPr>
          <p:txBody>
            <a:bodyPr vert="vert270" wrap="none" rtlCol="0">
              <a:spAutoFit/>
            </a:bodyPr>
            <a:lstStyle/>
            <a:p>
              <a:pPr algn="ctr"/>
              <a:r>
                <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rPr>
                <a:t>Negative (0)</a:t>
              </a:r>
            </a:p>
          </p:txBody>
        </p:sp>
        <p:sp>
          <p:nvSpPr>
            <p:cNvPr id="50" name="TextBox 49">
              <a:extLst>
                <a:ext uri="{FF2B5EF4-FFF2-40B4-BE49-F238E27FC236}">
                  <a16:creationId xmlns:a16="http://schemas.microsoft.com/office/drawing/2014/main" id="{0089D2FF-D5F0-C741-99D9-5742470D1540}"/>
                </a:ext>
              </a:extLst>
            </p:cNvPr>
            <p:cNvSpPr txBox="1"/>
            <p:nvPr/>
          </p:nvSpPr>
          <p:spPr>
            <a:xfrm>
              <a:off x="1089929" y="4320789"/>
              <a:ext cx="369332" cy="933910"/>
            </a:xfrm>
            <a:prstGeom prst="rect">
              <a:avLst/>
            </a:prstGeom>
            <a:noFill/>
          </p:spPr>
          <p:txBody>
            <a:bodyPr vert="vert270" wrap="none" rtlCol="0">
              <a:spAutoFit/>
            </a:bodyPr>
            <a:lstStyle/>
            <a:p>
              <a:pPr algn="ctr"/>
              <a:r>
                <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rPr>
                <a:t>Positive (1)</a:t>
              </a:r>
            </a:p>
          </p:txBody>
        </p:sp>
      </p:grpSp>
      <p:pic>
        <p:nvPicPr>
          <p:cNvPr id="6" name="Graphic 5">
            <a:extLst>
              <a:ext uri="{FF2B5EF4-FFF2-40B4-BE49-F238E27FC236}">
                <a16:creationId xmlns:a16="http://schemas.microsoft.com/office/drawing/2014/main" id="{B8F3AB54-E27F-4741-8FB4-75225C9E0C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0499" y="1677374"/>
            <a:ext cx="972000" cy="972000"/>
          </a:xfrm>
          <a:prstGeom prst="rect">
            <a:avLst/>
          </a:prstGeom>
        </p:spPr>
      </p:pic>
      <p:sp>
        <p:nvSpPr>
          <p:cNvPr id="51" name="Content Placeholder 2">
            <a:extLst>
              <a:ext uri="{FF2B5EF4-FFF2-40B4-BE49-F238E27FC236}">
                <a16:creationId xmlns:a16="http://schemas.microsoft.com/office/drawing/2014/main" id="{CA68C506-7D10-1348-ACA1-D84DA7CEE282}"/>
              </a:ext>
            </a:extLst>
          </p:cNvPr>
          <p:cNvSpPr txBox="1">
            <a:spLocks/>
          </p:cNvSpPr>
          <p:nvPr/>
        </p:nvSpPr>
        <p:spPr>
          <a:xfrm>
            <a:off x="6890326" y="1652819"/>
            <a:ext cx="4893687" cy="1113470"/>
          </a:xfrm>
          <a:prstGeom prst="rect">
            <a:avLst/>
          </a:prstGeom>
          <a:noFill/>
          <a:ln>
            <a:noFill/>
          </a:ln>
        </p:spPr>
        <p:txBody>
          <a:bodyPr spcFirstLastPara="1" wrap="square" lIns="0" tIns="0" rIns="0" bIns="0" anchor="t" anchorCtr="0">
            <a:normAutofit fontScale="925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r>
              <a:rPr lang="en-CA" b="1" kern="1200">
                <a:solidFill>
                  <a:schemeClr val="bg2"/>
                </a:solidFill>
              </a:rPr>
              <a:t>Accuracy = (TN + TP) / Total Predictions</a:t>
            </a:r>
          </a:p>
          <a:p>
            <a:r>
              <a:rPr lang="en-CA" kern="1200">
                <a:solidFill>
                  <a:schemeClr val="tx1"/>
                </a:solidFill>
              </a:rPr>
              <a:t>Describes what proportion of predictions were correct (may not always be the best indicator of performance).</a:t>
            </a:r>
            <a:endParaRPr lang="en-CA"/>
          </a:p>
        </p:txBody>
      </p:sp>
      <p:pic>
        <p:nvPicPr>
          <p:cNvPr id="52" name="Graphic 51">
            <a:extLst>
              <a:ext uri="{FF2B5EF4-FFF2-40B4-BE49-F238E27FC236}">
                <a16:creationId xmlns:a16="http://schemas.microsoft.com/office/drawing/2014/main" id="{09F8C801-E5D6-9B42-879E-059D3CBD477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50499" y="2907643"/>
            <a:ext cx="972000" cy="972000"/>
          </a:xfrm>
          <a:prstGeom prst="rect">
            <a:avLst/>
          </a:prstGeom>
        </p:spPr>
      </p:pic>
      <p:sp>
        <p:nvSpPr>
          <p:cNvPr id="53" name="Content Placeholder 2">
            <a:extLst>
              <a:ext uri="{FF2B5EF4-FFF2-40B4-BE49-F238E27FC236}">
                <a16:creationId xmlns:a16="http://schemas.microsoft.com/office/drawing/2014/main" id="{279B80A3-A762-ED45-892D-47DE6DB4E4BF}"/>
              </a:ext>
            </a:extLst>
          </p:cNvPr>
          <p:cNvSpPr txBox="1">
            <a:spLocks/>
          </p:cNvSpPr>
          <p:nvPr/>
        </p:nvSpPr>
        <p:spPr>
          <a:xfrm>
            <a:off x="6890326" y="2883088"/>
            <a:ext cx="4893687" cy="111347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r>
              <a:rPr lang="en-CA" sz="1500" b="1" kern="1200">
                <a:solidFill>
                  <a:schemeClr val="accent2"/>
                </a:solidFill>
              </a:rPr>
              <a:t>Precision = TP / (TP + FP)</a:t>
            </a:r>
          </a:p>
          <a:p>
            <a:r>
              <a:rPr lang="en-CA" sz="1500" kern="1200">
                <a:solidFill>
                  <a:schemeClr val="tx1"/>
                </a:solidFill>
              </a:rPr>
              <a:t>How good are the positive predictions? Out of those predicted positive, how many were actually positive?</a:t>
            </a:r>
            <a:endParaRPr lang="en-CA" sz="1500"/>
          </a:p>
        </p:txBody>
      </p:sp>
      <p:pic>
        <p:nvPicPr>
          <p:cNvPr id="54" name="Graphic 53">
            <a:extLst>
              <a:ext uri="{FF2B5EF4-FFF2-40B4-BE49-F238E27FC236}">
                <a16:creationId xmlns:a16="http://schemas.microsoft.com/office/drawing/2014/main" id="{77A552E9-3BA8-9E4D-9B8A-1F03E5FF59F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650499" y="4137912"/>
            <a:ext cx="972000" cy="972000"/>
          </a:xfrm>
          <a:prstGeom prst="rect">
            <a:avLst/>
          </a:prstGeom>
        </p:spPr>
      </p:pic>
      <p:sp>
        <p:nvSpPr>
          <p:cNvPr id="55" name="Content Placeholder 2">
            <a:extLst>
              <a:ext uri="{FF2B5EF4-FFF2-40B4-BE49-F238E27FC236}">
                <a16:creationId xmlns:a16="http://schemas.microsoft.com/office/drawing/2014/main" id="{6C5ECBF9-E998-2D4A-876D-F615C3EEF9C6}"/>
              </a:ext>
            </a:extLst>
          </p:cNvPr>
          <p:cNvSpPr txBox="1">
            <a:spLocks/>
          </p:cNvSpPr>
          <p:nvPr/>
        </p:nvSpPr>
        <p:spPr>
          <a:xfrm>
            <a:off x="6890326" y="4113357"/>
            <a:ext cx="4893687" cy="111347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r>
              <a:rPr lang="en-CA" sz="1500" b="1" kern="1200">
                <a:solidFill>
                  <a:schemeClr val="accent5"/>
                </a:solidFill>
              </a:rPr>
              <a:t>Recall = TP / (TP + FN)</a:t>
            </a:r>
          </a:p>
          <a:p>
            <a:r>
              <a:rPr lang="en-CA" sz="1500" kern="1200">
                <a:solidFill>
                  <a:schemeClr val="tx1"/>
                </a:solidFill>
              </a:rPr>
              <a:t>Describes what proportion of the actual positive cases were correctly identified.</a:t>
            </a:r>
          </a:p>
        </p:txBody>
      </p:sp>
      <p:pic>
        <p:nvPicPr>
          <p:cNvPr id="56" name="Graphic 55">
            <a:extLst>
              <a:ext uri="{FF2B5EF4-FFF2-40B4-BE49-F238E27FC236}">
                <a16:creationId xmlns:a16="http://schemas.microsoft.com/office/drawing/2014/main" id="{2E19FD89-0392-A349-93A5-AE0C2089D98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650499" y="5343627"/>
            <a:ext cx="972000" cy="972000"/>
          </a:xfrm>
          <a:prstGeom prst="rect">
            <a:avLst/>
          </a:prstGeom>
        </p:spPr>
      </p:pic>
      <p:sp>
        <p:nvSpPr>
          <p:cNvPr id="57" name="Content Placeholder 2">
            <a:extLst>
              <a:ext uri="{FF2B5EF4-FFF2-40B4-BE49-F238E27FC236}">
                <a16:creationId xmlns:a16="http://schemas.microsoft.com/office/drawing/2014/main" id="{7F5B7DA0-FD99-1047-A112-019B3329EEC8}"/>
              </a:ext>
            </a:extLst>
          </p:cNvPr>
          <p:cNvSpPr txBox="1">
            <a:spLocks/>
          </p:cNvSpPr>
          <p:nvPr/>
        </p:nvSpPr>
        <p:spPr>
          <a:xfrm>
            <a:off x="6890326" y="5484100"/>
            <a:ext cx="5056695" cy="78341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r>
              <a:rPr lang="en-CA" sz="1500" b="1" kern="1200">
                <a:solidFill>
                  <a:schemeClr val="tx2"/>
                </a:solidFill>
              </a:rPr>
              <a:t>F1 Score = 2 * [ (Precision*Recall) / (</a:t>
            </a:r>
            <a:r>
              <a:rPr lang="en-CA" sz="1500" b="1" kern="1200" err="1">
                <a:solidFill>
                  <a:schemeClr val="tx2"/>
                </a:solidFill>
              </a:rPr>
              <a:t>Precision+Recall</a:t>
            </a:r>
            <a:r>
              <a:rPr lang="en-CA" sz="1500" b="1" kern="1200">
                <a:solidFill>
                  <a:schemeClr val="tx2"/>
                </a:solidFill>
              </a:rPr>
              <a:t>)]</a:t>
            </a:r>
          </a:p>
          <a:p>
            <a:r>
              <a:rPr lang="en-CA" sz="1500" kern="1200">
                <a:solidFill>
                  <a:schemeClr val="tx1"/>
                </a:solidFill>
              </a:rPr>
              <a:t>Provides a balance between precision and recall.</a:t>
            </a:r>
          </a:p>
        </p:txBody>
      </p:sp>
      <p:sp>
        <p:nvSpPr>
          <p:cNvPr id="26" name="Rectangle 25">
            <a:extLst>
              <a:ext uri="{FF2B5EF4-FFF2-40B4-BE49-F238E27FC236}">
                <a16:creationId xmlns:a16="http://schemas.microsoft.com/office/drawing/2014/main" id="{7A4E42D0-AA24-4B59-B726-BA240D02A3A5}"/>
              </a:ext>
            </a:extLst>
          </p:cNvPr>
          <p:cNvSpPr/>
          <p:nvPr/>
        </p:nvSpPr>
        <p:spPr>
          <a:xfrm rot="5400000">
            <a:off x="2651945" y="3368625"/>
            <a:ext cx="2639090" cy="1863552"/>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0DCC36EE-C259-4075-ADB9-A803A6EEBA6B}"/>
              </a:ext>
            </a:extLst>
          </p:cNvPr>
          <p:cNvSpPr/>
          <p:nvPr/>
        </p:nvSpPr>
        <p:spPr>
          <a:xfrm>
            <a:off x="1208008" y="4299017"/>
            <a:ext cx="3695258" cy="13036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3134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1000"/>
                                        <p:tgtEl>
                                          <p:spTgt spid="51"/>
                                        </p:tgtEl>
                                      </p:cBhvr>
                                    </p:animEffect>
                                    <p:anim calcmode="lin" valueType="num">
                                      <p:cBhvr>
                                        <p:cTn id="25" dur="1000" fill="hold"/>
                                        <p:tgtEl>
                                          <p:spTgt spid="51"/>
                                        </p:tgtEl>
                                        <p:attrNameLst>
                                          <p:attrName>ppt_x</p:attrName>
                                        </p:attrNameLst>
                                      </p:cBhvr>
                                      <p:tavLst>
                                        <p:tav tm="0">
                                          <p:val>
                                            <p:strVal val="#ppt_x"/>
                                          </p:val>
                                        </p:tav>
                                        <p:tav tm="100000">
                                          <p:val>
                                            <p:strVal val="#ppt_x"/>
                                          </p:val>
                                        </p:tav>
                                      </p:tavLst>
                                    </p:anim>
                                    <p:anim calcmode="lin" valueType="num">
                                      <p:cBhvr>
                                        <p:cTn id="2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1000"/>
                                        <p:tgtEl>
                                          <p:spTgt spid="52"/>
                                        </p:tgtEl>
                                      </p:cBhvr>
                                    </p:animEffect>
                                    <p:anim calcmode="lin" valueType="num">
                                      <p:cBhvr>
                                        <p:cTn id="32" dur="1000" fill="hold"/>
                                        <p:tgtEl>
                                          <p:spTgt spid="52"/>
                                        </p:tgtEl>
                                        <p:attrNameLst>
                                          <p:attrName>ppt_x</p:attrName>
                                        </p:attrNameLst>
                                      </p:cBhvr>
                                      <p:tavLst>
                                        <p:tav tm="0">
                                          <p:val>
                                            <p:strVal val="#ppt_x"/>
                                          </p:val>
                                        </p:tav>
                                        <p:tav tm="100000">
                                          <p:val>
                                            <p:strVal val="#ppt_x"/>
                                          </p:val>
                                        </p:tav>
                                      </p:tavLst>
                                    </p:anim>
                                    <p:anim calcmode="lin" valueType="num">
                                      <p:cBhvr>
                                        <p:cTn id="33" dur="1000" fill="hold"/>
                                        <p:tgtEl>
                                          <p:spTgt spid="5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1000"/>
                                        <p:tgtEl>
                                          <p:spTgt spid="53"/>
                                        </p:tgtEl>
                                      </p:cBhvr>
                                    </p:animEffect>
                                    <p:anim calcmode="lin" valueType="num">
                                      <p:cBhvr>
                                        <p:cTn id="37" dur="1000" fill="hold"/>
                                        <p:tgtEl>
                                          <p:spTgt spid="53"/>
                                        </p:tgtEl>
                                        <p:attrNameLst>
                                          <p:attrName>ppt_x</p:attrName>
                                        </p:attrNameLst>
                                      </p:cBhvr>
                                      <p:tavLst>
                                        <p:tav tm="0">
                                          <p:val>
                                            <p:strVal val="#ppt_x"/>
                                          </p:val>
                                        </p:tav>
                                        <p:tav tm="100000">
                                          <p:val>
                                            <p:strVal val="#ppt_x"/>
                                          </p:val>
                                        </p:tav>
                                      </p:tavLst>
                                    </p:anim>
                                    <p:anim calcmode="lin" valueType="num">
                                      <p:cBhvr>
                                        <p:cTn id="38" dur="1000" fill="hold"/>
                                        <p:tgtEl>
                                          <p:spTgt spid="53"/>
                                        </p:tgtEl>
                                        <p:attrNameLst>
                                          <p:attrName>ppt_y</p:attrName>
                                        </p:attrNameLst>
                                      </p:cBhvr>
                                      <p:tavLst>
                                        <p:tav tm="0">
                                          <p:val>
                                            <p:strVal val="#ppt_y+.1"/>
                                          </p:val>
                                        </p:tav>
                                        <p:tav tm="100000">
                                          <p:val>
                                            <p:strVal val="#ppt_y"/>
                                          </p:val>
                                        </p:tav>
                                      </p:tavLst>
                                    </p:anim>
                                  </p:childTnLst>
                                </p:cTn>
                              </p:par>
                              <p:par>
                                <p:cTn id="39" presetID="22" presetClass="entr" presetSubtype="1"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up)">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1000"/>
                                        <p:tgtEl>
                                          <p:spTgt spid="54"/>
                                        </p:tgtEl>
                                      </p:cBhvr>
                                    </p:animEffect>
                                    <p:anim calcmode="lin" valueType="num">
                                      <p:cBhvr>
                                        <p:cTn id="47" dur="1000" fill="hold"/>
                                        <p:tgtEl>
                                          <p:spTgt spid="54"/>
                                        </p:tgtEl>
                                        <p:attrNameLst>
                                          <p:attrName>ppt_x</p:attrName>
                                        </p:attrNameLst>
                                      </p:cBhvr>
                                      <p:tavLst>
                                        <p:tav tm="0">
                                          <p:val>
                                            <p:strVal val="#ppt_x"/>
                                          </p:val>
                                        </p:tav>
                                        <p:tav tm="100000">
                                          <p:val>
                                            <p:strVal val="#ppt_x"/>
                                          </p:val>
                                        </p:tav>
                                      </p:tavLst>
                                    </p:anim>
                                    <p:anim calcmode="lin" valueType="num">
                                      <p:cBhvr>
                                        <p:cTn id="48" dur="1000" fill="hold"/>
                                        <p:tgtEl>
                                          <p:spTgt spid="5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1000"/>
                                        <p:tgtEl>
                                          <p:spTgt spid="55"/>
                                        </p:tgtEl>
                                      </p:cBhvr>
                                    </p:animEffect>
                                    <p:anim calcmode="lin" valueType="num">
                                      <p:cBhvr>
                                        <p:cTn id="52" dur="1000" fill="hold"/>
                                        <p:tgtEl>
                                          <p:spTgt spid="55"/>
                                        </p:tgtEl>
                                        <p:attrNameLst>
                                          <p:attrName>ppt_x</p:attrName>
                                        </p:attrNameLst>
                                      </p:cBhvr>
                                      <p:tavLst>
                                        <p:tav tm="0">
                                          <p:val>
                                            <p:strVal val="#ppt_x"/>
                                          </p:val>
                                        </p:tav>
                                        <p:tav tm="100000">
                                          <p:val>
                                            <p:strVal val="#ppt_x"/>
                                          </p:val>
                                        </p:tav>
                                      </p:tavLst>
                                    </p:anim>
                                    <p:anim calcmode="lin" valueType="num">
                                      <p:cBhvr>
                                        <p:cTn id="53" dur="1000" fill="hold"/>
                                        <p:tgtEl>
                                          <p:spTgt spid="55"/>
                                        </p:tgtEl>
                                        <p:attrNameLst>
                                          <p:attrName>ppt_y</p:attrName>
                                        </p:attrNameLst>
                                      </p:cBhvr>
                                      <p:tavLst>
                                        <p:tav tm="0">
                                          <p:val>
                                            <p:strVal val="#ppt_y+.1"/>
                                          </p:val>
                                        </p:tav>
                                        <p:tav tm="100000">
                                          <p:val>
                                            <p:strVal val="#ppt_y"/>
                                          </p:val>
                                        </p:tav>
                                      </p:tavLst>
                                    </p:anim>
                                  </p:childTnLst>
                                </p:cTn>
                              </p:par>
                              <p:par>
                                <p:cTn id="54" presetID="22" presetClass="entr" presetSubtype="8"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1000"/>
                                        <p:tgtEl>
                                          <p:spTgt spid="56"/>
                                        </p:tgtEl>
                                      </p:cBhvr>
                                    </p:animEffect>
                                    <p:anim calcmode="lin" valueType="num">
                                      <p:cBhvr>
                                        <p:cTn id="62" dur="1000" fill="hold"/>
                                        <p:tgtEl>
                                          <p:spTgt spid="56"/>
                                        </p:tgtEl>
                                        <p:attrNameLst>
                                          <p:attrName>ppt_x</p:attrName>
                                        </p:attrNameLst>
                                      </p:cBhvr>
                                      <p:tavLst>
                                        <p:tav tm="0">
                                          <p:val>
                                            <p:strVal val="#ppt_x"/>
                                          </p:val>
                                        </p:tav>
                                        <p:tav tm="100000">
                                          <p:val>
                                            <p:strVal val="#ppt_x"/>
                                          </p:val>
                                        </p:tav>
                                      </p:tavLst>
                                    </p:anim>
                                    <p:anim calcmode="lin" valueType="num">
                                      <p:cBhvr>
                                        <p:cTn id="63" dur="1000" fill="hold"/>
                                        <p:tgtEl>
                                          <p:spTgt spid="5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1000"/>
                                        <p:tgtEl>
                                          <p:spTgt spid="57"/>
                                        </p:tgtEl>
                                      </p:cBhvr>
                                    </p:animEffect>
                                    <p:anim calcmode="lin" valueType="num">
                                      <p:cBhvr>
                                        <p:cTn id="67" dur="1000" fill="hold"/>
                                        <p:tgtEl>
                                          <p:spTgt spid="57"/>
                                        </p:tgtEl>
                                        <p:attrNameLst>
                                          <p:attrName>ppt_x</p:attrName>
                                        </p:attrNameLst>
                                      </p:cBhvr>
                                      <p:tavLst>
                                        <p:tav tm="0">
                                          <p:val>
                                            <p:strVal val="#ppt_x"/>
                                          </p:val>
                                        </p:tav>
                                        <p:tav tm="100000">
                                          <p:val>
                                            <p:strVal val="#ppt_x"/>
                                          </p:val>
                                        </p:tav>
                                      </p:tavLst>
                                    </p:anim>
                                    <p:anim calcmode="lin" valueType="num">
                                      <p:cBhvr>
                                        <p:cTn id="6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51" grpId="0"/>
      <p:bldP spid="53" grpId="0"/>
      <p:bldP spid="55" grpId="0"/>
      <p:bldP spid="57" grpId="0"/>
      <p:bldP spid="26" grpId="0" animBg="1"/>
      <p:bldP spid="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BDD9D3-4DB9-4BE5-9546-987DADFE2E6E}"/>
              </a:ext>
            </a:extLst>
          </p:cNvPr>
          <p:cNvSpPr>
            <a:spLocks noGrp="1"/>
          </p:cNvSpPr>
          <p:nvPr>
            <p:ph type="body" idx="1"/>
          </p:nvPr>
        </p:nvSpPr>
        <p:spPr>
          <a:xfrm>
            <a:off x="407987" y="1052736"/>
            <a:ext cx="11376025" cy="945746"/>
          </a:xfrm>
        </p:spPr>
        <p:txBody>
          <a:bodyPr>
            <a:noAutofit/>
          </a:bodyPr>
          <a:lstStyle/>
          <a:p>
            <a:pPr marL="228600" indent="0"/>
            <a:r>
              <a:rPr lang="en-GB"/>
              <a:t>Consider an example where we have 100 emails and we use a model to predict whether an email is spam or not.  Here </a:t>
            </a:r>
            <a:r>
              <a:rPr lang="en-GB" b="1">
                <a:solidFill>
                  <a:schemeClr val="tx2"/>
                </a:solidFill>
              </a:rPr>
              <a:t>SPAM </a:t>
            </a:r>
            <a:r>
              <a:rPr lang="en-GB"/>
              <a:t>emails is our positive class and </a:t>
            </a:r>
            <a:r>
              <a:rPr lang="en-GB" b="1">
                <a:solidFill>
                  <a:schemeClr val="tx2"/>
                </a:solidFill>
              </a:rPr>
              <a:t>NOT SPAM</a:t>
            </a:r>
            <a:r>
              <a:rPr lang="en-GB"/>
              <a:t> is our negative class. </a:t>
            </a:r>
          </a:p>
        </p:txBody>
      </p:sp>
      <p:sp>
        <p:nvSpPr>
          <p:cNvPr id="3" name="Title 2">
            <a:extLst>
              <a:ext uri="{FF2B5EF4-FFF2-40B4-BE49-F238E27FC236}">
                <a16:creationId xmlns:a16="http://schemas.microsoft.com/office/drawing/2014/main" id="{6D7D46B5-FEF6-4AC4-8BA0-44043534742F}"/>
              </a:ext>
            </a:extLst>
          </p:cNvPr>
          <p:cNvSpPr>
            <a:spLocks noGrp="1"/>
          </p:cNvSpPr>
          <p:nvPr>
            <p:ph type="title"/>
          </p:nvPr>
        </p:nvSpPr>
        <p:spPr/>
        <p:txBody>
          <a:bodyPr/>
          <a:lstStyle/>
          <a:p>
            <a:r>
              <a:rPr lang="en-US"/>
              <a:t>Evaluation Metrics Example</a:t>
            </a:r>
          </a:p>
        </p:txBody>
      </p:sp>
      <mc:AlternateContent xmlns:mc="http://schemas.openxmlformats.org/markup-compatibility/2006" xmlns:a14="http://schemas.microsoft.com/office/drawing/2010/main">
        <mc:Choice Requires="a14">
          <p:sp>
            <p:nvSpPr>
              <p:cNvPr id="5" name="Text Placeholder 1">
                <a:extLst>
                  <a:ext uri="{FF2B5EF4-FFF2-40B4-BE49-F238E27FC236}">
                    <a16:creationId xmlns:a16="http://schemas.microsoft.com/office/drawing/2014/main" id="{2F96045B-9EBE-475A-9078-0561D476046A}"/>
                  </a:ext>
                </a:extLst>
              </p:cNvPr>
              <p:cNvSpPr txBox="1">
                <a:spLocks/>
              </p:cNvSpPr>
              <p:nvPr/>
            </p:nvSpPr>
            <p:spPr>
              <a:xfrm>
                <a:off x="4964113" y="1998483"/>
                <a:ext cx="6894306" cy="46410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r"/>
                <a14:m>
                  <m:oMathPara xmlns:m="http://schemas.openxmlformats.org/officeDocument/2006/math">
                    <m:oMathParaPr>
                      <m:jc m:val="centerGroup"/>
                    </m:oMathParaPr>
                    <m:oMath xmlns:m="http://schemas.openxmlformats.org/officeDocument/2006/math">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𝐴𝑐𝑐𝑢𝑟𝑎𝑐𝑦</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f>
                        <m:fPr>
                          <m:ctrlPr>
                            <a:rPr kumimoji="0" lang="en-GB" sz="1600" i="1" u="none" strike="noStrike" kern="1200" cap="none" spc="0" normalizeH="0" baseline="0" noProof="0" smtClean="0">
                              <a:ln>
                                <a:noFill/>
                              </a:ln>
                              <a:solidFill>
                                <a:schemeClr val="bg2"/>
                              </a:solidFill>
                              <a:effectLst/>
                              <a:uLnTx/>
                              <a:uFillTx/>
                              <a:latin typeface="Cambria Math" panose="02040503050406030204" pitchFamily="18" charset="0"/>
                              <a:sym typeface="Arial"/>
                            </a:rPr>
                          </m:ctrlPr>
                        </m:fPr>
                        <m:num>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𝑇𝑃</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𝑇𝑁</m:t>
                          </m:r>
                        </m:num>
                        <m:den>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𝑇𝑃</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𝑇𝑁</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𝐹𝑃</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𝐹𝑁</m:t>
                          </m:r>
                        </m:den>
                      </m:f>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f>
                        <m:fPr>
                          <m:ctrlP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ctrlPr>
                        </m:fPr>
                        <m:num>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95</m:t>
                          </m:r>
                        </m:num>
                        <m:den>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90</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3</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2</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5</m:t>
                          </m:r>
                        </m:den>
                      </m:f>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0</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95</m:t>
                      </m:r>
                    </m:oMath>
                  </m:oMathPara>
                </a14:m>
                <a:endParaRPr lang="en-GB" sz="1000" dirty="0"/>
              </a:p>
              <a:p>
                <a:pPr marL="228600" indent="0" algn="r"/>
                <a14:m>
                  <m:oMathPara xmlns:m="http://schemas.openxmlformats.org/officeDocument/2006/math">
                    <m:oMathParaPr>
                      <m:jc m:val="centerGroup"/>
                    </m:oMathParaPr>
                    <m:oMath xmlns:m="http://schemas.openxmlformats.org/officeDocument/2006/math">
                      <m:r>
                        <a:rPr lang="en-GB" sz="1600" b="0" i="1" kern="1200" smtClean="0">
                          <a:solidFill>
                            <a:schemeClr val="accent2"/>
                          </a:solidFill>
                          <a:latin typeface="Cambria Math" panose="02040503050406030204" pitchFamily="18" charset="0"/>
                          <a:sym typeface="Arial"/>
                        </a:rPr>
                        <m:t>𝑃𝑟𝑒𝑐𝑖𝑠𝑖𝑜𝑛</m:t>
                      </m:r>
                      <m:r>
                        <a:rPr lang="en-GB" sz="1600" b="0" i="1" kern="1200" smtClean="0">
                          <a:solidFill>
                            <a:schemeClr val="accent2"/>
                          </a:solidFill>
                          <a:latin typeface="Cambria Math" panose="02040503050406030204" pitchFamily="18" charset="0"/>
                          <a:sym typeface="Arial"/>
                        </a:rPr>
                        <m:t>=</m:t>
                      </m:r>
                      <m:f>
                        <m:fPr>
                          <m:ctrlPr>
                            <a:rPr kumimoji="0" lang="en-GB" sz="1600" i="1" u="none" strike="noStrike" kern="1200" cap="none" spc="0" normalizeH="0" baseline="0" noProof="0" smtClean="0">
                              <a:ln>
                                <a:noFill/>
                              </a:ln>
                              <a:solidFill>
                                <a:schemeClr val="accent2"/>
                              </a:solidFill>
                              <a:effectLst/>
                              <a:uLnTx/>
                              <a:uFillTx/>
                              <a:latin typeface="Cambria Math" panose="02040503050406030204" pitchFamily="18" charset="0"/>
                              <a:sym typeface="Arial"/>
                            </a:rPr>
                          </m:ctrlPr>
                        </m:fPr>
                        <m:num>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𝑇𝑃</m:t>
                          </m:r>
                        </m:num>
                        <m:den>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𝑇𝑃</m:t>
                          </m:r>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𝐹𝑃</m:t>
                          </m:r>
                        </m:den>
                      </m:f>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m:t>
                      </m:r>
                      <m:f>
                        <m:fPr>
                          <m:ctrlPr>
                            <a:rPr kumimoji="0" lang="en-GB" sz="1600" i="1" u="none" strike="noStrike" kern="1200" cap="none" spc="0" normalizeH="0" baseline="0" noProof="0" smtClean="0">
                              <a:ln>
                                <a:noFill/>
                              </a:ln>
                              <a:solidFill>
                                <a:schemeClr val="accent2"/>
                              </a:solidFill>
                              <a:effectLst/>
                              <a:uLnTx/>
                              <a:uFillTx/>
                              <a:latin typeface="Cambria Math" panose="02040503050406030204" pitchFamily="18" charset="0"/>
                              <a:sym typeface="Arial"/>
                            </a:rPr>
                          </m:ctrlPr>
                        </m:fPr>
                        <m:num>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5</m:t>
                          </m:r>
                        </m:num>
                        <m:den>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5</m:t>
                          </m:r>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2</m:t>
                          </m:r>
                        </m:den>
                      </m:f>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0</m:t>
                      </m:r>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accent2"/>
                          </a:solidFill>
                          <a:effectLst/>
                          <a:uLnTx/>
                          <a:uFillTx/>
                          <a:latin typeface="Cambria Math" panose="02040503050406030204" pitchFamily="18" charset="0"/>
                          <a:sym typeface="Arial"/>
                        </a:rPr>
                        <m:t>71</m:t>
                      </m:r>
                    </m:oMath>
                  </m:oMathPara>
                </a14:m>
                <a:endParaRPr kumimoji="0" lang="en-GB" sz="1600" u="none" strike="noStrike" kern="1200" cap="none" spc="0" normalizeH="0" baseline="0" noProof="0" dirty="0">
                  <a:ln>
                    <a:noFill/>
                  </a:ln>
                  <a:solidFill>
                    <a:schemeClr val="accent2"/>
                  </a:solidFill>
                  <a:effectLst/>
                  <a:uLnTx/>
                  <a:uFillTx/>
                  <a:sym typeface="Arial"/>
                </a:endParaRPr>
              </a:p>
              <a:p>
                <a:pPr marL="228600" indent="0" algn="r"/>
                <a14:m>
                  <m:oMathPara xmlns:m="http://schemas.openxmlformats.org/officeDocument/2006/math">
                    <m:oMathParaPr>
                      <m:jc m:val="centerGroup"/>
                    </m:oMathParaPr>
                    <m:oMath xmlns:m="http://schemas.openxmlformats.org/officeDocument/2006/math">
                      <m:r>
                        <a:rPr lang="en-GB" sz="1600" b="0" i="1" kern="1200" smtClean="0">
                          <a:solidFill>
                            <a:schemeClr val="accent5"/>
                          </a:solidFill>
                          <a:latin typeface="Cambria Math" panose="02040503050406030204" pitchFamily="18" charset="0"/>
                          <a:sym typeface="Arial"/>
                        </a:rPr>
                        <m:t>𝑅𝑒𝑐𝑎𝑙𝑙</m:t>
                      </m:r>
                      <m:r>
                        <a:rPr lang="en-GB" sz="1600" b="0" i="1" kern="1200" smtClean="0">
                          <a:solidFill>
                            <a:schemeClr val="accent5"/>
                          </a:solidFill>
                          <a:latin typeface="Cambria Math" panose="02040503050406030204" pitchFamily="18" charset="0"/>
                          <a:sym typeface="Arial"/>
                        </a:rPr>
                        <m:t>=</m:t>
                      </m:r>
                      <m:f>
                        <m:fPr>
                          <m:ctrlP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ctrlPr>
                        </m:fPr>
                        <m:num>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𝑇𝑃</m:t>
                          </m:r>
                        </m:num>
                        <m:den>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𝑇𝑃</m:t>
                          </m:r>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𝐹𝑁</m:t>
                          </m:r>
                        </m:den>
                      </m:f>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m:t>
                      </m:r>
                      <m:f>
                        <m:fPr>
                          <m:ctrlP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ctrlPr>
                        </m:fPr>
                        <m:num>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5</m:t>
                          </m:r>
                        </m:num>
                        <m:den>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5</m:t>
                          </m:r>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3</m:t>
                          </m:r>
                        </m:den>
                      </m:f>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0</m:t>
                      </m:r>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m:t>
                      </m:r>
                      <m:r>
                        <a:rPr kumimoji="0" lang="en-GB" sz="1600" b="0" i="1" u="none" strike="noStrike" kern="1200" cap="none" spc="0" normalizeH="0" baseline="0" noProof="0" smtClean="0">
                          <a:ln>
                            <a:noFill/>
                          </a:ln>
                          <a:solidFill>
                            <a:schemeClr val="accent5"/>
                          </a:solidFill>
                          <a:effectLst/>
                          <a:uLnTx/>
                          <a:uFillTx/>
                          <a:latin typeface="Cambria Math" panose="02040503050406030204" pitchFamily="18" charset="0"/>
                          <a:sym typeface="Arial"/>
                        </a:rPr>
                        <m:t>62</m:t>
                      </m:r>
                    </m:oMath>
                  </m:oMathPara>
                </a14:m>
                <a:br>
                  <a:rPr kumimoji="0" lang="en-CA" sz="1600" b="0" u="none" strike="noStrike" kern="1200" cap="none" spc="0" normalizeH="0" baseline="0" noProof="0" dirty="0">
                    <a:ln>
                      <a:noFill/>
                    </a:ln>
                    <a:solidFill>
                      <a:schemeClr val="accent4"/>
                    </a:solidFill>
                    <a:effectLst/>
                    <a:uLnTx/>
                    <a:uFillTx/>
                    <a:sym typeface="Arial"/>
                  </a:rPr>
                </a:br>
                <a:endParaRPr kumimoji="0" lang="en-GB" sz="1600" b="0" u="none" strike="noStrike" kern="1200" cap="none" spc="0" normalizeH="0" baseline="0" noProof="0" dirty="0">
                  <a:ln>
                    <a:noFill/>
                  </a:ln>
                  <a:solidFill>
                    <a:schemeClr val="accent4"/>
                  </a:solidFill>
                  <a:effectLst/>
                  <a:uLnTx/>
                  <a:uFillTx/>
                  <a:sym typeface="Arial"/>
                </a:endParaRPr>
              </a:p>
              <a:p>
                <a:pPr marL="228600" indent="0"/>
                <a:endParaRPr lang="en-GB" sz="1600" dirty="0"/>
              </a:p>
              <a:p>
                <a:pPr marL="228600" indent="0"/>
                <a:r>
                  <a:rPr lang="en-GB" sz="1600" dirty="0"/>
                  <a:t>In this situation, </a:t>
                </a:r>
                <a:r>
                  <a:rPr lang="en-GB" sz="1600" b="1" dirty="0">
                    <a:solidFill>
                      <a:schemeClr val="accent5"/>
                    </a:solidFill>
                  </a:rPr>
                  <a:t>Precision</a:t>
                </a:r>
                <a:r>
                  <a:rPr lang="en-GB" sz="1600" dirty="0"/>
                  <a:t> and </a:t>
                </a:r>
                <a:r>
                  <a:rPr lang="en-GB" sz="1600" b="1" dirty="0">
                    <a:solidFill>
                      <a:schemeClr val="accent2"/>
                    </a:solidFill>
                  </a:rPr>
                  <a:t>Recall</a:t>
                </a:r>
                <a:r>
                  <a:rPr lang="en-GB" sz="1600" dirty="0"/>
                  <a:t> are equally important:</a:t>
                </a:r>
              </a:p>
              <a:p>
                <a:pPr marL="514350" indent="-285750">
                  <a:buFont typeface="Arial" panose="020B0604020202020204" pitchFamily="34" charset="0"/>
                  <a:buChar char="•"/>
                </a:pPr>
                <a:r>
                  <a:rPr lang="en-GB" sz="1600" dirty="0"/>
                  <a:t>we don’t want to pass any </a:t>
                </a:r>
                <a:r>
                  <a:rPr lang="en-GB" sz="1600" dirty="0">
                    <a:solidFill>
                      <a:schemeClr val="tx2"/>
                    </a:solidFill>
                  </a:rPr>
                  <a:t>SPAM</a:t>
                </a:r>
                <a:r>
                  <a:rPr lang="en-GB" sz="1600" dirty="0"/>
                  <a:t> emails as </a:t>
                </a:r>
                <a:r>
                  <a:rPr lang="en-GB" sz="1600" dirty="0">
                    <a:solidFill>
                      <a:schemeClr val="tx2"/>
                    </a:solidFill>
                  </a:rPr>
                  <a:t>NOT SPAM </a:t>
                </a:r>
                <a:r>
                  <a:rPr lang="en-GB" sz="1600" dirty="0"/>
                  <a:t>(as they could be dangerous)</a:t>
                </a:r>
              </a:p>
              <a:p>
                <a:pPr marL="228600" indent="0"/>
                <a:r>
                  <a:rPr lang="en-GB" sz="1600" dirty="0"/>
                  <a:t>and at the same time:</a:t>
                </a:r>
              </a:p>
              <a:p>
                <a:pPr marL="514350" indent="-285750">
                  <a:buFont typeface="Arial" panose="020B0604020202020204" pitchFamily="34" charset="0"/>
                  <a:buChar char="•"/>
                </a:pPr>
                <a:r>
                  <a:rPr lang="en-GB" sz="1600" dirty="0"/>
                  <a:t>we would not want any </a:t>
                </a:r>
                <a:r>
                  <a:rPr lang="en-GB" sz="1600" dirty="0">
                    <a:solidFill>
                      <a:schemeClr val="tx2"/>
                    </a:solidFill>
                  </a:rPr>
                  <a:t>NOT SPAM </a:t>
                </a:r>
                <a:r>
                  <a:rPr lang="en-GB" sz="1600" dirty="0"/>
                  <a:t>emails going into our </a:t>
                </a:r>
                <a:r>
                  <a:rPr lang="en-GB" sz="1600" dirty="0">
                    <a:solidFill>
                      <a:schemeClr val="tx2"/>
                    </a:solidFill>
                  </a:rPr>
                  <a:t>SPAM</a:t>
                </a:r>
                <a:r>
                  <a:rPr lang="en-GB" sz="1600" dirty="0"/>
                  <a:t> box (as that email could be important to us).</a:t>
                </a:r>
                <a:endParaRPr kumimoji="0" lang="en-GB" b="0" u="none" strike="noStrike" kern="1200" cap="none" spc="0" normalizeH="0" baseline="0" noProof="0" dirty="0">
                  <a:ln>
                    <a:noFill/>
                  </a:ln>
                  <a:solidFill>
                    <a:schemeClr val="bg2"/>
                  </a:solidFill>
                  <a:effectLst/>
                  <a:uLnTx/>
                  <a:uFillTx/>
                  <a:sym typeface="Arial"/>
                </a:endParaRPr>
              </a:p>
              <a:p>
                <a:pPr marL="228600" indent="0"/>
                <a:endParaRPr lang="en-GB" dirty="0"/>
              </a:p>
              <a:p>
                <a:pPr marL="514350" indent="-285750">
                  <a:buFont typeface="Arial" panose="020B0604020202020204" pitchFamily="34" charset="0"/>
                  <a:buChar char="•"/>
                </a:pPr>
                <a:endParaRPr lang="en-GB" dirty="0"/>
              </a:p>
            </p:txBody>
          </p:sp>
        </mc:Choice>
        <mc:Fallback xmlns="">
          <p:sp>
            <p:nvSpPr>
              <p:cNvPr id="5" name="Text Placeholder 1">
                <a:extLst>
                  <a:ext uri="{FF2B5EF4-FFF2-40B4-BE49-F238E27FC236}">
                    <a16:creationId xmlns:a16="http://schemas.microsoft.com/office/drawing/2014/main" id="{2F96045B-9EBE-475A-9078-0561D476046A}"/>
                  </a:ext>
                </a:extLst>
              </p:cNvPr>
              <p:cNvSpPr txBox="1">
                <a:spLocks noRot="1" noChangeAspect="1" noMove="1" noResize="1" noEditPoints="1" noAdjustHandles="1" noChangeArrowheads="1" noChangeShapeType="1" noTextEdit="1"/>
              </p:cNvSpPr>
              <p:nvPr/>
            </p:nvSpPr>
            <p:spPr>
              <a:xfrm>
                <a:off x="4964113" y="1998483"/>
                <a:ext cx="6894306" cy="4641014"/>
              </a:xfrm>
              <a:prstGeom prst="rect">
                <a:avLst/>
              </a:prstGeom>
              <a:blipFill>
                <a:blip r:embed="rId3"/>
                <a:stretch>
                  <a:fillRect r="-1680"/>
                </a:stretch>
              </a:blipFill>
              <a:ln>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8E47952C-4817-45CC-832F-C165F173B4E4}"/>
              </a:ext>
            </a:extLst>
          </p:cNvPr>
          <p:cNvGrpSpPr/>
          <p:nvPr/>
        </p:nvGrpSpPr>
        <p:grpSpPr>
          <a:xfrm>
            <a:off x="662610" y="2362223"/>
            <a:ext cx="4240656" cy="3253127"/>
            <a:chOff x="1696190" y="1626429"/>
            <a:chExt cx="7829030" cy="4552406"/>
          </a:xfrm>
        </p:grpSpPr>
        <p:sp>
          <p:nvSpPr>
            <p:cNvPr id="30" name="Rectangle 29">
              <a:extLst>
                <a:ext uri="{FF2B5EF4-FFF2-40B4-BE49-F238E27FC236}">
                  <a16:creationId xmlns:a16="http://schemas.microsoft.com/office/drawing/2014/main" id="{9E2BCFCB-9793-49D0-8F65-890507CE7262}"/>
                </a:ext>
              </a:extLst>
            </p:cNvPr>
            <p:cNvSpPr/>
            <p:nvPr/>
          </p:nvSpPr>
          <p:spPr>
            <a:xfrm>
              <a:off x="2666780" y="2386299"/>
              <a:ext cx="3409950" cy="18780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24AAB68-0B5D-43AA-9ECC-BF5BFF782850}"/>
                </a:ext>
              </a:extLst>
            </p:cNvPr>
            <p:cNvSpPr/>
            <p:nvPr/>
          </p:nvSpPr>
          <p:spPr>
            <a:xfrm>
              <a:off x="2666780" y="4300824"/>
              <a:ext cx="3409950" cy="18780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A6A69C7-BC4C-4601-B348-EC9145B87A4C}"/>
                </a:ext>
              </a:extLst>
            </p:cNvPr>
            <p:cNvSpPr/>
            <p:nvPr/>
          </p:nvSpPr>
          <p:spPr>
            <a:xfrm>
              <a:off x="6115270" y="2386299"/>
              <a:ext cx="3409950" cy="18780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4F284E-E592-4BAE-99BC-6CA070EFC4E4}"/>
                </a:ext>
              </a:extLst>
            </p:cNvPr>
            <p:cNvSpPr/>
            <p:nvPr/>
          </p:nvSpPr>
          <p:spPr>
            <a:xfrm>
              <a:off x="6115270" y="4300824"/>
              <a:ext cx="3409950" cy="18780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9AF18FA8-32EE-466D-A27F-56B03DD462C5}"/>
                </a:ext>
              </a:extLst>
            </p:cNvPr>
            <p:cNvSpPr txBox="1">
              <a:spLocks/>
            </p:cNvSpPr>
            <p:nvPr/>
          </p:nvSpPr>
          <p:spPr>
            <a:xfrm>
              <a:off x="3449619" y="2019922"/>
              <a:ext cx="1821981"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t>Not Spam</a:t>
              </a:r>
            </a:p>
          </p:txBody>
        </p:sp>
        <p:sp>
          <p:nvSpPr>
            <p:cNvPr id="35" name="Content Placeholder 2">
              <a:extLst>
                <a:ext uri="{FF2B5EF4-FFF2-40B4-BE49-F238E27FC236}">
                  <a16:creationId xmlns:a16="http://schemas.microsoft.com/office/drawing/2014/main" id="{3627AD30-13BF-48AB-B551-030F29FE3242}"/>
                </a:ext>
              </a:extLst>
            </p:cNvPr>
            <p:cNvSpPr txBox="1">
              <a:spLocks/>
            </p:cNvSpPr>
            <p:nvPr/>
          </p:nvSpPr>
          <p:spPr>
            <a:xfrm>
              <a:off x="6909256" y="2019923"/>
              <a:ext cx="1821981"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t>Spam</a:t>
              </a:r>
            </a:p>
          </p:txBody>
        </p:sp>
        <p:sp>
          <p:nvSpPr>
            <p:cNvPr id="36" name="Content Placeholder 2">
              <a:extLst>
                <a:ext uri="{FF2B5EF4-FFF2-40B4-BE49-F238E27FC236}">
                  <a16:creationId xmlns:a16="http://schemas.microsoft.com/office/drawing/2014/main" id="{34DED6A2-B705-4A12-ABC4-613A5C08C170}"/>
                </a:ext>
              </a:extLst>
            </p:cNvPr>
            <p:cNvSpPr txBox="1">
              <a:spLocks/>
            </p:cNvSpPr>
            <p:nvPr/>
          </p:nvSpPr>
          <p:spPr>
            <a:xfrm>
              <a:off x="5047183" y="1626429"/>
              <a:ext cx="2036802" cy="5014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a:t>Prediction</a:t>
              </a:r>
            </a:p>
          </p:txBody>
        </p:sp>
        <p:grpSp>
          <p:nvGrpSpPr>
            <p:cNvPr id="37" name="Group 36">
              <a:extLst>
                <a:ext uri="{FF2B5EF4-FFF2-40B4-BE49-F238E27FC236}">
                  <a16:creationId xmlns:a16="http://schemas.microsoft.com/office/drawing/2014/main" id="{5FB17BB4-8DCC-4886-AFEC-E9C071D34095}"/>
                </a:ext>
              </a:extLst>
            </p:cNvPr>
            <p:cNvGrpSpPr/>
            <p:nvPr/>
          </p:nvGrpSpPr>
          <p:grpSpPr>
            <a:xfrm>
              <a:off x="1696190" y="2414315"/>
              <a:ext cx="860563" cy="3736506"/>
              <a:chOff x="1696190" y="2414315"/>
              <a:chExt cx="860563" cy="3736506"/>
            </a:xfrm>
          </p:grpSpPr>
          <p:sp>
            <p:nvSpPr>
              <p:cNvPr id="46" name="Content Placeholder 2">
                <a:extLst>
                  <a:ext uri="{FF2B5EF4-FFF2-40B4-BE49-F238E27FC236}">
                    <a16:creationId xmlns:a16="http://schemas.microsoft.com/office/drawing/2014/main" id="{43376F1E-0E4A-47DD-9665-263BA8426784}"/>
                  </a:ext>
                </a:extLst>
              </p:cNvPr>
              <p:cNvSpPr txBox="1">
                <a:spLocks/>
              </p:cNvSpPr>
              <p:nvPr/>
            </p:nvSpPr>
            <p:spPr>
              <a:xfrm rot="16200000">
                <a:off x="1461037" y="3140578"/>
                <a:ext cx="1821980"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t>Not Spam</a:t>
                </a:r>
              </a:p>
            </p:txBody>
          </p:sp>
          <p:sp>
            <p:nvSpPr>
              <p:cNvPr id="47" name="Content Placeholder 2">
                <a:extLst>
                  <a:ext uri="{FF2B5EF4-FFF2-40B4-BE49-F238E27FC236}">
                    <a16:creationId xmlns:a16="http://schemas.microsoft.com/office/drawing/2014/main" id="{8775A31D-28FA-4DED-8813-7741CE625D96}"/>
                  </a:ext>
                </a:extLst>
              </p:cNvPr>
              <p:cNvSpPr txBox="1">
                <a:spLocks/>
              </p:cNvSpPr>
              <p:nvPr/>
            </p:nvSpPr>
            <p:spPr>
              <a:xfrm rot="16200000">
                <a:off x="1461037" y="5055104"/>
                <a:ext cx="1821980"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t>Spam</a:t>
                </a:r>
              </a:p>
            </p:txBody>
          </p:sp>
          <p:sp>
            <p:nvSpPr>
              <p:cNvPr id="48" name="Content Placeholder 2">
                <a:extLst>
                  <a:ext uri="{FF2B5EF4-FFF2-40B4-BE49-F238E27FC236}">
                    <a16:creationId xmlns:a16="http://schemas.microsoft.com/office/drawing/2014/main" id="{E1DB398C-35CC-4A08-ABE4-39AB2EDA4640}"/>
                  </a:ext>
                </a:extLst>
              </p:cNvPr>
              <p:cNvSpPr txBox="1">
                <a:spLocks/>
              </p:cNvSpPr>
              <p:nvPr/>
            </p:nvSpPr>
            <p:spPr>
              <a:xfrm rot="16200000">
                <a:off x="969927" y="4097842"/>
                <a:ext cx="1821980"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a:t>Actual</a:t>
                </a:r>
              </a:p>
            </p:txBody>
          </p:sp>
        </p:grpSp>
        <p:sp>
          <p:nvSpPr>
            <p:cNvPr id="38" name="Content Placeholder 2">
              <a:extLst>
                <a:ext uri="{FF2B5EF4-FFF2-40B4-BE49-F238E27FC236}">
                  <a16:creationId xmlns:a16="http://schemas.microsoft.com/office/drawing/2014/main" id="{8E6BC17A-4EB9-4AF0-BDAB-593A60C9DCCC}"/>
                </a:ext>
              </a:extLst>
            </p:cNvPr>
            <p:cNvSpPr txBox="1">
              <a:spLocks/>
            </p:cNvSpPr>
            <p:nvPr/>
          </p:nvSpPr>
          <p:spPr>
            <a:xfrm>
              <a:off x="2840462" y="2946606"/>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True Negative</a:t>
              </a:r>
            </a:p>
          </p:txBody>
        </p:sp>
        <p:sp>
          <p:nvSpPr>
            <p:cNvPr id="39" name="Content Placeholder 2">
              <a:extLst>
                <a:ext uri="{FF2B5EF4-FFF2-40B4-BE49-F238E27FC236}">
                  <a16:creationId xmlns:a16="http://schemas.microsoft.com/office/drawing/2014/main" id="{397446F6-7386-46FD-BD2F-D70C72CA7D17}"/>
                </a:ext>
              </a:extLst>
            </p:cNvPr>
            <p:cNvSpPr txBox="1">
              <a:spLocks/>
            </p:cNvSpPr>
            <p:nvPr/>
          </p:nvSpPr>
          <p:spPr>
            <a:xfrm>
              <a:off x="6288955" y="2946606"/>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False Positive</a:t>
              </a:r>
            </a:p>
          </p:txBody>
        </p:sp>
        <p:sp>
          <p:nvSpPr>
            <p:cNvPr id="40" name="Content Placeholder 2">
              <a:extLst>
                <a:ext uri="{FF2B5EF4-FFF2-40B4-BE49-F238E27FC236}">
                  <a16:creationId xmlns:a16="http://schemas.microsoft.com/office/drawing/2014/main" id="{E963C09E-210D-4FA9-A16D-FBA90B89AF2B}"/>
                </a:ext>
              </a:extLst>
            </p:cNvPr>
            <p:cNvSpPr txBox="1">
              <a:spLocks/>
            </p:cNvSpPr>
            <p:nvPr/>
          </p:nvSpPr>
          <p:spPr>
            <a:xfrm>
              <a:off x="2840462" y="4860754"/>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False Negative</a:t>
              </a:r>
            </a:p>
          </p:txBody>
        </p:sp>
        <p:sp>
          <p:nvSpPr>
            <p:cNvPr id="41" name="Content Placeholder 2">
              <a:extLst>
                <a:ext uri="{FF2B5EF4-FFF2-40B4-BE49-F238E27FC236}">
                  <a16:creationId xmlns:a16="http://schemas.microsoft.com/office/drawing/2014/main" id="{6A1ED7BD-CFF7-47BC-B6D8-2FDF2BDF6329}"/>
                </a:ext>
              </a:extLst>
            </p:cNvPr>
            <p:cNvSpPr txBox="1">
              <a:spLocks/>
            </p:cNvSpPr>
            <p:nvPr/>
          </p:nvSpPr>
          <p:spPr>
            <a:xfrm>
              <a:off x="6288955" y="4860754"/>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True Positive</a:t>
              </a:r>
            </a:p>
          </p:txBody>
        </p:sp>
        <p:sp>
          <p:nvSpPr>
            <p:cNvPr id="42" name="Content Placeholder 2">
              <a:extLst>
                <a:ext uri="{FF2B5EF4-FFF2-40B4-BE49-F238E27FC236}">
                  <a16:creationId xmlns:a16="http://schemas.microsoft.com/office/drawing/2014/main" id="{FBE7BED2-E98B-4B07-ADAD-B4F925B91D4D}"/>
                </a:ext>
              </a:extLst>
            </p:cNvPr>
            <p:cNvSpPr txBox="1">
              <a:spLocks/>
            </p:cNvSpPr>
            <p:nvPr/>
          </p:nvSpPr>
          <p:spPr>
            <a:xfrm>
              <a:off x="6263918" y="5123481"/>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5</a:t>
              </a:r>
            </a:p>
          </p:txBody>
        </p:sp>
        <p:sp>
          <p:nvSpPr>
            <p:cNvPr id="43" name="Content Placeholder 2">
              <a:extLst>
                <a:ext uri="{FF2B5EF4-FFF2-40B4-BE49-F238E27FC236}">
                  <a16:creationId xmlns:a16="http://schemas.microsoft.com/office/drawing/2014/main" id="{08195EDF-4330-42D0-B371-266DB30F8EF8}"/>
                </a:ext>
              </a:extLst>
            </p:cNvPr>
            <p:cNvSpPr txBox="1">
              <a:spLocks/>
            </p:cNvSpPr>
            <p:nvPr/>
          </p:nvSpPr>
          <p:spPr>
            <a:xfrm>
              <a:off x="2815427" y="5143725"/>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3</a:t>
              </a:r>
            </a:p>
          </p:txBody>
        </p:sp>
        <p:sp>
          <p:nvSpPr>
            <p:cNvPr id="44" name="Content Placeholder 2">
              <a:extLst>
                <a:ext uri="{FF2B5EF4-FFF2-40B4-BE49-F238E27FC236}">
                  <a16:creationId xmlns:a16="http://schemas.microsoft.com/office/drawing/2014/main" id="{EB7722D3-0D0C-40AB-82A3-238E720DDB74}"/>
                </a:ext>
              </a:extLst>
            </p:cNvPr>
            <p:cNvSpPr txBox="1">
              <a:spLocks/>
            </p:cNvSpPr>
            <p:nvPr/>
          </p:nvSpPr>
          <p:spPr>
            <a:xfrm>
              <a:off x="6263918" y="3174707"/>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2</a:t>
              </a:r>
            </a:p>
          </p:txBody>
        </p:sp>
        <p:sp>
          <p:nvSpPr>
            <p:cNvPr id="45" name="Content Placeholder 2">
              <a:extLst>
                <a:ext uri="{FF2B5EF4-FFF2-40B4-BE49-F238E27FC236}">
                  <a16:creationId xmlns:a16="http://schemas.microsoft.com/office/drawing/2014/main" id="{616E42DC-CF3C-4B4F-AE62-12105BE55608}"/>
                </a:ext>
              </a:extLst>
            </p:cNvPr>
            <p:cNvSpPr txBox="1">
              <a:spLocks/>
            </p:cNvSpPr>
            <p:nvPr/>
          </p:nvSpPr>
          <p:spPr>
            <a:xfrm>
              <a:off x="2840462" y="3241107"/>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90</a:t>
              </a:r>
            </a:p>
          </p:txBody>
        </p:sp>
      </p:grpSp>
      <p:sp>
        <p:nvSpPr>
          <p:cNvPr id="49" name="Rectangle 48">
            <a:extLst>
              <a:ext uri="{FF2B5EF4-FFF2-40B4-BE49-F238E27FC236}">
                <a16:creationId xmlns:a16="http://schemas.microsoft.com/office/drawing/2014/main" id="{A9760761-2C36-45F0-838E-0FC22B34D8DB}"/>
              </a:ext>
            </a:extLst>
          </p:cNvPr>
          <p:cNvSpPr/>
          <p:nvPr/>
        </p:nvSpPr>
        <p:spPr>
          <a:xfrm rot="5400000">
            <a:off x="2603174" y="3341762"/>
            <a:ext cx="2736632" cy="1863552"/>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F4593C72-D5EF-4B98-90C8-6DBE6774F94E}"/>
              </a:ext>
            </a:extLst>
          </p:cNvPr>
          <p:cNvSpPr/>
          <p:nvPr/>
        </p:nvSpPr>
        <p:spPr>
          <a:xfrm>
            <a:off x="1208008" y="4273407"/>
            <a:ext cx="3695258" cy="1368447"/>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904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left)">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wipe(left)">
                                      <p:cBhvr>
                                        <p:cTn id="24" dur="500"/>
                                        <p:tgtEl>
                                          <p:spTgt spid="5">
                                            <p:txEl>
                                              <p:pRg st="1" end="1"/>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left)">
                                      <p:cBhvr>
                                        <p:cTn id="32" dur="500"/>
                                        <p:tgtEl>
                                          <p:spTgt spid="5">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wipe(left)">
                                      <p:cBhvr>
                                        <p:cTn id="40" dur="500"/>
                                        <p:tgtEl>
                                          <p:spTgt spid="5">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wipe(left)">
                                      <p:cBhvr>
                                        <p:cTn id="45" dur="500"/>
                                        <p:tgtEl>
                                          <p:spTgt spid="5">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
                                            <p:txEl>
                                              <p:pRg st="6" end="6"/>
                                            </p:txEl>
                                          </p:spTgt>
                                        </p:tgtEl>
                                        <p:attrNameLst>
                                          <p:attrName>style.visibility</p:attrName>
                                        </p:attrNameLst>
                                      </p:cBhvr>
                                      <p:to>
                                        <p:strVal val="visible"/>
                                      </p:to>
                                    </p:set>
                                    <p:animEffect transition="in" filter="wipe(left)">
                                      <p:cBhvr>
                                        <p:cTn id="50" dur="500"/>
                                        <p:tgtEl>
                                          <p:spTgt spid="5">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Effect transition="in" filter="wipe(left)">
                                      <p:cBhvr>
                                        <p:cTn id="5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9" grpId="0" animBg="1"/>
      <p:bldP spid="5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7;p67">
            <a:extLst>
              <a:ext uri="{FF2B5EF4-FFF2-40B4-BE49-F238E27FC236}">
                <a16:creationId xmlns:a16="http://schemas.microsoft.com/office/drawing/2014/main" id="{AEE3E1E5-52A8-1DDC-07F9-9C1372648AB7}"/>
              </a:ext>
            </a:extLst>
          </p:cNvPr>
          <p:cNvSpPr/>
          <p:nvPr/>
        </p:nvSpPr>
        <p:spPr>
          <a:xfrm>
            <a:off x="517369" y="3192349"/>
            <a:ext cx="11176543" cy="2360952"/>
          </a:xfrm>
          <a:prstGeom prst="roundRect">
            <a:avLst>
              <a:gd name="adj" fmla="val 0"/>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 name="Text Placeholder 1">
            <a:extLst>
              <a:ext uri="{FF2B5EF4-FFF2-40B4-BE49-F238E27FC236}">
                <a16:creationId xmlns:a16="http://schemas.microsoft.com/office/drawing/2014/main" id="{754CDCC6-4E91-4F44-B273-08F67231885D}"/>
              </a:ext>
            </a:extLst>
          </p:cNvPr>
          <p:cNvSpPr>
            <a:spLocks noGrp="1"/>
          </p:cNvSpPr>
          <p:nvPr>
            <p:ph type="body" idx="1"/>
          </p:nvPr>
        </p:nvSpPr>
        <p:spPr>
          <a:xfrm>
            <a:off x="407987" y="1052736"/>
            <a:ext cx="11109099" cy="5255989"/>
          </a:xfrm>
        </p:spPr>
        <p:txBody>
          <a:bodyPr>
            <a:normAutofit lnSpcReduction="10000"/>
          </a:bodyPr>
          <a:lstStyle/>
          <a:p>
            <a:pPr marL="514350" indent="-285750">
              <a:buFont typeface="Arial"/>
              <a:buChar char="•"/>
            </a:pPr>
            <a:r>
              <a:rPr lang="en-GB" dirty="0"/>
              <a:t>Accuracy works well for </a:t>
            </a:r>
            <a:r>
              <a:rPr lang="en-GB" b="1" dirty="0">
                <a:solidFill>
                  <a:schemeClr val="bg2"/>
                </a:solidFill>
              </a:rPr>
              <a:t>balanced</a:t>
            </a:r>
            <a:r>
              <a:rPr lang="en-GB" dirty="0"/>
              <a:t> classes (having roughly equal number of samples of every class)</a:t>
            </a:r>
          </a:p>
          <a:p>
            <a:pPr marL="514350" indent="-285750">
              <a:buFont typeface="Arial"/>
              <a:buChar char="•"/>
            </a:pPr>
            <a:r>
              <a:rPr lang="en-GB" b="1" dirty="0">
                <a:solidFill>
                  <a:schemeClr val="accent2"/>
                </a:solidFill>
              </a:rPr>
              <a:t>Precision</a:t>
            </a:r>
            <a:r>
              <a:rPr lang="en-GB" dirty="0"/>
              <a:t> is a good choice of metric when we have imbalanced classes and we want to minimized false positives.</a:t>
            </a:r>
          </a:p>
          <a:p>
            <a:pPr marL="514350" indent="-285750">
              <a:buFont typeface="Arial"/>
              <a:buChar char="•"/>
            </a:pPr>
            <a:r>
              <a:rPr lang="en-GB" b="1" dirty="0">
                <a:solidFill>
                  <a:schemeClr val="accent5"/>
                </a:solidFill>
              </a:rPr>
              <a:t>Recall</a:t>
            </a:r>
            <a:r>
              <a:rPr lang="en-GB" dirty="0"/>
              <a:t> is a good choice of metric when we have imbalanced classes and we want to minimize false negatives.</a:t>
            </a:r>
          </a:p>
          <a:p>
            <a:pPr marL="514350" indent="-285750">
              <a:buFont typeface="Arial"/>
              <a:buChar char="•"/>
            </a:pPr>
            <a:endParaRPr lang="en-GB" dirty="0"/>
          </a:p>
          <a:p>
            <a:pPr marL="971550" lvl="1" indent="-285750">
              <a:buFont typeface="Arial"/>
              <a:buChar char="•"/>
            </a:pPr>
            <a:r>
              <a:rPr lang="en-GB" dirty="0">
                <a:solidFill>
                  <a:schemeClr val="tx1"/>
                </a:solidFill>
              </a:rPr>
              <a:t>In tumour risk detection, we would want to reduce the number of </a:t>
            </a:r>
            <a:r>
              <a:rPr lang="en-GB" b="1" dirty="0">
                <a:solidFill>
                  <a:schemeClr val="accent5"/>
                </a:solidFill>
              </a:rPr>
              <a:t>False Negatives.</a:t>
            </a:r>
          </a:p>
          <a:p>
            <a:pPr marL="971550" lvl="1" indent="-285750">
              <a:buFont typeface="Arial"/>
              <a:buChar char="•"/>
            </a:pPr>
            <a:r>
              <a:rPr lang="en-GB" dirty="0">
                <a:solidFill>
                  <a:schemeClr val="tx1"/>
                </a:solidFill>
              </a:rPr>
              <a:t>We cannot afford to miss any malignant samples in the data.</a:t>
            </a:r>
          </a:p>
          <a:p>
            <a:pPr marL="971550" lvl="1" indent="-285750">
              <a:buFont typeface="Arial"/>
              <a:buChar char="•"/>
            </a:pPr>
            <a:r>
              <a:rPr lang="en-GB" b="1" dirty="0">
                <a:solidFill>
                  <a:schemeClr val="accent5"/>
                </a:solidFill>
              </a:rPr>
              <a:t>Recall</a:t>
            </a:r>
            <a:r>
              <a:rPr lang="en-GB" dirty="0">
                <a:solidFill>
                  <a:schemeClr val="tx1"/>
                </a:solidFill>
              </a:rPr>
              <a:t> would be the preferred metric here because it measures the proportion of actual malignant tumours that we detected.</a:t>
            </a:r>
          </a:p>
          <a:p>
            <a:pPr marL="971550" lvl="1" indent="-285750">
              <a:buFont typeface="Arial"/>
              <a:buChar char="•"/>
            </a:pPr>
            <a:r>
              <a:rPr lang="en-GB" dirty="0">
                <a:solidFill>
                  <a:schemeClr val="tx1"/>
                </a:solidFill>
              </a:rPr>
              <a:t>Misclassifying a low risk tumour as risky is obviously not ideal, but is a secondary priority.</a:t>
            </a:r>
          </a:p>
          <a:p>
            <a:pPr marL="514350" indent="-285750">
              <a:buFont typeface="Arial"/>
              <a:buChar char="•"/>
            </a:pPr>
            <a:endParaRPr lang="en-GB" dirty="0"/>
          </a:p>
          <a:p>
            <a:pPr marL="514350" indent="-285750">
              <a:buFont typeface="Arial"/>
              <a:buChar char="•"/>
            </a:pPr>
            <a:r>
              <a:rPr lang="en-GB" dirty="0"/>
              <a:t>Ideally, a model with both a high recall and precision score would be preferred.</a:t>
            </a:r>
          </a:p>
        </p:txBody>
      </p:sp>
      <p:sp>
        <p:nvSpPr>
          <p:cNvPr id="3" name="Title 2">
            <a:extLst>
              <a:ext uri="{FF2B5EF4-FFF2-40B4-BE49-F238E27FC236}">
                <a16:creationId xmlns:a16="http://schemas.microsoft.com/office/drawing/2014/main" id="{25A7BBEA-972D-4F37-B1C8-41BA62531B12}"/>
              </a:ext>
            </a:extLst>
          </p:cNvPr>
          <p:cNvSpPr>
            <a:spLocks noGrp="1"/>
          </p:cNvSpPr>
          <p:nvPr>
            <p:ph type="title"/>
          </p:nvPr>
        </p:nvSpPr>
        <p:spPr/>
        <p:txBody>
          <a:bodyPr/>
          <a:lstStyle/>
          <a:p>
            <a:r>
              <a:rPr lang="en-GB" dirty="0"/>
              <a:t>Precision Vs Recall</a:t>
            </a:r>
          </a:p>
        </p:txBody>
      </p:sp>
    </p:spTree>
    <p:extLst>
      <p:ext uri="{BB962C8B-B14F-4D97-AF65-F5344CB8AC3E}">
        <p14:creationId xmlns:p14="http://schemas.microsoft.com/office/powerpoint/2010/main" val="243657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left)">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wipe(left)">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wipe(left)">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wipe(left)">
                                      <p:cBhvr>
                                        <p:cTn id="4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814D71-9664-4F94-8924-77D62E9B60CA}"/>
              </a:ext>
            </a:extLst>
          </p:cNvPr>
          <p:cNvSpPr>
            <a:spLocks noGrp="1"/>
          </p:cNvSpPr>
          <p:nvPr>
            <p:ph type="body" idx="1"/>
          </p:nvPr>
        </p:nvSpPr>
        <p:spPr>
          <a:xfrm>
            <a:off x="407987" y="1135446"/>
            <a:ext cx="11376025" cy="1338543"/>
          </a:xfrm>
        </p:spPr>
        <p:txBody>
          <a:bodyPr>
            <a:normAutofit/>
          </a:bodyPr>
          <a:lstStyle/>
          <a:p>
            <a:pPr marL="228600" indent="0"/>
            <a:r>
              <a:rPr lang="en-GB"/>
              <a:t>F</a:t>
            </a:r>
            <a:r>
              <a:rPr lang="el-GR" i="0" baseline="-25000">
                <a:solidFill>
                  <a:schemeClr val="tx2"/>
                </a:solidFill>
                <a:effectLst/>
                <a:latin typeface="Arial" panose="020B0604020202020204" pitchFamily="34" charset="0"/>
              </a:rPr>
              <a:t> </a:t>
            </a:r>
            <a:r>
              <a:rPr lang="el-GR" i="0" baseline="-25000">
                <a:solidFill>
                  <a:schemeClr val="tx1"/>
                </a:solidFill>
                <a:effectLst/>
                <a:latin typeface="Arial" panose="020B0604020202020204" pitchFamily="34" charset="0"/>
              </a:rPr>
              <a:t>β</a:t>
            </a:r>
            <a:r>
              <a:rPr lang="en-GB"/>
              <a:t> is a combined evaluation metric that balances </a:t>
            </a:r>
            <a:r>
              <a:rPr lang="en-GB" b="1">
                <a:solidFill>
                  <a:schemeClr val="accent2"/>
                </a:solidFill>
              </a:rPr>
              <a:t>precision</a:t>
            </a:r>
            <a:r>
              <a:rPr lang="en-GB"/>
              <a:t> and </a:t>
            </a:r>
            <a:r>
              <a:rPr lang="en-GB" b="1">
                <a:solidFill>
                  <a:schemeClr val="accent5"/>
                </a:solidFill>
              </a:rPr>
              <a:t>recall.</a:t>
            </a:r>
          </a:p>
          <a:p>
            <a:pPr marL="228600" indent="0"/>
            <a:r>
              <a:rPr lang="en-GB"/>
              <a:t>By choosing any value of </a:t>
            </a:r>
            <a:r>
              <a:rPr lang="el-GR"/>
              <a:t>β</a:t>
            </a:r>
            <a:r>
              <a:rPr lang="en-GB"/>
              <a:t>, we can modify our equation to control the weight of Precision and Recall in our calculations.</a:t>
            </a:r>
          </a:p>
        </p:txBody>
      </p:sp>
      <p:sp>
        <p:nvSpPr>
          <p:cNvPr id="3" name="Title 2">
            <a:extLst>
              <a:ext uri="{FF2B5EF4-FFF2-40B4-BE49-F238E27FC236}">
                <a16:creationId xmlns:a16="http://schemas.microsoft.com/office/drawing/2014/main" id="{031A3BE3-0CB9-43DD-AF50-5DBAF9D726BA}"/>
              </a:ext>
            </a:extLst>
          </p:cNvPr>
          <p:cNvSpPr>
            <a:spLocks noGrp="1"/>
          </p:cNvSpPr>
          <p:nvPr>
            <p:ph type="title"/>
          </p:nvPr>
        </p:nvSpPr>
        <p:spPr>
          <a:xfrm>
            <a:off x="310800" y="332171"/>
            <a:ext cx="11570399" cy="701700"/>
          </a:xfrm>
        </p:spPr>
        <p:txBody>
          <a:bodyPr>
            <a:normAutofit/>
          </a:bodyPr>
          <a:lstStyle/>
          <a:p>
            <a:pPr algn="l"/>
            <a:r>
              <a:rPr lang="en-GB"/>
              <a:t>F</a:t>
            </a:r>
            <a:r>
              <a:rPr lang="el-GR" i="0" baseline="-25000">
                <a:solidFill>
                  <a:schemeClr val="tx2"/>
                </a:solidFill>
                <a:effectLst/>
                <a:latin typeface="Arial" panose="020B0604020202020204" pitchFamily="34" charset="0"/>
              </a:rPr>
              <a:t>β</a:t>
            </a:r>
            <a:r>
              <a:rPr lang="el-GR" i="0" baseline="-25000">
                <a:solidFill>
                  <a:schemeClr val="tx1"/>
                </a:solidFill>
                <a:effectLst/>
                <a:latin typeface="Arial" panose="020B0604020202020204" pitchFamily="34" charset="0"/>
              </a:rPr>
              <a:t> </a:t>
            </a:r>
            <a:r>
              <a:rPr lang="en-GB"/>
              <a:t>–Score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363729-F251-484A-9994-9CAE51162BD6}"/>
                  </a:ext>
                </a:extLst>
              </p:cNvPr>
              <p:cNvSpPr txBox="1"/>
              <p:nvPr/>
            </p:nvSpPr>
            <p:spPr>
              <a:xfrm>
                <a:off x="4151884" y="2371097"/>
                <a:ext cx="3266246" cy="984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i="1" kern="1200" smtClean="0">
                          <a:solidFill>
                            <a:schemeClr val="tx1"/>
                          </a:solidFill>
                          <a:latin typeface="Cambria Math" panose="02040503050406030204" pitchFamily="18" charset="0"/>
                          <a:sym typeface="Arial"/>
                        </a:rPr>
                        <m:t>𝐹</m:t>
                      </m:r>
                      <m:r>
                        <m:rPr>
                          <m:nor/>
                        </m:rPr>
                        <a:rPr lang="el-GR" sz="2000" i="1" baseline="-25000" dirty="0">
                          <a:solidFill>
                            <a:schemeClr val="tx1"/>
                          </a:solidFill>
                          <a:latin typeface="Arial" panose="020B0604020202020204" pitchFamily="34" charset="0"/>
                        </a:rPr>
                        <m:t>β</m:t>
                      </m:r>
                      <m:r>
                        <a:rPr lang="en-GB" sz="2000" i="1" kern="1200">
                          <a:solidFill>
                            <a:schemeClr val="tx1"/>
                          </a:solidFill>
                          <a:latin typeface="Cambria Math" panose="02040503050406030204" pitchFamily="18" charset="0"/>
                          <a:sym typeface="Arial"/>
                        </a:rPr>
                        <m:t>=</m:t>
                      </m:r>
                      <m:f>
                        <m:fPr>
                          <m:ctrlPr>
                            <a:rPr lang="en-GB" sz="2000" i="1" kern="1200">
                              <a:solidFill>
                                <a:schemeClr val="tx1"/>
                              </a:solidFill>
                              <a:latin typeface="Cambria Math" panose="02040503050406030204" pitchFamily="18" charset="0"/>
                              <a:sym typeface="Arial"/>
                            </a:rPr>
                          </m:ctrlPr>
                        </m:fPr>
                        <m:num>
                          <m:r>
                            <a:rPr lang="en-GB" sz="2000" i="1" kern="1200">
                              <a:solidFill>
                                <a:schemeClr val="tx1"/>
                              </a:solidFill>
                              <a:latin typeface="Cambria Math" panose="02040503050406030204" pitchFamily="18" charset="0"/>
                              <a:sym typeface="Arial"/>
                            </a:rPr>
                            <m:t>1+</m:t>
                          </m:r>
                          <m:sSup>
                            <m:sSupPr>
                              <m:ctrlPr>
                                <a:rPr lang="el-GR" sz="2000" i="1" dirty="0">
                                  <a:solidFill>
                                    <a:schemeClr val="tx1"/>
                                  </a:solidFill>
                                  <a:latin typeface="Cambria Math" panose="02040503050406030204" pitchFamily="18" charset="0"/>
                                </a:rPr>
                              </m:ctrlPr>
                            </m:sSupPr>
                            <m:e>
                              <m:r>
                                <m:rPr>
                                  <m:nor/>
                                </m:rPr>
                                <a:rPr lang="el-GR" sz="2000" i="1" dirty="0">
                                  <a:solidFill>
                                    <a:schemeClr val="tx1"/>
                                  </a:solidFill>
                                  <a:latin typeface="Cambria Math" panose="02040503050406030204" pitchFamily="18" charset="0"/>
                                </a:rPr>
                                <m:t>β</m:t>
                              </m:r>
                            </m:e>
                            <m:sup>
                              <m:r>
                                <a:rPr lang="en-GB" sz="2000" i="1" dirty="0">
                                  <a:solidFill>
                                    <a:schemeClr val="tx1"/>
                                  </a:solidFill>
                                  <a:latin typeface="Cambria Math" panose="02040503050406030204" pitchFamily="18" charset="0"/>
                                </a:rPr>
                                <m:t>2</m:t>
                              </m:r>
                            </m:sup>
                          </m:sSup>
                        </m:num>
                        <m:den>
                          <m:f>
                            <m:fPr>
                              <m:ctrlPr>
                                <a:rPr lang="en-GB" sz="2000" i="1" dirty="0">
                                  <a:solidFill>
                                    <a:schemeClr val="tx1"/>
                                  </a:solidFill>
                                  <a:latin typeface="Cambria Math" panose="02040503050406030204" pitchFamily="18" charset="0"/>
                                </a:rPr>
                              </m:ctrlPr>
                            </m:fPr>
                            <m:num>
                              <m:sSup>
                                <m:sSupPr>
                                  <m:ctrlPr>
                                    <a:rPr lang="el-GR" sz="2000" i="1" dirty="0">
                                      <a:solidFill>
                                        <a:schemeClr val="tx1"/>
                                      </a:solidFill>
                                      <a:latin typeface="Cambria Math" panose="02040503050406030204" pitchFamily="18" charset="0"/>
                                    </a:rPr>
                                  </m:ctrlPr>
                                </m:sSupPr>
                                <m:e>
                                  <m:r>
                                    <m:rPr>
                                      <m:nor/>
                                    </m:rPr>
                                    <a:rPr lang="el-GR" sz="2000" i="1" dirty="0">
                                      <a:solidFill>
                                        <a:schemeClr val="tx1"/>
                                      </a:solidFill>
                                      <a:latin typeface="Cambria Math" panose="02040503050406030204" pitchFamily="18" charset="0"/>
                                    </a:rPr>
                                    <m:t>β</m:t>
                                  </m:r>
                                </m:e>
                                <m:sup>
                                  <m:r>
                                    <a:rPr lang="en-GB" sz="2000" i="1" dirty="0">
                                      <a:solidFill>
                                        <a:schemeClr val="tx1"/>
                                      </a:solidFill>
                                      <a:latin typeface="Cambria Math" panose="02040503050406030204" pitchFamily="18" charset="0"/>
                                    </a:rPr>
                                    <m:t>2</m:t>
                                  </m:r>
                                </m:sup>
                              </m:sSup>
                            </m:num>
                            <m:den>
                              <m:r>
                                <a:rPr lang="en-GB" sz="2000" i="1" dirty="0">
                                  <a:solidFill>
                                    <a:schemeClr val="tx1"/>
                                  </a:solidFill>
                                  <a:latin typeface="Cambria Math" panose="02040503050406030204" pitchFamily="18" charset="0"/>
                                </a:rPr>
                                <m:t>𝑅𝑒𝑐𝑎𝑙𝑙</m:t>
                              </m:r>
                            </m:den>
                          </m:f>
                          <m:r>
                            <a:rPr lang="en-GB" sz="2000" i="1" dirty="0">
                              <a:solidFill>
                                <a:schemeClr val="tx1"/>
                              </a:solidFill>
                              <a:latin typeface="Cambria Math" panose="02040503050406030204" pitchFamily="18" charset="0"/>
                            </a:rPr>
                            <m:t>+</m:t>
                          </m:r>
                          <m:f>
                            <m:fPr>
                              <m:ctrlPr>
                                <a:rPr lang="en-GB" sz="2000" i="1" dirty="0">
                                  <a:solidFill>
                                    <a:schemeClr val="tx1"/>
                                  </a:solidFill>
                                  <a:latin typeface="Cambria Math" panose="02040503050406030204" pitchFamily="18" charset="0"/>
                                </a:rPr>
                              </m:ctrlPr>
                            </m:fPr>
                            <m:num>
                              <m:r>
                                <a:rPr lang="en-GB" sz="2000" i="1" dirty="0">
                                  <a:solidFill>
                                    <a:schemeClr val="tx1"/>
                                  </a:solidFill>
                                  <a:latin typeface="Cambria Math" panose="02040503050406030204" pitchFamily="18" charset="0"/>
                                </a:rPr>
                                <m:t>1</m:t>
                              </m:r>
                            </m:num>
                            <m:den>
                              <m:r>
                                <a:rPr lang="en-GB" sz="2000" i="1" dirty="0">
                                  <a:solidFill>
                                    <a:schemeClr val="tx1"/>
                                  </a:solidFill>
                                  <a:latin typeface="Cambria Math" panose="02040503050406030204" pitchFamily="18" charset="0"/>
                                </a:rPr>
                                <m:t>𝑃𝑟𝑒𝑐𝑖𝑠𝑖𝑜𝑛</m:t>
                              </m:r>
                            </m:den>
                          </m:f>
                        </m:den>
                      </m:f>
                    </m:oMath>
                  </m:oMathPara>
                </a14:m>
                <a:endParaRPr lang="en-CA" sz="2000" dirty="0">
                  <a:solidFill>
                    <a:schemeClr val="tx1"/>
                  </a:solidFill>
                </a:endParaRPr>
              </a:p>
            </p:txBody>
          </p:sp>
        </mc:Choice>
        <mc:Fallback xmlns="">
          <p:sp>
            <p:nvSpPr>
              <p:cNvPr id="16" name="TextBox 15">
                <a:extLst>
                  <a:ext uri="{FF2B5EF4-FFF2-40B4-BE49-F238E27FC236}">
                    <a16:creationId xmlns:a16="http://schemas.microsoft.com/office/drawing/2014/main" id="{6E363729-F251-484A-9994-9CAE51162BD6}"/>
                  </a:ext>
                </a:extLst>
              </p:cNvPr>
              <p:cNvSpPr txBox="1">
                <a:spLocks noRot="1" noChangeAspect="1" noMove="1" noResize="1" noEditPoints="1" noAdjustHandles="1" noChangeArrowheads="1" noChangeShapeType="1" noTextEdit="1"/>
              </p:cNvSpPr>
              <p:nvPr/>
            </p:nvSpPr>
            <p:spPr>
              <a:xfrm>
                <a:off x="4151884" y="2371097"/>
                <a:ext cx="3266246" cy="984629"/>
              </a:xfrm>
              <a:prstGeom prst="rect">
                <a:avLst/>
              </a:prstGeom>
              <a:blipFill>
                <a:blip r:embed="rId2"/>
                <a:stretch>
                  <a:fillRect/>
                </a:stretch>
              </a:blipFill>
            </p:spPr>
            <p:txBody>
              <a:bodyPr/>
              <a:lstStyle/>
              <a:p>
                <a:r>
                  <a:rPr lang="en-US">
                    <a:noFill/>
                  </a:rPr>
                  <a:t> </a:t>
                </a:r>
              </a:p>
            </p:txBody>
          </p:sp>
        </mc:Fallback>
      </mc:AlternateContent>
      <p:sp>
        <p:nvSpPr>
          <p:cNvPr id="17" name="Text Placeholder 1">
            <a:extLst>
              <a:ext uri="{FF2B5EF4-FFF2-40B4-BE49-F238E27FC236}">
                <a16:creationId xmlns:a16="http://schemas.microsoft.com/office/drawing/2014/main" id="{D2B883C0-3E30-4CEE-A691-8AB36646C490}"/>
              </a:ext>
            </a:extLst>
          </p:cNvPr>
          <p:cNvSpPr txBox="1">
            <a:spLocks/>
          </p:cNvSpPr>
          <p:nvPr/>
        </p:nvSpPr>
        <p:spPr>
          <a:xfrm>
            <a:off x="407986" y="5600421"/>
            <a:ext cx="11376025" cy="70170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r>
              <a:rPr lang="en-GB">
                <a:latin typeface="Open Sans" panose="020B0606030504020204" pitchFamily="34" charset="0"/>
                <a:ea typeface="Open Sans" panose="020B0606030504020204" pitchFamily="34" charset="0"/>
                <a:cs typeface="Open Sans" panose="020B0606030504020204" pitchFamily="34" charset="0"/>
              </a:rPr>
              <a:t>F₁ and F₂ are the most common iterations of F</a:t>
            </a:r>
            <a:r>
              <a:rPr lang="el-GR" baseline="-25000">
                <a:solidFill>
                  <a:schemeClr val="tx1"/>
                </a:solidFill>
                <a:latin typeface="Open Sans" panose="020B0606030504020204" pitchFamily="34" charset="0"/>
                <a:ea typeface="Open Sans" panose="020B0606030504020204" pitchFamily="34" charset="0"/>
                <a:cs typeface="Open Sans" panose="020B0606030504020204" pitchFamily="34" charset="0"/>
              </a:rPr>
              <a:t>β</a:t>
            </a:r>
            <a:r>
              <a:rPr lang="en-GB">
                <a:latin typeface="Open Sans" panose="020B0606030504020204" pitchFamily="34" charset="0"/>
                <a:ea typeface="Open Sans" panose="020B0606030504020204" pitchFamily="34" charset="0"/>
                <a:cs typeface="Open Sans" panose="020B0606030504020204" pitchFamily="34" charset="0"/>
              </a:rPr>
              <a:t> score</a:t>
            </a:r>
          </a:p>
        </p:txBody>
      </p:sp>
      <p:sp>
        <p:nvSpPr>
          <p:cNvPr id="14" name="Partial Circle 13">
            <a:extLst>
              <a:ext uri="{FF2B5EF4-FFF2-40B4-BE49-F238E27FC236}">
                <a16:creationId xmlns:a16="http://schemas.microsoft.com/office/drawing/2014/main" id="{C960E63F-9FF5-4E9A-B8B6-C453A05E52D9}"/>
              </a:ext>
            </a:extLst>
          </p:cNvPr>
          <p:cNvSpPr/>
          <p:nvPr/>
        </p:nvSpPr>
        <p:spPr>
          <a:xfrm rot="10800000">
            <a:off x="5209421" y="4542317"/>
            <a:ext cx="1868238" cy="1688167"/>
          </a:xfrm>
          <a:prstGeom prst="pie">
            <a:avLst>
              <a:gd name="adj1" fmla="val 0"/>
              <a:gd name="adj2" fmla="val 5400000"/>
            </a:avLst>
          </a:prstGeom>
          <a:solidFill>
            <a:schemeClr val="accent2">
              <a:alpha val="2588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Partial Circle 14">
            <a:extLst>
              <a:ext uri="{FF2B5EF4-FFF2-40B4-BE49-F238E27FC236}">
                <a16:creationId xmlns:a16="http://schemas.microsoft.com/office/drawing/2014/main" id="{A247E8A3-DDD7-4D50-8A1D-4795B2083EC1}"/>
              </a:ext>
            </a:extLst>
          </p:cNvPr>
          <p:cNvSpPr/>
          <p:nvPr/>
        </p:nvSpPr>
        <p:spPr>
          <a:xfrm rot="10800000" flipH="1">
            <a:off x="5209421" y="4542318"/>
            <a:ext cx="1868238" cy="1688167"/>
          </a:xfrm>
          <a:prstGeom prst="pie">
            <a:avLst>
              <a:gd name="adj1" fmla="val 0"/>
              <a:gd name="adj2" fmla="val 5400000"/>
            </a:avLst>
          </a:prstGeom>
          <a:solidFill>
            <a:srgbClr val="B7276E">
              <a:alpha val="4117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9" name="Group 18">
            <a:extLst>
              <a:ext uri="{FF2B5EF4-FFF2-40B4-BE49-F238E27FC236}">
                <a16:creationId xmlns:a16="http://schemas.microsoft.com/office/drawing/2014/main" id="{923446F0-8C0A-41ED-AE6D-EBA18D607880}"/>
              </a:ext>
            </a:extLst>
          </p:cNvPr>
          <p:cNvGrpSpPr/>
          <p:nvPr/>
        </p:nvGrpSpPr>
        <p:grpSpPr>
          <a:xfrm>
            <a:off x="5768614" y="3980839"/>
            <a:ext cx="710416" cy="1405562"/>
            <a:chOff x="1995880" y="2517212"/>
            <a:chExt cx="710416" cy="1405562"/>
          </a:xfrm>
        </p:grpSpPr>
        <p:cxnSp>
          <p:nvCxnSpPr>
            <p:cNvPr id="20" name="Straight Connector 19">
              <a:extLst>
                <a:ext uri="{FF2B5EF4-FFF2-40B4-BE49-F238E27FC236}">
                  <a16:creationId xmlns:a16="http://schemas.microsoft.com/office/drawing/2014/main" id="{6AAC09ED-9F57-43B3-9126-F9448A4EDD45}"/>
                </a:ext>
              </a:extLst>
            </p:cNvPr>
            <p:cNvCxnSpPr>
              <a:cxnSpLocks/>
            </p:cNvCxnSpPr>
            <p:nvPr/>
          </p:nvCxnSpPr>
          <p:spPr>
            <a:xfrm>
              <a:off x="2358103" y="2822213"/>
              <a:ext cx="0" cy="1100561"/>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772CCF-389F-4895-AED5-9A11B6956B68}"/>
                </a:ext>
              </a:extLst>
            </p:cNvPr>
            <p:cNvSpPr txBox="1"/>
            <p:nvPr/>
          </p:nvSpPr>
          <p:spPr>
            <a:xfrm>
              <a:off x="1995880" y="2517212"/>
              <a:ext cx="710416" cy="307777"/>
            </a:xfrm>
            <a:prstGeom prst="rect">
              <a:avLst/>
            </a:prstGeom>
            <a:noFill/>
            <a:ln>
              <a:noFill/>
            </a:ln>
          </p:spPr>
          <p:txBody>
            <a:bodyPr wrap="square">
              <a:spAutoFit/>
            </a:bodyPr>
            <a:lstStyle/>
            <a:p>
              <a:r>
                <a:rPr lang="en-US" sz="1400" b="1" i="1">
                  <a:solidFill>
                    <a:schemeClr val="tx2"/>
                  </a:solidFill>
                  <a:latin typeface="Open Sans" panose="020B0606030504020204" pitchFamily="34" charset="0"/>
                  <a:ea typeface="Open Sans" panose="020B0606030504020204" pitchFamily="34" charset="0"/>
                  <a:cs typeface="Open Sans" panose="020B0606030504020204" pitchFamily="34" charset="0"/>
                </a:rPr>
                <a:t>B = 1</a:t>
              </a:r>
              <a:endParaRPr lang="en-CA" b="1">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2" name="TextBox 21">
            <a:extLst>
              <a:ext uri="{FF2B5EF4-FFF2-40B4-BE49-F238E27FC236}">
                <a16:creationId xmlns:a16="http://schemas.microsoft.com/office/drawing/2014/main" id="{18BD3CCB-1A7E-4611-9846-200AEB59A084}"/>
              </a:ext>
            </a:extLst>
          </p:cNvPr>
          <p:cNvSpPr txBox="1"/>
          <p:nvPr/>
        </p:nvSpPr>
        <p:spPr>
          <a:xfrm>
            <a:off x="7004912" y="4613955"/>
            <a:ext cx="697331" cy="307777"/>
          </a:xfrm>
          <a:prstGeom prst="rect">
            <a:avLst/>
          </a:prstGeom>
          <a:noFill/>
        </p:spPr>
        <p:txBody>
          <a:bodyPr wrap="square">
            <a:spAutoFit/>
          </a:bodyPr>
          <a:lstStyle/>
          <a:p>
            <a:r>
              <a:rPr lang="en-US" sz="1400" b="1">
                <a:solidFill>
                  <a:schemeClr val="accent5"/>
                </a:solidFill>
                <a:latin typeface="Open Sans" panose="020B0606030504020204" pitchFamily="34" charset="0"/>
                <a:ea typeface="Open Sans" panose="020B0606030504020204" pitchFamily="34" charset="0"/>
                <a:cs typeface="Open Sans" panose="020B0606030504020204" pitchFamily="34" charset="0"/>
              </a:rPr>
              <a:t>B &gt; 1</a:t>
            </a:r>
            <a:endParaRPr lang="en-CA"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4132483F-A0D4-41DA-8E03-A7B7CE66F09F}"/>
              </a:ext>
            </a:extLst>
          </p:cNvPr>
          <p:cNvSpPr txBox="1"/>
          <p:nvPr/>
        </p:nvSpPr>
        <p:spPr>
          <a:xfrm>
            <a:off x="4679705" y="4601753"/>
            <a:ext cx="717809" cy="307777"/>
          </a:xfrm>
          <a:prstGeom prst="rect">
            <a:avLst/>
          </a:prstGeom>
          <a:noFill/>
        </p:spPr>
        <p:txBody>
          <a:bodyPr wrap="square">
            <a:spAutoFit/>
          </a:bodyPr>
          <a:lstStyle/>
          <a:p>
            <a:r>
              <a:rPr lang="en-CA" b="1">
                <a:solidFill>
                  <a:schemeClr val="accent2"/>
                </a:solidFill>
                <a:latin typeface="Open Sans" panose="020B0606030504020204" pitchFamily="34" charset="0"/>
                <a:ea typeface="Open Sans" panose="020B0606030504020204" pitchFamily="34" charset="0"/>
                <a:cs typeface="Open Sans" panose="020B0606030504020204" pitchFamily="34" charset="0"/>
              </a:rPr>
              <a:t>B &lt; 1</a:t>
            </a:r>
          </a:p>
        </p:txBody>
      </p:sp>
      <p:sp>
        <p:nvSpPr>
          <p:cNvPr id="26" name="TextBox 25">
            <a:extLst>
              <a:ext uri="{FF2B5EF4-FFF2-40B4-BE49-F238E27FC236}">
                <a16:creationId xmlns:a16="http://schemas.microsoft.com/office/drawing/2014/main" id="{C87D8BC7-8671-4897-AAC9-B0647CF01503}"/>
              </a:ext>
            </a:extLst>
          </p:cNvPr>
          <p:cNvSpPr txBox="1"/>
          <p:nvPr/>
        </p:nvSpPr>
        <p:spPr>
          <a:xfrm>
            <a:off x="6746174" y="4138796"/>
            <a:ext cx="1089708" cy="523220"/>
          </a:xfrm>
          <a:prstGeom prst="rect">
            <a:avLst/>
          </a:prstGeom>
          <a:noFill/>
        </p:spPr>
        <p:txBody>
          <a:bodyPr wrap="square">
            <a:spAutoFit/>
          </a:bodyPr>
          <a:lstStyle/>
          <a:p>
            <a:pPr algn="ctr"/>
            <a:r>
              <a:rPr lang="en-GB" b="1">
                <a:solidFill>
                  <a:schemeClr val="accent5"/>
                </a:solidFill>
                <a:latin typeface="Open Sans" panose="020B0606030504020204" pitchFamily="34" charset="0"/>
                <a:ea typeface="Open Sans" panose="020B0606030504020204" pitchFamily="34" charset="0"/>
                <a:cs typeface="Open Sans" panose="020B0606030504020204" pitchFamily="34" charset="0"/>
              </a:rPr>
              <a:t>Focus on recall</a:t>
            </a:r>
            <a:endParaRPr lang="en-CA">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0A6EDA65-2E33-483B-9027-CCEB6F7E2B6F}"/>
              </a:ext>
            </a:extLst>
          </p:cNvPr>
          <p:cNvSpPr txBox="1"/>
          <p:nvPr/>
        </p:nvSpPr>
        <p:spPr>
          <a:xfrm>
            <a:off x="4356115" y="4084739"/>
            <a:ext cx="1145355" cy="738664"/>
          </a:xfrm>
          <a:prstGeom prst="rect">
            <a:avLst/>
          </a:prstGeom>
          <a:noFill/>
        </p:spPr>
        <p:txBody>
          <a:bodyPr wrap="square">
            <a:spAutoFit/>
          </a:bodyPr>
          <a:lstStyle/>
          <a:p>
            <a:pPr algn="ctr"/>
            <a:r>
              <a:rPr lang="en-GB" b="1">
                <a:solidFill>
                  <a:schemeClr val="accent2"/>
                </a:solidFill>
                <a:latin typeface="Open Sans" panose="020B0606030504020204" pitchFamily="34" charset="0"/>
                <a:ea typeface="Open Sans" panose="020B0606030504020204" pitchFamily="34" charset="0"/>
                <a:cs typeface="Open Sans" panose="020B0606030504020204" pitchFamily="34" charset="0"/>
              </a:rPr>
              <a:t>focus on precision</a:t>
            </a:r>
            <a:br>
              <a:rPr lang="en-GB" b="1">
                <a:solidFill>
                  <a:schemeClr val="accent2"/>
                </a:solidFill>
                <a:latin typeface="Open Sans" panose="020B0606030504020204" pitchFamily="34" charset="0"/>
                <a:ea typeface="Open Sans" panose="020B0606030504020204" pitchFamily="34" charset="0"/>
                <a:cs typeface="Open Sans" panose="020B0606030504020204" pitchFamily="34" charset="0"/>
              </a:rPr>
            </a:br>
            <a:endParaRPr lang="en-CA">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Arrow: Up 17">
            <a:extLst>
              <a:ext uri="{FF2B5EF4-FFF2-40B4-BE49-F238E27FC236}">
                <a16:creationId xmlns:a16="http://schemas.microsoft.com/office/drawing/2014/main" id="{B6CAC252-2CD4-4E9A-BA41-6A582CE8208A}"/>
              </a:ext>
            </a:extLst>
          </p:cNvPr>
          <p:cNvSpPr/>
          <p:nvPr/>
        </p:nvSpPr>
        <p:spPr>
          <a:xfrm rot="19130824">
            <a:off x="5819085" y="4761159"/>
            <a:ext cx="241971" cy="714657"/>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23BED825-E1B5-479B-99E3-035006A39663}"/>
              </a:ext>
            </a:extLst>
          </p:cNvPr>
          <p:cNvSpPr txBox="1"/>
          <p:nvPr/>
        </p:nvSpPr>
        <p:spPr>
          <a:xfrm>
            <a:off x="4580703" y="5212826"/>
            <a:ext cx="717809" cy="307777"/>
          </a:xfrm>
          <a:prstGeom prst="rect">
            <a:avLst/>
          </a:prstGeom>
          <a:noFill/>
        </p:spPr>
        <p:txBody>
          <a:bodyPr wrap="square">
            <a:spAutoFit/>
          </a:bodyPr>
          <a:lstStyle/>
          <a:p>
            <a:r>
              <a:rPr lang="en-CA" b="1">
                <a:solidFill>
                  <a:schemeClr val="accent2"/>
                </a:solidFill>
                <a:latin typeface="Open Sans" panose="020B0606030504020204" pitchFamily="34" charset="0"/>
                <a:ea typeface="Open Sans" panose="020B0606030504020204" pitchFamily="34" charset="0"/>
                <a:cs typeface="Open Sans" panose="020B0606030504020204" pitchFamily="34" charset="0"/>
              </a:rPr>
              <a:t>B = 0</a:t>
            </a:r>
          </a:p>
        </p:txBody>
      </p:sp>
      <p:sp>
        <p:nvSpPr>
          <p:cNvPr id="29" name="Arrow: Up 28">
            <a:extLst>
              <a:ext uri="{FF2B5EF4-FFF2-40B4-BE49-F238E27FC236}">
                <a16:creationId xmlns:a16="http://schemas.microsoft.com/office/drawing/2014/main" id="{88555D02-9608-4866-B1FA-01E22954592C}"/>
              </a:ext>
            </a:extLst>
          </p:cNvPr>
          <p:cNvSpPr/>
          <p:nvPr/>
        </p:nvSpPr>
        <p:spPr>
          <a:xfrm rot="2469176" flipH="1">
            <a:off x="6249012" y="4769405"/>
            <a:ext cx="241971" cy="714657"/>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95513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42"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1000"/>
                                        <p:tgtEl>
                                          <p:spTgt spid="26"/>
                                        </p:tgtEl>
                                      </p:cBhvr>
                                    </p:animEffect>
                                    <p:anim calcmode="lin" valueType="num">
                                      <p:cBhvr>
                                        <p:cTn id="65" dur="1000" fill="hold"/>
                                        <p:tgtEl>
                                          <p:spTgt spid="26"/>
                                        </p:tgtEl>
                                        <p:attrNameLst>
                                          <p:attrName>ppt_x</p:attrName>
                                        </p:attrNameLst>
                                      </p:cBhvr>
                                      <p:tavLst>
                                        <p:tav tm="0">
                                          <p:val>
                                            <p:strVal val="#ppt_x"/>
                                          </p:val>
                                        </p:tav>
                                        <p:tav tm="100000">
                                          <p:val>
                                            <p:strVal val="#ppt_x"/>
                                          </p:val>
                                        </p:tav>
                                      </p:tavLst>
                                    </p:anim>
                                    <p:anim calcmode="lin" valueType="num">
                                      <p:cBhvr>
                                        <p:cTn id="66" dur="1000" fill="hold"/>
                                        <p:tgtEl>
                                          <p:spTgt spid="2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left)">
                                      <p:cBhvr>
                                        <p:cTn id="7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6" grpId="0"/>
      <p:bldP spid="17" grpId="0"/>
      <p:bldP spid="14" grpId="0" animBg="1"/>
      <p:bldP spid="15" grpId="0" animBg="1"/>
      <p:bldP spid="22" grpId="0"/>
      <p:bldP spid="23" grpId="0"/>
      <p:bldP spid="26" grpId="0"/>
      <p:bldP spid="27" grpId="0"/>
      <p:bldP spid="18" grpId="0" animBg="1"/>
      <p:bldP spid="18" grpId="1" animBg="1"/>
      <p:bldP spid="24" grpId="0"/>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7D46B5-FEF6-4AC4-8BA0-44043534742F}"/>
              </a:ext>
            </a:extLst>
          </p:cNvPr>
          <p:cNvSpPr>
            <a:spLocks noGrp="1"/>
          </p:cNvSpPr>
          <p:nvPr>
            <p:ph type="title"/>
          </p:nvPr>
        </p:nvSpPr>
        <p:spPr/>
        <p:txBody>
          <a:bodyPr/>
          <a:lstStyle/>
          <a:p>
            <a:r>
              <a:rPr lang="en-GB"/>
              <a:t>Practical Example F</a:t>
            </a:r>
            <a:r>
              <a:rPr lang="el-GR" i="0" baseline="-25000">
                <a:solidFill>
                  <a:schemeClr val="tx2"/>
                </a:solidFill>
                <a:effectLst/>
                <a:latin typeface="Arial" panose="020B0604020202020204" pitchFamily="34" charset="0"/>
              </a:rPr>
              <a:t>β</a:t>
            </a:r>
            <a:r>
              <a:rPr lang="el-GR" i="0" baseline="-25000">
                <a:solidFill>
                  <a:schemeClr val="tx1"/>
                </a:solidFill>
                <a:effectLst/>
                <a:latin typeface="Arial" panose="020B0604020202020204" pitchFamily="34" charset="0"/>
              </a:rPr>
              <a:t> </a:t>
            </a:r>
            <a:endParaRPr lang="en-GB"/>
          </a:p>
        </p:txBody>
      </p:sp>
      <mc:AlternateContent xmlns:mc="http://schemas.openxmlformats.org/markup-compatibility/2006" xmlns:a14="http://schemas.microsoft.com/office/drawing/2010/main">
        <mc:Choice Requires="a14">
          <p:sp>
            <p:nvSpPr>
              <p:cNvPr id="5" name="Text Placeholder 1">
                <a:extLst>
                  <a:ext uri="{FF2B5EF4-FFF2-40B4-BE49-F238E27FC236}">
                    <a16:creationId xmlns:a16="http://schemas.microsoft.com/office/drawing/2014/main" id="{2F96045B-9EBE-475A-9078-0561D476046A}"/>
                  </a:ext>
                </a:extLst>
              </p:cNvPr>
              <p:cNvSpPr txBox="1">
                <a:spLocks/>
              </p:cNvSpPr>
              <p:nvPr/>
            </p:nvSpPr>
            <p:spPr>
              <a:xfrm>
                <a:off x="407987" y="1052725"/>
                <a:ext cx="5688013" cy="31555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514350" indent="-285750">
                  <a:buFont typeface="Arial" panose="020B0604020202020204" pitchFamily="34" charset="0"/>
                  <a:buChar char="•"/>
                </a:pPr>
                <a:r>
                  <a:rPr lang="en-GB" dirty="0"/>
                  <a:t>We can calculate F</a:t>
                </a:r>
                <a:r>
                  <a:rPr lang="en-GB" dirty="0">
                    <a:latin typeface="Cambria Math" panose="02040503050406030204" pitchFamily="18" charset="0"/>
                    <a:ea typeface="Cambria Math" panose="02040503050406030204" pitchFamily="18" charset="0"/>
                  </a:rPr>
                  <a:t>₁</a:t>
                </a:r>
                <a:r>
                  <a:rPr lang="en-GB" dirty="0"/>
                  <a:t> score as:</a:t>
                </a:r>
              </a:p>
              <a:p>
                <a:pPr marL="228600" indent="0"/>
                <a14:m>
                  <m:oMathPara xmlns:m="http://schemas.openxmlformats.org/officeDocument/2006/math">
                    <m:oMathParaPr>
                      <m:jc m:val="centerGroup"/>
                    </m:oMathParaPr>
                    <m:oMath xmlns:m="http://schemas.openxmlformats.org/officeDocument/2006/math">
                      <m:r>
                        <a:rPr lang="en-GB" sz="1600" i="1" kern="1200" smtClean="0">
                          <a:solidFill>
                            <a:schemeClr val="bg2"/>
                          </a:solidFill>
                          <a:latin typeface="Cambria Math" panose="02040503050406030204" pitchFamily="18" charset="0"/>
                          <a:sym typeface="Arial"/>
                        </a:rPr>
                        <m:t>𝐹</m:t>
                      </m:r>
                      <m:r>
                        <m:rPr>
                          <m:nor/>
                        </m:rPr>
                        <a:rPr lang="en-GB" sz="1600" i="1" baseline="-25000" dirty="0" smtClean="0">
                          <a:solidFill>
                            <a:schemeClr val="bg2"/>
                          </a:solidFill>
                          <a:latin typeface="Arial" panose="020B0604020202020204" pitchFamily="34" charset="0"/>
                        </a:rPr>
                        <m:t>1</m:t>
                      </m:r>
                      <m:r>
                        <a:rPr kumimoji="0" lang="en-GB" sz="16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f>
                        <m:fPr>
                          <m:ctrlPr>
                            <a:rPr lang="en-GB" sz="1600" i="1" kern="1200" smtClean="0">
                              <a:solidFill>
                                <a:schemeClr val="bg2"/>
                              </a:solidFill>
                              <a:latin typeface="Cambria Math" panose="02040503050406030204" pitchFamily="18" charset="0"/>
                              <a:sym typeface="Arial"/>
                            </a:rPr>
                          </m:ctrlPr>
                        </m:fPr>
                        <m:num>
                          <m:r>
                            <a:rPr lang="en-GB" sz="1600" i="1" kern="1200">
                              <a:solidFill>
                                <a:schemeClr val="bg2"/>
                              </a:solidFill>
                              <a:latin typeface="Cambria Math" panose="02040503050406030204" pitchFamily="18" charset="0"/>
                              <a:sym typeface="Arial"/>
                            </a:rPr>
                            <m:t>1</m:t>
                          </m:r>
                          <m:r>
                            <a:rPr lang="en-GB" sz="1600" i="1" kern="1200">
                              <a:solidFill>
                                <a:schemeClr val="bg2"/>
                              </a:solidFill>
                              <a:latin typeface="Cambria Math" panose="02040503050406030204" pitchFamily="18" charset="0"/>
                              <a:sym typeface="Arial"/>
                            </a:rPr>
                            <m:t>+</m:t>
                          </m:r>
                          <m:sSup>
                            <m:sSupPr>
                              <m:ctrlPr>
                                <a:rPr lang="el-GR" sz="1600" i="1" dirty="0">
                                  <a:solidFill>
                                    <a:schemeClr val="bg2"/>
                                  </a:solidFill>
                                  <a:latin typeface="Cambria Math" panose="02040503050406030204" pitchFamily="18" charset="0"/>
                                </a:rPr>
                              </m:ctrlPr>
                            </m:sSupPr>
                            <m:e>
                              <m:r>
                                <m:rPr>
                                  <m:nor/>
                                </m:rPr>
                                <a:rPr lang="en-US" sz="1600" b="0" i="1" dirty="0" smtClean="0">
                                  <a:solidFill>
                                    <a:schemeClr val="bg2"/>
                                  </a:solidFill>
                                  <a:latin typeface="Cambria Math" panose="02040503050406030204" pitchFamily="18" charset="0"/>
                                </a:rPr>
                                <m:t>1</m:t>
                              </m:r>
                            </m:e>
                            <m:sup>
                              <m:r>
                                <a:rPr lang="en-GB" sz="1600" i="1" dirty="0">
                                  <a:solidFill>
                                    <a:schemeClr val="bg2"/>
                                  </a:solidFill>
                                  <a:latin typeface="Cambria Math" panose="02040503050406030204" pitchFamily="18" charset="0"/>
                                </a:rPr>
                                <m:t>2</m:t>
                              </m:r>
                            </m:sup>
                          </m:sSup>
                        </m:num>
                        <m:den>
                          <m:f>
                            <m:fPr>
                              <m:ctrlPr>
                                <a:rPr lang="en-GB" sz="1600" i="1" dirty="0">
                                  <a:solidFill>
                                    <a:schemeClr val="bg2"/>
                                  </a:solidFill>
                                  <a:latin typeface="Cambria Math" panose="02040503050406030204" pitchFamily="18" charset="0"/>
                                </a:rPr>
                              </m:ctrlPr>
                            </m:fPr>
                            <m:num>
                              <m:sSup>
                                <m:sSupPr>
                                  <m:ctrlPr>
                                    <a:rPr lang="el-GR" sz="1600" i="1" dirty="0">
                                      <a:solidFill>
                                        <a:schemeClr val="bg2"/>
                                      </a:solidFill>
                                      <a:latin typeface="Cambria Math" panose="02040503050406030204" pitchFamily="18" charset="0"/>
                                    </a:rPr>
                                  </m:ctrlPr>
                                </m:sSupPr>
                                <m:e>
                                  <m:r>
                                    <m:rPr>
                                      <m:nor/>
                                    </m:rPr>
                                    <a:rPr lang="en-US" sz="1600" b="0" i="1" dirty="0" smtClean="0">
                                      <a:solidFill>
                                        <a:schemeClr val="bg2"/>
                                      </a:solidFill>
                                      <a:latin typeface="Cambria Math" panose="02040503050406030204" pitchFamily="18" charset="0"/>
                                    </a:rPr>
                                    <m:t>1</m:t>
                                  </m:r>
                                </m:e>
                                <m:sup>
                                  <m:r>
                                    <a:rPr lang="en-GB" sz="1600" i="1" dirty="0">
                                      <a:solidFill>
                                        <a:schemeClr val="bg2"/>
                                      </a:solidFill>
                                      <a:latin typeface="Cambria Math" panose="02040503050406030204" pitchFamily="18" charset="0"/>
                                    </a:rPr>
                                    <m:t>2</m:t>
                                  </m:r>
                                </m:sup>
                              </m:sSup>
                            </m:num>
                            <m:den>
                              <m:r>
                                <a:rPr lang="en-US" sz="1600" b="0" i="1" dirty="0" smtClean="0">
                                  <a:solidFill>
                                    <a:schemeClr val="bg2"/>
                                  </a:solidFill>
                                  <a:latin typeface="Cambria Math" panose="02040503050406030204" pitchFamily="18" charset="0"/>
                                </a:rPr>
                                <m:t>0</m:t>
                              </m:r>
                              <m:r>
                                <a:rPr lang="en-US" sz="1600" b="0" i="1" dirty="0" smtClean="0">
                                  <a:solidFill>
                                    <a:schemeClr val="bg2"/>
                                  </a:solidFill>
                                  <a:latin typeface="Cambria Math" panose="02040503050406030204" pitchFamily="18" charset="0"/>
                                </a:rPr>
                                <m:t>.</m:t>
                              </m:r>
                              <m:r>
                                <a:rPr lang="en-US" sz="1600" b="0" i="1" dirty="0" smtClean="0">
                                  <a:solidFill>
                                    <a:schemeClr val="bg2"/>
                                  </a:solidFill>
                                  <a:latin typeface="Cambria Math" panose="02040503050406030204" pitchFamily="18" charset="0"/>
                                </a:rPr>
                                <m:t>62</m:t>
                              </m:r>
                            </m:den>
                          </m:f>
                          <m:r>
                            <a:rPr lang="en-GB" sz="1600" i="1" dirty="0">
                              <a:solidFill>
                                <a:schemeClr val="bg2"/>
                              </a:solidFill>
                              <a:latin typeface="Cambria Math" panose="02040503050406030204" pitchFamily="18" charset="0"/>
                            </a:rPr>
                            <m:t>+</m:t>
                          </m:r>
                          <m:f>
                            <m:fPr>
                              <m:ctrlPr>
                                <a:rPr lang="en-GB" sz="1600" i="1" dirty="0">
                                  <a:solidFill>
                                    <a:schemeClr val="bg2"/>
                                  </a:solidFill>
                                  <a:latin typeface="Cambria Math" panose="02040503050406030204" pitchFamily="18" charset="0"/>
                                </a:rPr>
                              </m:ctrlPr>
                            </m:fPr>
                            <m:num>
                              <m:r>
                                <a:rPr lang="en-GB" sz="1600" i="1" dirty="0">
                                  <a:solidFill>
                                    <a:schemeClr val="bg2"/>
                                  </a:solidFill>
                                  <a:latin typeface="Cambria Math" panose="02040503050406030204" pitchFamily="18" charset="0"/>
                                </a:rPr>
                                <m:t>1</m:t>
                              </m:r>
                            </m:num>
                            <m:den>
                              <m:r>
                                <a:rPr lang="en-US" sz="1600" b="0" i="1" dirty="0" smtClean="0">
                                  <a:solidFill>
                                    <a:schemeClr val="bg2"/>
                                  </a:solidFill>
                                  <a:latin typeface="Cambria Math" panose="02040503050406030204" pitchFamily="18" charset="0"/>
                                </a:rPr>
                                <m:t>0</m:t>
                              </m:r>
                              <m:r>
                                <a:rPr lang="en-US" sz="1600" b="0" i="1" dirty="0" smtClean="0">
                                  <a:solidFill>
                                    <a:schemeClr val="bg2"/>
                                  </a:solidFill>
                                  <a:latin typeface="Cambria Math" panose="02040503050406030204" pitchFamily="18" charset="0"/>
                                </a:rPr>
                                <m:t>.</m:t>
                              </m:r>
                              <m:r>
                                <a:rPr lang="en-US" sz="1600" b="0" i="1" dirty="0" smtClean="0">
                                  <a:solidFill>
                                    <a:schemeClr val="bg2"/>
                                  </a:solidFill>
                                  <a:latin typeface="Cambria Math" panose="02040503050406030204" pitchFamily="18" charset="0"/>
                                </a:rPr>
                                <m:t>71</m:t>
                              </m:r>
                            </m:den>
                          </m:f>
                        </m:den>
                      </m:f>
                      <m:r>
                        <a:rPr lang="en-GB" sz="1600" b="0" i="1" kern="1200" smtClean="0">
                          <a:solidFill>
                            <a:schemeClr val="bg2"/>
                          </a:solidFill>
                          <a:latin typeface="Cambria Math" panose="02040503050406030204" pitchFamily="18" charset="0"/>
                          <a:sym typeface="Arial"/>
                        </a:rPr>
                        <m:t>=</m:t>
                      </m:r>
                      <m:r>
                        <a:rPr lang="en-GB" sz="1600" b="0" i="1" kern="1200" smtClean="0">
                          <a:solidFill>
                            <a:schemeClr val="bg2"/>
                          </a:solidFill>
                          <a:latin typeface="Cambria Math" panose="02040503050406030204" pitchFamily="18" charset="0"/>
                          <a:sym typeface="Arial"/>
                        </a:rPr>
                        <m:t>0</m:t>
                      </m:r>
                      <m:r>
                        <a:rPr lang="en-GB" sz="1600" b="0" i="1" kern="1200" smtClean="0">
                          <a:solidFill>
                            <a:schemeClr val="bg2"/>
                          </a:solidFill>
                          <a:latin typeface="Cambria Math" panose="02040503050406030204" pitchFamily="18" charset="0"/>
                          <a:sym typeface="Arial"/>
                        </a:rPr>
                        <m:t>.</m:t>
                      </m:r>
                      <m:r>
                        <a:rPr lang="en-GB" sz="1600" b="0" i="1" kern="1200" smtClean="0">
                          <a:solidFill>
                            <a:schemeClr val="bg2"/>
                          </a:solidFill>
                          <a:latin typeface="Cambria Math" panose="02040503050406030204" pitchFamily="18" charset="0"/>
                          <a:sym typeface="Arial"/>
                        </a:rPr>
                        <m:t>66</m:t>
                      </m:r>
                    </m:oMath>
                  </m:oMathPara>
                </a14:m>
                <a:endParaRPr lang="en-GB" dirty="0">
                  <a:solidFill>
                    <a:schemeClr val="tx1"/>
                  </a:solidFill>
                </a:endParaRPr>
              </a:p>
              <a:p>
                <a:pPr marL="514350" indent="-285750">
                  <a:buFont typeface="Arial" panose="020B0604020202020204" pitchFamily="34" charset="0"/>
                  <a:buChar char="•"/>
                </a:pPr>
                <a:r>
                  <a:rPr lang="en-GB" dirty="0">
                    <a:solidFill>
                      <a:schemeClr val="tx1"/>
                    </a:solidFill>
                  </a:rPr>
                  <a:t>And we can calculate </a:t>
                </a:r>
                <a:r>
                  <a:rPr lang="en-GB" dirty="0"/>
                  <a:t>F</a:t>
                </a:r>
                <a:r>
                  <a:rPr lang="en-GB" dirty="0">
                    <a:latin typeface="Cambria Math" panose="02040503050406030204" pitchFamily="18" charset="0"/>
                    <a:ea typeface="Cambria Math" panose="02040503050406030204" pitchFamily="18" charset="0"/>
                  </a:rPr>
                  <a:t>₂</a:t>
                </a:r>
                <a:r>
                  <a:rPr lang="en-GB" dirty="0">
                    <a:solidFill>
                      <a:schemeClr val="tx1"/>
                    </a:solidFill>
                  </a:rPr>
                  <a:t> as:</a:t>
                </a:r>
              </a:p>
              <a:p>
                <a:pPr marL="228600" indent="0"/>
                <a14:m>
                  <m:oMathPara xmlns:m="http://schemas.openxmlformats.org/officeDocument/2006/math">
                    <m:oMathParaPr>
                      <m:jc m:val="centerGroup"/>
                    </m:oMathParaPr>
                    <m:oMath xmlns:m="http://schemas.openxmlformats.org/officeDocument/2006/math">
                      <m:r>
                        <a:rPr lang="en-GB" i="1" kern="1200">
                          <a:solidFill>
                            <a:schemeClr val="bg2"/>
                          </a:solidFill>
                          <a:latin typeface="Cambria Math" panose="02040503050406030204" pitchFamily="18" charset="0"/>
                          <a:sym typeface="Arial"/>
                        </a:rPr>
                        <m:t>𝐹</m:t>
                      </m:r>
                      <m:r>
                        <m:rPr>
                          <m:nor/>
                        </m:rPr>
                        <a:rPr lang="en-US" b="0" i="1" baseline="-25000" dirty="0" smtClean="0">
                          <a:solidFill>
                            <a:schemeClr val="bg2"/>
                          </a:solidFill>
                          <a:latin typeface="Arial" panose="020B0604020202020204" pitchFamily="34" charset="0"/>
                        </a:rPr>
                        <m:t>2</m:t>
                      </m:r>
                      <m:r>
                        <a:rPr lang="en-GB" i="1" kern="1200">
                          <a:solidFill>
                            <a:schemeClr val="bg2"/>
                          </a:solidFill>
                          <a:latin typeface="Cambria Math" panose="02040503050406030204" pitchFamily="18" charset="0"/>
                          <a:sym typeface="Arial"/>
                        </a:rPr>
                        <m:t>=</m:t>
                      </m:r>
                      <m:f>
                        <m:fPr>
                          <m:ctrlPr>
                            <a:rPr lang="en-GB" i="1" kern="1200">
                              <a:solidFill>
                                <a:schemeClr val="bg2"/>
                              </a:solidFill>
                              <a:latin typeface="Cambria Math" panose="02040503050406030204" pitchFamily="18" charset="0"/>
                              <a:sym typeface="Arial"/>
                            </a:rPr>
                          </m:ctrlPr>
                        </m:fPr>
                        <m:num>
                          <m:r>
                            <a:rPr lang="en-GB" i="1" kern="1200">
                              <a:solidFill>
                                <a:schemeClr val="bg2"/>
                              </a:solidFill>
                              <a:latin typeface="Cambria Math" panose="02040503050406030204" pitchFamily="18" charset="0"/>
                              <a:sym typeface="Arial"/>
                            </a:rPr>
                            <m:t>1</m:t>
                          </m:r>
                          <m:r>
                            <a:rPr lang="en-GB" i="1" kern="1200">
                              <a:solidFill>
                                <a:schemeClr val="bg2"/>
                              </a:solidFill>
                              <a:latin typeface="Cambria Math" panose="02040503050406030204" pitchFamily="18" charset="0"/>
                              <a:sym typeface="Arial"/>
                            </a:rPr>
                            <m:t>+</m:t>
                          </m:r>
                          <m:sSup>
                            <m:sSupPr>
                              <m:ctrlPr>
                                <a:rPr lang="el-GR" i="1" dirty="0">
                                  <a:solidFill>
                                    <a:schemeClr val="bg2"/>
                                  </a:solidFill>
                                  <a:latin typeface="Cambria Math" panose="02040503050406030204" pitchFamily="18" charset="0"/>
                                </a:rPr>
                              </m:ctrlPr>
                            </m:sSupPr>
                            <m:e>
                              <m:r>
                                <m:rPr>
                                  <m:nor/>
                                </m:rPr>
                                <a:rPr lang="en-US" b="0" i="1" dirty="0" smtClean="0">
                                  <a:solidFill>
                                    <a:schemeClr val="bg2"/>
                                  </a:solidFill>
                                  <a:latin typeface="Cambria Math" panose="02040503050406030204" pitchFamily="18" charset="0"/>
                                </a:rPr>
                                <m:t>2</m:t>
                              </m:r>
                            </m:e>
                            <m:sup>
                              <m:r>
                                <a:rPr lang="en-GB" i="1" dirty="0">
                                  <a:solidFill>
                                    <a:schemeClr val="bg2"/>
                                  </a:solidFill>
                                  <a:latin typeface="Cambria Math" panose="02040503050406030204" pitchFamily="18" charset="0"/>
                                </a:rPr>
                                <m:t>2</m:t>
                              </m:r>
                            </m:sup>
                          </m:sSup>
                        </m:num>
                        <m:den>
                          <m:f>
                            <m:fPr>
                              <m:ctrlPr>
                                <a:rPr lang="en-GB" i="1" dirty="0">
                                  <a:solidFill>
                                    <a:schemeClr val="bg2"/>
                                  </a:solidFill>
                                  <a:latin typeface="Cambria Math" panose="02040503050406030204" pitchFamily="18" charset="0"/>
                                </a:rPr>
                              </m:ctrlPr>
                            </m:fPr>
                            <m:num>
                              <m:sSup>
                                <m:sSupPr>
                                  <m:ctrlPr>
                                    <a:rPr lang="el-GR" i="1" dirty="0">
                                      <a:solidFill>
                                        <a:schemeClr val="bg2"/>
                                      </a:solidFill>
                                      <a:latin typeface="Cambria Math" panose="02040503050406030204" pitchFamily="18" charset="0"/>
                                    </a:rPr>
                                  </m:ctrlPr>
                                </m:sSupPr>
                                <m:e>
                                  <m:r>
                                    <m:rPr>
                                      <m:nor/>
                                    </m:rPr>
                                    <a:rPr lang="en-US" b="0" i="1" dirty="0" smtClean="0">
                                      <a:solidFill>
                                        <a:schemeClr val="bg2"/>
                                      </a:solidFill>
                                      <a:latin typeface="Cambria Math" panose="02040503050406030204" pitchFamily="18" charset="0"/>
                                    </a:rPr>
                                    <m:t>2</m:t>
                                  </m:r>
                                </m:e>
                                <m:sup>
                                  <m:r>
                                    <a:rPr lang="en-GB" i="1" dirty="0">
                                      <a:solidFill>
                                        <a:schemeClr val="bg2"/>
                                      </a:solidFill>
                                      <a:latin typeface="Cambria Math" panose="02040503050406030204" pitchFamily="18" charset="0"/>
                                    </a:rPr>
                                    <m:t>2</m:t>
                                  </m:r>
                                </m:sup>
                              </m:sSup>
                            </m:num>
                            <m:den>
                              <m:r>
                                <a:rPr lang="en-US" i="1" dirty="0">
                                  <a:solidFill>
                                    <a:schemeClr val="bg2"/>
                                  </a:solidFill>
                                  <a:latin typeface="Cambria Math" panose="02040503050406030204" pitchFamily="18" charset="0"/>
                                </a:rPr>
                                <m:t>0</m:t>
                              </m:r>
                              <m:r>
                                <a:rPr lang="en-US" i="1" dirty="0">
                                  <a:solidFill>
                                    <a:schemeClr val="bg2"/>
                                  </a:solidFill>
                                  <a:latin typeface="Cambria Math" panose="02040503050406030204" pitchFamily="18" charset="0"/>
                                </a:rPr>
                                <m:t>.</m:t>
                              </m:r>
                              <m:r>
                                <a:rPr lang="en-US" i="1" dirty="0">
                                  <a:solidFill>
                                    <a:schemeClr val="bg2"/>
                                  </a:solidFill>
                                  <a:latin typeface="Cambria Math" panose="02040503050406030204" pitchFamily="18" charset="0"/>
                                </a:rPr>
                                <m:t>62</m:t>
                              </m:r>
                            </m:den>
                          </m:f>
                          <m:r>
                            <a:rPr lang="en-GB" i="1" dirty="0">
                              <a:solidFill>
                                <a:schemeClr val="bg2"/>
                              </a:solidFill>
                              <a:latin typeface="Cambria Math" panose="02040503050406030204" pitchFamily="18" charset="0"/>
                            </a:rPr>
                            <m:t>+</m:t>
                          </m:r>
                          <m:f>
                            <m:fPr>
                              <m:ctrlPr>
                                <a:rPr lang="en-GB" i="1" dirty="0">
                                  <a:solidFill>
                                    <a:schemeClr val="bg2"/>
                                  </a:solidFill>
                                  <a:latin typeface="Cambria Math" panose="02040503050406030204" pitchFamily="18" charset="0"/>
                                </a:rPr>
                              </m:ctrlPr>
                            </m:fPr>
                            <m:num>
                              <m:r>
                                <a:rPr lang="en-GB" i="1" dirty="0">
                                  <a:solidFill>
                                    <a:schemeClr val="bg2"/>
                                  </a:solidFill>
                                  <a:latin typeface="Cambria Math" panose="02040503050406030204" pitchFamily="18" charset="0"/>
                                </a:rPr>
                                <m:t>1</m:t>
                              </m:r>
                            </m:num>
                            <m:den>
                              <m:r>
                                <a:rPr lang="en-US" i="1" dirty="0">
                                  <a:solidFill>
                                    <a:schemeClr val="bg2"/>
                                  </a:solidFill>
                                  <a:latin typeface="Cambria Math" panose="02040503050406030204" pitchFamily="18" charset="0"/>
                                </a:rPr>
                                <m:t>0</m:t>
                              </m:r>
                              <m:r>
                                <a:rPr lang="en-US" i="1" dirty="0">
                                  <a:solidFill>
                                    <a:schemeClr val="bg2"/>
                                  </a:solidFill>
                                  <a:latin typeface="Cambria Math" panose="02040503050406030204" pitchFamily="18" charset="0"/>
                                </a:rPr>
                                <m:t>.</m:t>
                              </m:r>
                              <m:r>
                                <a:rPr lang="en-US" i="1" dirty="0">
                                  <a:solidFill>
                                    <a:schemeClr val="bg2"/>
                                  </a:solidFill>
                                  <a:latin typeface="Cambria Math" panose="02040503050406030204" pitchFamily="18" charset="0"/>
                                </a:rPr>
                                <m:t>71</m:t>
                              </m:r>
                            </m:den>
                          </m:f>
                        </m:den>
                      </m:f>
                      <m:r>
                        <a:rPr lang="en-GB" i="1" kern="1200">
                          <a:solidFill>
                            <a:schemeClr val="bg2"/>
                          </a:solidFill>
                          <a:latin typeface="Cambria Math" panose="02040503050406030204" pitchFamily="18" charset="0"/>
                          <a:sym typeface="Arial"/>
                        </a:rPr>
                        <m:t>=</m:t>
                      </m:r>
                      <m:r>
                        <a:rPr lang="en-GB" i="1" kern="1200">
                          <a:solidFill>
                            <a:schemeClr val="bg2"/>
                          </a:solidFill>
                          <a:latin typeface="Cambria Math" panose="02040503050406030204" pitchFamily="18" charset="0"/>
                          <a:sym typeface="Arial"/>
                        </a:rPr>
                        <m:t>0</m:t>
                      </m:r>
                      <m:r>
                        <a:rPr lang="en-GB" i="1" kern="1200">
                          <a:solidFill>
                            <a:schemeClr val="bg2"/>
                          </a:solidFill>
                          <a:latin typeface="Cambria Math" panose="02040503050406030204" pitchFamily="18" charset="0"/>
                          <a:sym typeface="Arial"/>
                        </a:rPr>
                        <m:t>.</m:t>
                      </m:r>
                      <m:r>
                        <a:rPr lang="en-GB" i="1" kern="1200">
                          <a:solidFill>
                            <a:schemeClr val="bg2"/>
                          </a:solidFill>
                          <a:latin typeface="Cambria Math" panose="02040503050406030204" pitchFamily="18" charset="0"/>
                          <a:sym typeface="Arial"/>
                        </a:rPr>
                        <m:t>63</m:t>
                      </m:r>
                    </m:oMath>
                  </m:oMathPara>
                </a14:m>
                <a:endParaRPr lang="en-GB" dirty="0">
                  <a:solidFill>
                    <a:schemeClr val="tx1"/>
                  </a:solidFill>
                </a:endParaRPr>
              </a:p>
            </p:txBody>
          </p:sp>
        </mc:Choice>
        <mc:Fallback xmlns="">
          <p:sp>
            <p:nvSpPr>
              <p:cNvPr id="5" name="Text Placeholder 1">
                <a:extLst>
                  <a:ext uri="{FF2B5EF4-FFF2-40B4-BE49-F238E27FC236}">
                    <a16:creationId xmlns:a16="http://schemas.microsoft.com/office/drawing/2014/main" id="{2F96045B-9EBE-475A-9078-0561D476046A}"/>
                  </a:ext>
                </a:extLst>
              </p:cNvPr>
              <p:cNvSpPr txBox="1">
                <a:spLocks noRot="1" noChangeAspect="1" noMove="1" noResize="1" noEditPoints="1" noAdjustHandles="1" noChangeArrowheads="1" noChangeShapeType="1" noTextEdit="1"/>
              </p:cNvSpPr>
              <p:nvPr/>
            </p:nvSpPr>
            <p:spPr>
              <a:xfrm>
                <a:off x="407987" y="1052725"/>
                <a:ext cx="5688013" cy="3155593"/>
              </a:xfrm>
              <a:prstGeom prst="rect">
                <a:avLst/>
              </a:prstGeom>
              <a:blipFill>
                <a:blip r:embed="rId3"/>
                <a:stretch>
                  <a:fillRect/>
                </a:stretch>
              </a:blipFill>
              <a:ln>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FBDE6619-371B-4D6F-A6F7-2B0971DF066E}"/>
              </a:ext>
            </a:extLst>
          </p:cNvPr>
          <p:cNvGrpSpPr/>
          <p:nvPr/>
        </p:nvGrpSpPr>
        <p:grpSpPr>
          <a:xfrm>
            <a:off x="7108723" y="766916"/>
            <a:ext cx="4461459" cy="3155593"/>
            <a:chOff x="1696190" y="1626429"/>
            <a:chExt cx="7829030" cy="4552406"/>
          </a:xfrm>
        </p:grpSpPr>
        <p:sp>
          <p:nvSpPr>
            <p:cNvPr id="30" name="Rectangle 29">
              <a:extLst>
                <a:ext uri="{FF2B5EF4-FFF2-40B4-BE49-F238E27FC236}">
                  <a16:creationId xmlns:a16="http://schemas.microsoft.com/office/drawing/2014/main" id="{C66EE7B8-7F8D-44A3-BB97-55248657E715}"/>
                </a:ext>
              </a:extLst>
            </p:cNvPr>
            <p:cNvSpPr/>
            <p:nvPr/>
          </p:nvSpPr>
          <p:spPr>
            <a:xfrm>
              <a:off x="2666780" y="2386299"/>
              <a:ext cx="3409950" cy="18780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3B9B48-4B97-4138-BA2C-62486E48EDC8}"/>
                </a:ext>
              </a:extLst>
            </p:cNvPr>
            <p:cNvSpPr/>
            <p:nvPr/>
          </p:nvSpPr>
          <p:spPr>
            <a:xfrm>
              <a:off x="2666780" y="4300824"/>
              <a:ext cx="3409950" cy="18780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98F7682-CFA9-43DD-8696-44EB8B01B2C6}"/>
                </a:ext>
              </a:extLst>
            </p:cNvPr>
            <p:cNvSpPr/>
            <p:nvPr/>
          </p:nvSpPr>
          <p:spPr>
            <a:xfrm>
              <a:off x="6115270" y="2386299"/>
              <a:ext cx="3409950" cy="18780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7A2D291-9C38-4CBC-B2E1-A05D22C48336}"/>
                </a:ext>
              </a:extLst>
            </p:cNvPr>
            <p:cNvSpPr/>
            <p:nvPr/>
          </p:nvSpPr>
          <p:spPr>
            <a:xfrm>
              <a:off x="6115270" y="4300824"/>
              <a:ext cx="3409950" cy="18780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9C8AC701-14E6-442E-A3EA-B945C2059E96}"/>
                </a:ext>
              </a:extLst>
            </p:cNvPr>
            <p:cNvSpPr txBox="1">
              <a:spLocks/>
            </p:cNvSpPr>
            <p:nvPr/>
          </p:nvSpPr>
          <p:spPr>
            <a:xfrm>
              <a:off x="3449619" y="2019922"/>
              <a:ext cx="1821981"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t>Not Spam</a:t>
              </a:r>
            </a:p>
          </p:txBody>
        </p:sp>
        <p:sp>
          <p:nvSpPr>
            <p:cNvPr id="35" name="Content Placeholder 2">
              <a:extLst>
                <a:ext uri="{FF2B5EF4-FFF2-40B4-BE49-F238E27FC236}">
                  <a16:creationId xmlns:a16="http://schemas.microsoft.com/office/drawing/2014/main" id="{4FAEB887-D4DA-4A39-B0A8-86FD992ED6E4}"/>
                </a:ext>
              </a:extLst>
            </p:cNvPr>
            <p:cNvSpPr txBox="1">
              <a:spLocks/>
            </p:cNvSpPr>
            <p:nvPr/>
          </p:nvSpPr>
          <p:spPr>
            <a:xfrm>
              <a:off x="6909256" y="2019923"/>
              <a:ext cx="1821981"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t>Spam</a:t>
              </a:r>
            </a:p>
          </p:txBody>
        </p:sp>
        <p:sp>
          <p:nvSpPr>
            <p:cNvPr id="36" name="Content Placeholder 2">
              <a:extLst>
                <a:ext uri="{FF2B5EF4-FFF2-40B4-BE49-F238E27FC236}">
                  <a16:creationId xmlns:a16="http://schemas.microsoft.com/office/drawing/2014/main" id="{3CF08ED7-D135-4814-A76A-7B6AE56F9CD7}"/>
                </a:ext>
              </a:extLst>
            </p:cNvPr>
            <p:cNvSpPr txBox="1">
              <a:spLocks/>
            </p:cNvSpPr>
            <p:nvPr/>
          </p:nvSpPr>
          <p:spPr>
            <a:xfrm>
              <a:off x="5047183" y="1626429"/>
              <a:ext cx="2036802" cy="5014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a:t>Prediction</a:t>
              </a:r>
            </a:p>
          </p:txBody>
        </p:sp>
        <p:grpSp>
          <p:nvGrpSpPr>
            <p:cNvPr id="37" name="Group 36">
              <a:extLst>
                <a:ext uri="{FF2B5EF4-FFF2-40B4-BE49-F238E27FC236}">
                  <a16:creationId xmlns:a16="http://schemas.microsoft.com/office/drawing/2014/main" id="{5B00EC27-3D57-4014-BB89-990849855C13}"/>
                </a:ext>
              </a:extLst>
            </p:cNvPr>
            <p:cNvGrpSpPr/>
            <p:nvPr/>
          </p:nvGrpSpPr>
          <p:grpSpPr>
            <a:xfrm>
              <a:off x="1696190" y="2414315"/>
              <a:ext cx="860563" cy="3736506"/>
              <a:chOff x="1696190" y="2414315"/>
              <a:chExt cx="860563" cy="3736506"/>
            </a:xfrm>
          </p:grpSpPr>
          <p:sp>
            <p:nvSpPr>
              <p:cNvPr id="46" name="Content Placeholder 2">
                <a:extLst>
                  <a:ext uri="{FF2B5EF4-FFF2-40B4-BE49-F238E27FC236}">
                    <a16:creationId xmlns:a16="http://schemas.microsoft.com/office/drawing/2014/main" id="{E95E67AB-39F7-4168-A2C0-AD7CE4F4DDCF}"/>
                  </a:ext>
                </a:extLst>
              </p:cNvPr>
              <p:cNvSpPr txBox="1">
                <a:spLocks/>
              </p:cNvSpPr>
              <p:nvPr/>
            </p:nvSpPr>
            <p:spPr>
              <a:xfrm rot="16200000">
                <a:off x="1461037" y="3140578"/>
                <a:ext cx="1821980"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t>Not Spam</a:t>
                </a:r>
              </a:p>
            </p:txBody>
          </p:sp>
          <p:sp>
            <p:nvSpPr>
              <p:cNvPr id="47" name="Content Placeholder 2">
                <a:extLst>
                  <a:ext uri="{FF2B5EF4-FFF2-40B4-BE49-F238E27FC236}">
                    <a16:creationId xmlns:a16="http://schemas.microsoft.com/office/drawing/2014/main" id="{3978994C-5641-413C-8C6E-9DC6F8F45F57}"/>
                  </a:ext>
                </a:extLst>
              </p:cNvPr>
              <p:cNvSpPr txBox="1">
                <a:spLocks/>
              </p:cNvSpPr>
              <p:nvPr/>
            </p:nvSpPr>
            <p:spPr>
              <a:xfrm rot="16200000">
                <a:off x="1461037" y="5055104"/>
                <a:ext cx="1821980"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t>Spam</a:t>
                </a:r>
              </a:p>
            </p:txBody>
          </p:sp>
          <p:sp>
            <p:nvSpPr>
              <p:cNvPr id="48" name="Content Placeholder 2">
                <a:extLst>
                  <a:ext uri="{FF2B5EF4-FFF2-40B4-BE49-F238E27FC236}">
                    <a16:creationId xmlns:a16="http://schemas.microsoft.com/office/drawing/2014/main" id="{6C8F2350-18DC-4E84-AAFC-3BBCD017E7F0}"/>
                  </a:ext>
                </a:extLst>
              </p:cNvPr>
              <p:cNvSpPr txBox="1">
                <a:spLocks/>
              </p:cNvSpPr>
              <p:nvPr/>
            </p:nvSpPr>
            <p:spPr>
              <a:xfrm rot="16200000">
                <a:off x="969927" y="4097842"/>
                <a:ext cx="1821980"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a:t>Actual</a:t>
                </a:r>
              </a:p>
            </p:txBody>
          </p:sp>
        </p:grpSp>
        <p:sp>
          <p:nvSpPr>
            <p:cNvPr id="38" name="Content Placeholder 2">
              <a:extLst>
                <a:ext uri="{FF2B5EF4-FFF2-40B4-BE49-F238E27FC236}">
                  <a16:creationId xmlns:a16="http://schemas.microsoft.com/office/drawing/2014/main" id="{405AB6E9-34AA-4877-9BCF-25AEF224727B}"/>
                </a:ext>
              </a:extLst>
            </p:cNvPr>
            <p:cNvSpPr txBox="1">
              <a:spLocks/>
            </p:cNvSpPr>
            <p:nvPr/>
          </p:nvSpPr>
          <p:spPr>
            <a:xfrm>
              <a:off x="2840462" y="2946606"/>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True Negative</a:t>
              </a:r>
            </a:p>
          </p:txBody>
        </p:sp>
        <p:sp>
          <p:nvSpPr>
            <p:cNvPr id="39" name="Content Placeholder 2">
              <a:extLst>
                <a:ext uri="{FF2B5EF4-FFF2-40B4-BE49-F238E27FC236}">
                  <a16:creationId xmlns:a16="http://schemas.microsoft.com/office/drawing/2014/main" id="{BC411AFE-8BE5-46B3-A93F-63F7B10D978C}"/>
                </a:ext>
              </a:extLst>
            </p:cNvPr>
            <p:cNvSpPr txBox="1">
              <a:spLocks/>
            </p:cNvSpPr>
            <p:nvPr/>
          </p:nvSpPr>
          <p:spPr>
            <a:xfrm>
              <a:off x="6288955" y="2946606"/>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False Positive</a:t>
              </a:r>
            </a:p>
          </p:txBody>
        </p:sp>
        <p:sp>
          <p:nvSpPr>
            <p:cNvPr id="40" name="Content Placeholder 2">
              <a:extLst>
                <a:ext uri="{FF2B5EF4-FFF2-40B4-BE49-F238E27FC236}">
                  <a16:creationId xmlns:a16="http://schemas.microsoft.com/office/drawing/2014/main" id="{A5581E25-1D83-4A2F-843A-3AB7629EE88B}"/>
                </a:ext>
              </a:extLst>
            </p:cNvPr>
            <p:cNvSpPr txBox="1">
              <a:spLocks/>
            </p:cNvSpPr>
            <p:nvPr/>
          </p:nvSpPr>
          <p:spPr>
            <a:xfrm>
              <a:off x="2840462" y="4860754"/>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False Negative</a:t>
              </a:r>
            </a:p>
          </p:txBody>
        </p:sp>
        <p:sp>
          <p:nvSpPr>
            <p:cNvPr id="41" name="Content Placeholder 2">
              <a:extLst>
                <a:ext uri="{FF2B5EF4-FFF2-40B4-BE49-F238E27FC236}">
                  <a16:creationId xmlns:a16="http://schemas.microsoft.com/office/drawing/2014/main" id="{797FD537-3F9B-473B-B668-5C33E07D2262}"/>
                </a:ext>
              </a:extLst>
            </p:cNvPr>
            <p:cNvSpPr txBox="1">
              <a:spLocks/>
            </p:cNvSpPr>
            <p:nvPr/>
          </p:nvSpPr>
          <p:spPr>
            <a:xfrm>
              <a:off x="6288955" y="4860754"/>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True Positive</a:t>
              </a:r>
            </a:p>
          </p:txBody>
        </p:sp>
        <p:sp>
          <p:nvSpPr>
            <p:cNvPr id="42" name="Content Placeholder 2">
              <a:extLst>
                <a:ext uri="{FF2B5EF4-FFF2-40B4-BE49-F238E27FC236}">
                  <a16:creationId xmlns:a16="http://schemas.microsoft.com/office/drawing/2014/main" id="{CE78BC2E-AC57-4D27-8D54-3FB60622B079}"/>
                </a:ext>
              </a:extLst>
            </p:cNvPr>
            <p:cNvSpPr txBox="1">
              <a:spLocks/>
            </p:cNvSpPr>
            <p:nvPr/>
          </p:nvSpPr>
          <p:spPr>
            <a:xfrm>
              <a:off x="6263918" y="5123481"/>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5</a:t>
              </a:r>
            </a:p>
          </p:txBody>
        </p:sp>
        <p:sp>
          <p:nvSpPr>
            <p:cNvPr id="43" name="Content Placeholder 2">
              <a:extLst>
                <a:ext uri="{FF2B5EF4-FFF2-40B4-BE49-F238E27FC236}">
                  <a16:creationId xmlns:a16="http://schemas.microsoft.com/office/drawing/2014/main" id="{229B55A0-0E13-478F-8905-6018FC5064EA}"/>
                </a:ext>
              </a:extLst>
            </p:cNvPr>
            <p:cNvSpPr txBox="1">
              <a:spLocks/>
            </p:cNvSpPr>
            <p:nvPr/>
          </p:nvSpPr>
          <p:spPr>
            <a:xfrm>
              <a:off x="2815427" y="5143725"/>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3</a:t>
              </a:r>
            </a:p>
          </p:txBody>
        </p:sp>
        <p:sp>
          <p:nvSpPr>
            <p:cNvPr id="44" name="Content Placeholder 2">
              <a:extLst>
                <a:ext uri="{FF2B5EF4-FFF2-40B4-BE49-F238E27FC236}">
                  <a16:creationId xmlns:a16="http://schemas.microsoft.com/office/drawing/2014/main" id="{CD7BCB7B-3E9D-4117-8760-043C36D3494B}"/>
                </a:ext>
              </a:extLst>
            </p:cNvPr>
            <p:cNvSpPr txBox="1">
              <a:spLocks/>
            </p:cNvSpPr>
            <p:nvPr/>
          </p:nvSpPr>
          <p:spPr>
            <a:xfrm>
              <a:off x="6263918" y="3174707"/>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2</a:t>
              </a:r>
            </a:p>
          </p:txBody>
        </p:sp>
        <p:sp>
          <p:nvSpPr>
            <p:cNvPr id="45" name="Content Placeholder 2">
              <a:extLst>
                <a:ext uri="{FF2B5EF4-FFF2-40B4-BE49-F238E27FC236}">
                  <a16:creationId xmlns:a16="http://schemas.microsoft.com/office/drawing/2014/main" id="{4FDFFBD2-0B45-4F7B-888E-606CE2397F12}"/>
                </a:ext>
              </a:extLst>
            </p:cNvPr>
            <p:cNvSpPr txBox="1">
              <a:spLocks/>
            </p:cNvSpPr>
            <p:nvPr/>
          </p:nvSpPr>
          <p:spPr>
            <a:xfrm>
              <a:off x="2840462" y="3241107"/>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90</a:t>
              </a:r>
            </a:p>
          </p:txBody>
        </p:sp>
      </p:grpSp>
      <p:sp>
        <p:nvSpPr>
          <p:cNvPr id="2" name="TextBox 1">
            <a:extLst>
              <a:ext uri="{FF2B5EF4-FFF2-40B4-BE49-F238E27FC236}">
                <a16:creationId xmlns:a16="http://schemas.microsoft.com/office/drawing/2014/main" id="{C2D39E14-CF6C-42EC-BD1A-D957AD385F76}"/>
              </a:ext>
            </a:extLst>
          </p:cNvPr>
          <p:cNvSpPr txBox="1"/>
          <p:nvPr/>
        </p:nvSpPr>
        <p:spPr>
          <a:xfrm>
            <a:off x="305649" y="4383977"/>
            <a:ext cx="11179825" cy="1477328"/>
          </a:xfrm>
          <a:prstGeom prst="rect">
            <a:avLst/>
          </a:prstGeom>
          <a:noFill/>
        </p:spPr>
        <p:txBody>
          <a:bodyPr wrap="square" lIns="91440" tIns="45720" rIns="91440" bIns="45720" rtlCol="0" anchor="t">
            <a:spAutoFit/>
          </a:bodyPr>
          <a:lstStyle/>
          <a:p>
            <a:pPr marL="514350" indent="-285750">
              <a:buFont typeface="Arial" panose="020B0604020202020204" pitchFamily="34" charset="0"/>
              <a:buChar char="•"/>
            </a:pPr>
            <a:r>
              <a:rPr lang="en-GB" sz="1800" dirty="0">
                <a:solidFill>
                  <a:schemeClr val="tx1"/>
                </a:solidFill>
                <a:latin typeface="Open Sans"/>
                <a:ea typeface="Open Sans"/>
                <a:cs typeface="Open Sans"/>
              </a:rPr>
              <a:t>F₁ gives equal importance to both </a:t>
            </a:r>
            <a:r>
              <a:rPr lang="en-GB" sz="1800" b="1" dirty="0">
                <a:solidFill>
                  <a:schemeClr val="tx2"/>
                </a:solidFill>
                <a:latin typeface="Open Sans"/>
                <a:ea typeface="Open Sans"/>
                <a:cs typeface="Open Sans"/>
              </a:rPr>
              <a:t>Precision</a:t>
            </a:r>
            <a:r>
              <a:rPr lang="en-GB" sz="1800" dirty="0">
                <a:solidFill>
                  <a:schemeClr val="tx1"/>
                </a:solidFill>
                <a:latin typeface="Open Sans"/>
                <a:ea typeface="Open Sans"/>
                <a:cs typeface="Open Sans"/>
              </a:rPr>
              <a:t> and </a:t>
            </a:r>
            <a:r>
              <a:rPr lang="en-GB" sz="1800" b="1" dirty="0">
                <a:solidFill>
                  <a:schemeClr val="tx2"/>
                </a:solidFill>
                <a:latin typeface="Open Sans"/>
                <a:ea typeface="Open Sans"/>
                <a:cs typeface="Open Sans"/>
              </a:rPr>
              <a:t>Recall</a:t>
            </a:r>
            <a:br>
              <a:rPr lang="en-GB" sz="1800" b="1" dirty="0">
                <a:solidFill>
                  <a:schemeClr val="tx2"/>
                </a:solidFill>
                <a:latin typeface="Open Sans"/>
                <a:ea typeface="Open Sans"/>
                <a:cs typeface="Open Sans"/>
              </a:rPr>
            </a:br>
            <a:endParaRPr lang="en-GB" sz="1800" dirty="0">
              <a:solidFill>
                <a:schemeClr val="tx1"/>
              </a:solidFill>
              <a:latin typeface="Open Sans"/>
              <a:ea typeface="Open Sans"/>
              <a:cs typeface="Open Sans"/>
            </a:endParaRPr>
          </a:p>
          <a:p>
            <a:pPr marL="514350" indent="-285750" algn="just">
              <a:buFont typeface="Arial" panose="020B0604020202020204" pitchFamily="34" charset="0"/>
              <a:buChar char="•"/>
            </a:pPr>
            <a:r>
              <a:rPr lang="en-GB" sz="1800" dirty="0">
                <a:solidFill>
                  <a:schemeClr val="tx1"/>
                </a:solidFill>
                <a:latin typeface="Open Sans"/>
                <a:ea typeface="Open Sans"/>
                <a:cs typeface="Open Sans"/>
              </a:rPr>
              <a:t>In this example, F₁ would be a relatively better choice as we prefer both Precision and Recall somewhat equally here.</a:t>
            </a:r>
          </a:p>
          <a:p>
            <a:endParaRPr lang="en-GB" sz="1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556274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left)">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wipe(left)">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
                                            <p:txEl>
                                              <p:pRg st="0" end="0"/>
                                            </p:txEl>
                                          </p:spTgt>
                                        </p:tgtEl>
                                        <p:attrNameLst>
                                          <p:attrName>style.visibility</p:attrName>
                                        </p:attrNameLst>
                                      </p:cBhvr>
                                      <p:to>
                                        <p:strVal val="visible"/>
                                      </p:to>
                                    </p:set>
                                    <p:animEffect transition="in" filter="wipe(left)">
                                      <p:cBhvr>
                                        <p:cTn id="34" dur="500"/>
                                        <p:tgtEl>
                                          <p:spTgt spid="2">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Effect transition="in" filter="wipe(left)">
                                      <p:cBhvr>
                                        <p:cTn id="39"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54CDCC6-4E91-4F44-B273-08F67231885D}"/>
                  </a:ext>
                </a:extLst>
              </p:cNvPr>
              <p:cNvSpPr>
                <a:spLocks noGrp="1"/>
              </p:cNvSpPr>
              <p:nvPr>
                <p:ph type="body" idx="1"/>
              </p:nvPr>
            </p:nvSpPr>
            <p:spPr>
              <a:xfrm>
                <a:off x="407987" y="1052736"/>
                <a:ext cx="6907213" cy="5454239"/>
              </a:xfrm>
            </p:spPr>
            <p:txBody>
              <a:bodyPr>
                <a:normAutofit/>
              </a:bodyPr>
              <a:lstStyle/>
              <a:p>
                <a:pPr marL="228600" indent="0"/>
                <a:r>
                  <a:rPr lang="en-GB" dirty="0"/>
                  <a:t>Now consider we have 1000 sample observations:</a:t>
                </a:r>
              </a:p>
              <a:p>
                <a:pPr marL="971550" lvl="1" indent="-285750">
                  <a:buFont typeface="Arial"/>
                  <a:buChar char="•"/>
                </a:pPr>
                <a:r>
                  <a:rPr lang="en-GB" b="1" dirty="0">
                    <a:solidFill>
                      <a:schemeClr val="accent1"/>
                    </a:solidFill>
                  </a:rPr>
                  <a:t>Not Spam   </a:t>
                </a:r>
                <a:r>
                  <a:rPr lang="en-GB" dirty="0"/>
                  <a:t>(-</a:t>
                </a:r>
                <a:r>
                  <a:rPr lang="en-GB" dirty="0" err="1"/>
                  <a:t>ve</a:t>
                </a:r>
                <a:r>
                  <a:rPr lang="en-GB" dirty="0"/>
                  <a:t>)   	980 samples</a:t>
                </a:r>
              </a:p>
              <a:p>
                <a:pPr marL="971550" lvl="1" indent="-285750">
                  <a:buFont typeface="Arial"/>
                  <a:buChar char="•"/>
                </a:pPr>
                <a:r>
                  <a:rPr lang="en-GB" b="1" dirty="0">
                    <a:solidFill>
                      <a:srgbClr val="C00000"/>
                    </a:solidFill>
                  </a:rPr>
                  <a:t>Spam</a:t>
                </a:r>
                <a:r>
                  <a:rPr lang="en-GB" dirty="0"/>
                  <a:t>          (+</a:t>
                </a:r>
                <a:r>
                  <a:rPr lang="en-GB" dirty="0" err="1"/>
                  <a:t>ve</a:t>
                </a:r>
                <a:r>
                  <a:rPr lang="en-GB" dirty="0"/>
                  <a:t>)   	20 samples</a:t>
                </a:r>
              </a:p>
              <a:p>
                <a:pPr marL="228600" indent="0"/>
                <a:r>
                  <a:rPr lang="en-GB" dirty="0"/>
                  <a:t>This is an </a:t>
                </a:r>
                <a:r>
                  <a:rPr lang="en-GB" b="1" dirty="0">
                    <a:solidFill>
                      <a:schemeClr val="tx2"/>
                    </a:solidFill>
                  </a:rPr>
                  <a:t>imbalanced class </a:t>
                </a:r>
                <a:r>
                  <a:rPr lang="en-GB" dirty="0"/>
                  <a:t>problem. </a:t>
                </a:r>
              </a:p>
              <a:p>
                <a:pPr marL="228600" indent="0"/>
                <a:r>
                  <a:rPr kumimoji="0" lang="en-GB" sz="1800" b="0" u="none" strike="noStrike" kern="1200" cap="none" spc="0" normalizeH="0" baseline="0" noProof="0" dirty="0">
                    <a:ln>
                      <a:noFill/>
                    </a:ln>
                    <a:solidFill>
                      <a:schemeClr val="bg2"/>
                    </a:solidFill>
                    <a:effectLst/>
                    <a:uLnTx/>
                    <a:uFillTx/>
                    <a:sym typeface="Arial"/>
                  </a:rPr>
                  <a:t>	</a:t>
                </a:r>
                <a14:m>
                  <m:oMath xmlns:m="http://schemas.openxmlformats.org/officeDocument/2006/math">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𝐴𝑐𝑐𝑢𝑟𝑎𝑐𝑦</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f>
                      <m:fPr>
                        <m:ctrlPr>
                          <a:rPr kumimoji="0" lang="en-GB" sz="1800" i="1" u="none" strike="noStrike" kern="1200" cap="none" spc="0" normalizeH="0" baseline="0" noProof="0" smtClean="0">
                            <a:ln>
                              <a:noFill/>
                            </a:ln>
                            <a:solidFill>
                              <a:schemeClr val="bg2"/>
                            </a:solidFill>
                            <a:effectLst/>
                            <a:uLnTx/>
                            <a:uFillTx/>
                            <a:latin typeface="Cambria Math" panose="02040503050406030204" pitchFamily="18" charset="0"/>
                            <a:sym typeface="Arial"/>
                          </a:rPr>
                        </m:ctrlPr>
                      </m:fPr>
                      <m:num>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𝑇𝑃</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𝑇𝑁</m:t>
                        </m:r>
                      </m:num>
                      <m:den>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𝑇𝑃</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𝑇𝑁</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𝐹𝑃</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𝐹𝑁</m:t>
                        </m:r>
                      </m:den>
                    </m:f>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f>
                      <m:fPr>
                        <m:ctrlP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ctrlPr>
                      </m:fPr>
                      <m:num>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953</m:t>
                        </m:r>
                      </m:num>
                      <m:den>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10+950+30+17</m:t>
                        </m:r>
                      </m:den>
                    </m:f>
                    <m:r>
                      <a:rPr kumimoji="0" lang="en-GB" sz="1800" b="0" i="1" u="none" strike="noStrike" kern="1200" cap="none" spc="0" normalizeH="0" baseline="0" noProof="0" smtClean="0">
                        <a:ln>
                          <a:noFill/>
                        </a:ln>
                        <a:solidFill>
                          <a:schemeClr val="bg2"/>
                        </a:solidFill>
                        <a:effectLst/>
                        <a:uLnTx/>
                        <a:uFillTx/>
                        <a:latin typeface="Cambria Math" panose="02040503050406030204" pitchFamily="18" charset="0"/>
                        <a:sym typeface="Arial"/>
                      </a:rPr>
                      <m:t>=0.95=95%</m:t>
                    </m:r>
                  </m:oMath>
                </a14:m>
                <a:endParaRPr lang="en-GB" dirty="0">
                  <a:sym typeface="Arial"/>
                </a:endParaRPr>
              </a:p>
              <a:p>
                <a:pPr marL="514350" indent="-285750">
                  <a:buFont typeface="Arial" panose="020B0604020202020204" pitchFamily="34" charset="0"/>
                  <a:buChar char="•"/>
                </a:pPr>
                <a:endParaRPr lang="en-GB" dirty="0">
                  <a:sym typeface="Arial"/>
                </a:endParaRPr>
              </a:p>
              <a:p>
                <a:pPr marL="228600" indent="0"/>
                <a:r>
                  <a:rPr lang="en-GB" dirty="0">
                    <a:sym typeface="Arial"/>
                  </a:rPr>
                  <a:t>However, we are failing to correctly predict the class we care about - the </a:t>
                </a:r>
                <a:r>
                  <a:rPr lang="en-GB" b="1" dirty="0">
                    <a:solidFill>
                      <a:schemeClr val="tx2"/>
                    </a:solidFill>
                    <a:sym typeface="Arial"/>
                  </a:rPr>
                  <a:t>SPAM</a:t>
                </a:r>
                <a:r>
                  <a:rPr lang="en-GB" dirty="0">
                    <a:sym typeface="Arial"/>
                  </a:rPr>
                  <a:t> emails, and we can see it in the poor performance of the other metrics:</a:t>
                </a:r>
              </a:p>
              <a:p>
                <a:pPr marL="971550" lvl="1" indent="-285750">
                  <a:buFont typeface="Arial" panose="020B0604020202020204" pitchFamily="34" charset="0"/>
                  <a:buChar char="•"/>
                </a:pPr>
                <a:r>
                  <a:rPr lang="en-GB" dirty="0">
                    <a:sym typeface="Arial"/>
                  </a:rPr>
                  <a:t>Precision: 3/33 = 10%</a:t>
                </a:r>
              </a:p>
              <a:p>
                <a:pPr marL="971550" lvl="1" indent="-285750">
                  <a:buFont typeface="Arial" panose="020B0604020202020204" pitchFamily="34" charset="0"/>
                  <a:buChar char="•"/>
                </a:pPr>
                <a:r>
                  <a:rPr lang="en-GB" dirty="0">
                    <a:sym typeface="Arial"/>
                  </a:rPr>
                  <a:t>Recall: 3/20 = 15%</a:t>
                </a:r>
              </a:p>
              <a:p>
                <a:pPr marL="228600" indent="0"/>
                <a:r>
                  <a:rPr lang="en-GB" dirty="0">
                    <a:sym typeface="Arial"/>
                  </a:rPr>
                  <a:t>So </a:t>
                </a:r>
                <a:r>
                  <a:rPr lang="en-GB" b="1" dirty="0">
                    <a:solidFill>
                      <a:schemeClr val="bg2"/>
                    </a:solidFill>
                    <a:sym typeface="Arial"/>
                  </a:rPr>
                  <a:t>Accuracy may not be the best choice </a:t>
                </a:r>
                <a:r>
                  <a:rPr lang="en-GB" dirty="0">
                    <a:sym typeface="Arial"/>
                  </a:rPr>
                  <a:t>for all problems</a:t>
                </a:r>
              </a:p>
            </p:txBody>
          </p:sp>
        </mc:Choice>
        <mc:Fallback xmlns="">
          <p:sp>
            <p:nvSpPr>
              <p:cNvPr id="2" name="Text Placeholder 1">
                <a:extLst>
                  <a:ext uri="{FF2B5EF4-FFF2-40B4-BE49-F238E27FC236}">
                    <a16:creationId xmlns:a16="http://schemas.microsoft.com/office/drawing/2014/main" id="{754CDCC6-4E91-4F44-B273-08F67231885D}"/>
                  </a:ext>
                </a:extLst>
              </p:cNvPr>
              <p:cNvSpPr>
                <a:spLocks noGrp="1" noRot="1" noChangeAspect="1" noMove="1" noResize="1" noEditPoints="1" noAdjustHandles="1" noChangeArrowheads="1" noChangeShapeType="1" noTextEdit="1"/>
              </p:cNvSpPr>
              <p:nvPr>
                <p:ph type="body" idx="1"/>
              </p:nvPr>
            </p:nvSpPr>
            <p:spPr>
              <a:xfrm>
                <a:off x="407987" y="1052736"/>
                <a:ext cx="6907213" cy="5454239"/>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5A7BBEA-972D-4F37-B1C8-41BA62531B12}"/>
              </a:ext>
            </a:extLst>
          </p:cNvPr>
          <p:cNvSpPr>
            <a:spLocks noGrp="1"/>
          </p:cNvSpPr>
          <p:nvPr>
            <p:ph type="title"/>
          </p:nvPr>
        </p:nvSpPr>
        <p:spPr/>
        <p:txBody>
          <a:bodyPr/>
          <a:lstStyle/>
          <a:p>
            <a:r>
              <a:rPr lang="en-GB"/>
              <a:t>Is Accuracy the Best Choice?</a:t>
            </a:r>
          </a:p>
        </p:txBody>
      </p:sp>
      <p:grpSp>
        <p:nvGrpSpPr>
          <p:cNvPr id="28" name="Group 27">
            <a:extLst>
              <a:ext uri="{FF2B5EF4-FFF2-40B4-BE49-F238E27FC236}">
                <a16:creationId xmlns:a16="http://schemas.microsoft.com/office/drawing/2014/main" id="{64B9748A-6DC0-43BF-8D88-587FEEDB5B7B}"/>
              </a:ext>
            </a:extLst>
          </p:cNvPr>
          <p:cNvGrpSpPr/>
          <p:nvPr/>
        </p:nvGrpSpPr>
        <p:grpSpPr>
          <a:xfrm>
            <a:off x="7468791" y="1811137"/>
            <a:ext cx="4240656" cy="3253127"/>
            <a:chOff x="1696190" y="1626429"/>
            <a:chExt cx="7829030" cy="4552406"/>
          </a:xfrm>
        </p:grpSpPr>
        <p:sp>
          <p:nvSpPr>
            <p:cNvPr id="29" name="Rectangle 28">
              <a:extLst>
                <a:ext uri="{FF2B5EF4-FFF2-40B4-BE49-F238E27FC236}">
                  <a16:creationId xmlns:a16="http://schemas.microsoft.com/office/drawing/2014/main" id="{47C03C79-7A68-47CE-ABAE-5AE1EE1C235C}"/>
                </a:ext>
              </a:extLst>
            </p:cNvPr>
            <p:cNvSpPr/>
            <p:nvPr/>
          </p:nvSpPr>
          <p:spPr>
            <a:xfrm>
              <a:off x="2666780" y="2386299"/>
              <a:ext cx="3409950" cy="18780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6D84915-7E61-4478-A7CF-50635F448A2D}"/>
                </a:ext>
              </a:extLst>
            </p:cNvPr>
            <p:cNvSpPr/>
            <p:nvPr/>
          </p:nvSpPr>
          <p:spPr>
            <a:xfrm>
              <a:off x="2666780" y="4300824"/>
              <a:ext cx="3409950" cy="18780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7C59CF6-4AE2-408E-9FF3-58165FB1C7CB}"/>
                </a:ext>
              </a:extLst>
            </p:cNvPr>
            <p:cNvSpPr/>
            <p:nvPr/>
          </p:nvSpPr>
          <p:spPr>
            <a:xfrm>
              <a:off x="6115270" y="2386299"/>
              <a:ext cx="3409950" cy="18780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9A3CE60-C3E8-46AF-AEBE-81D1F0590F97}"/>
                </a:ext>
              </a:extLst>
            </p:cNvPr>
            <p:cNvSpPr/>
            <p:nvPr/>
          </p:nvSpPr>
          <p:spPr>
            <a:xfrm>
              <a:off x="6115270" y="4300824"/>
              <a:ext cx="3409950" cy="18780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A2392D69-FCA1-4468-BDBB-7D03F706A399}"/>
                </a:ext>
              </a:extLst>
            </p:cNvPr>
            <p:cNvSpPr txBox="1">
              <a:spLocks/>
            </p:cNvSpPr>
            <p:nvPr/>
          </p:nvSpPr>
          <p:spPr>
            <a:xfrm>
              <a:off x="3449619" y="2019922"/>
              <a:ext cx="1821981"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t>Not Spam</a:t>
              </a:r>
            </a:p>
          </p:txBody>
        </p:sp>
        <p:sp>
          <p:nvSpPr>
            <p:cNvPr id="34" name="Content Placeholder 2">
              <a:extLst>
                <a:ext uri="{FF2B5EF4-FFF2-40B4-BE49-F238E27FC236}">
                  <a16:creationId xmlns:a16="http://schemas.microsoft.com/office/drawing/2014/main" id="{EA185700-7A4F-4D2E-8589-B44C1D72411F}"/>
                </a:ext>
              </a:extLst>
            </p:cNvPr>
            <p:cNvSpPr txBox="1">
              <a:spLocks/>
            </p:cNvSpPr>
            <p:nvPr/>
          </p:nvSpPr>
          <p:spPr>
            <a:xfrm>
              <a:off x="6909256" y="2019923"/>
              <a:ext cx="1821981"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t>Spam</a:t>
              </a:r>
            </a:p>
          </p:txBody>
        </p:sp>
        <p:sp>
          <p:nvSpPr>
            <p:cNvPr id="35" name="Content Placeholder 2">
              <a:extLst>
                <a:ext uri="{FF2B5EF4-FFF2-40B4-BE49-F238E27FC236}">
                  <a16:creationId xmlns:a16="http://schemas.microsoft.com/office/drawing/2014/main" id="{CD11C45B-F773-464A-A051-40B29AE047CD}"/>
                </a:ext>
              </a:extLst>
            </p:cNvPr>
            <p:cNvSpPr txBox="1">
              <a:spLocks/>
            </p:cNvSpPr>
            <p:nvPr/>
          </p:nvSpPr>
          <p:spPr>
            <a:xfrm>
              <a:off x="5047183" y="1626429"/>
              <a:ext cx="2036802" cy="5014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a:t>Prediction</a:t>
              </a:r>
            </a:p>
          </p:txBody>
        </p:sp>
        <p:grpSp>
          <p:nvGrpSpPr>
            <p:cNvPr id="36" name="Group 35">
              <a:extLst>
                <a:ext uri="{FF2B5EF4-FFF2-40B4-BE49-F238E27FC236}">
                  <a16:creationId xmlns:a16="http://schemas.microsoft.com/office/drawing/2014/main" id="{8C9A6A1E-78D0-4DE0-82CF-53799142951C}"/>
                </a:ext>
              </a:extLst>
            </p:cNvPr>
            <p:cNvGrpSpPr/>
            <p:nvPr/>
          </p:nvGrpSpPr>
          <p:grpSpPr>
            <a:xfrm>
              <a:off x="1696190" y="2414315"/>
              <a:ext cx="860563" cy="3736506"/>
              <a:chOff x="1696190" y="2414315"/>
              <a:chExt cx="860563" cy="3736506"/>
            </a:xfrm>
          </p:grpSpPr>
          <p:sp>
            <p:nvSpPr>
              <p:cNvPr id="45" name="Content Placeholder 2">
                <a:extLst>
                  <a:ext uri="{FF2B5EF4-FFF2-40B4-BE49-F238E27FC236}">
                    <a16:creationId xmlns:a16="http://schemas.microsoft.com/office/drawing/2014/main" id="{E4C7753E-5521-47BB-9331-9ADA5B41099D}"/>
                  </a:ext>
                </a:extLst>
              </p:cNvPr>
              <p:cNvSpPr txBox="1">
                <a:spLocks/>
              </p:cNvSpPr>
              <p:nvPr/>
            </p:nvSpPr>
            <p:spPr>
              <a:xfrm rot="16200000">
                <a:off x="1461037" y="3140578"/>
                <a:ext cx="1821980"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accent1"/>
                    </a:solidFill>
                  </a:rPr>
                  <a:t>Not Spam</a:t>
                </a:r>
              </a:p>
            </p:txBody>
          </p:sp>
          <p:sp>
            <p:nvSpPr>
              <p:cNvPr id="46" name="Content Placeholder 2">
                <a:extLst>
                  <a:ext uri="{FF2B5EF4-FFF2-40B4-BE49-F238E27FC236}">
                    <a16:creationId xmlns:a16="http://schemas.microsoft.com/office/drawing/2014/main" id="{0B22CD51-CAB7-4457-85A1-DEDA8BC12A52}"/>
                  </a:ext>
                </a:extLst>
              </p:cNvPr>
              <p:cNvSpPr txBox="1">
                <a:spLocks/>
              </p:cNvSpPr>
              <p:nvPr/>
            </p:nvSpPr>
            <p:spPr>
              <a:xfrm rot="16200000">
                <a:off x="1461037" y="5055104"/>
                <a:ext cx="1821980"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rgbClr val="C00000"/>
                    </a:solidFill>
                  </a:rPr>
                  <a:t>Spam</a:t>
                </a:r>
              </a:p>
            </p:txBody>
          </p:sp>
          <p:sp>
            <p:nvSpPr>
              <p:cNvPr id="47" name="Content Placeholder 2">
                <a:extLst>
                  <a:ext uri="{FF2B5EF4-FFF2-40B4-BE49-F238E27FC236}">
                    <a16:creationId xmlns:a16="http://schemas.microsoft.com/office/drawing/2014/main" id="{4E455C8F-955C-4D1B-917F-7E8AE093F345}"/>
                  </a:ext>
                </a:extLst>
              </p:cNvPr>
              <p:cNvSpPr txBox="1">
                <a:spLocks/>
              </p:cNvSpPr>
              <p:nvPr/>
            </p:nvSpPr>
            <p:spPr>
              <a:xfrm rot="16200000">
                <a:off x="969927" y="4097842"/>
                <a:ext cx="1821980" cy="3694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b="1"/>
                  <a:t>Actual</a:t>
                </a:r>
              </a:p>
            </p:txBody>
          </p:sp>
        </p:grpSp>
        <p:sp>
          <p:nvSpPr>
            <p:cNvPr id="37" name="Content Placeholder 2">
              <a:extLst>
                <a:ext uri="{FF2B5EF4-FFF2-40B4-BE49-F238E27FC236}">
                  <a16:creationId xmlns:a16="http://schemas.microsoft.com/office/drawing/2014/main" id="{EEB78B0A-035D-4A60-BDA3-27E3A36DA3AF}"/>
                </a:ext>
              </a:extLst>
            </p:cNvPr>
            <p:cNvSpPr txBox="1">
              <a:spLocks/>
            </p:cNvSpPr>
            <p:nvPr/>
          </p:nvSpPr>
          <p:spPr>
            <a:xfrm>
              <a:off x="2840462" y="2946606"/>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True Negative</a:t>
              </a:r>
            </a:p>
          </p:txBody>
        </p:sp>
        <p:sp>
          <p:nvSpPr>
            <p:cNvPr id="38" name="Content Placeholder 2">
              <a:extLst>
                <a:ext uri="{FF2B5EF4-FFF2-40B4-BE49-F238E27FC236}">
                  <a16:creationId xmlns:a16="http://schemas.microsoft.com/office/drawing/2014/main" id="{79C60A96-A482-42F8-A8EF-CA6D02A3F80B}"/>
                </a:ext>
              </a:extLst>
            </p:cNvPr>
            <p:cNvSpPr txBox="1">
              <a:spLocks/>
            </p:cNvSpPr>
            <p:nvPr/>
          </p:nvSpPr>
          <p:spPr>
            <a:xfrm>
              <a:off x="6288955" y="2946606"/>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False Positive</a:t>
              </a:r>
            </a:p>
          </p:txBody>
        </p:sp>
        <p:sp>
          <p:nvSpPr>
            <p:cNvPr id="39" name="Content Placeholder 2">
              <a:extLst>
                <a:ext uri="{FF2B5EF4-FFF2-40B4-BE49-F238E27FC236}">
                  <a16:creationId xmlns:a16="http://schemas.microsoft.com/office/drawing/2014/main" id="{E6070DCA-255D-4F9B-B8F3-ECD6C31162BE}"/>
                </a:ext>
              </a:extLst>
            </p:cNvPr>
            <p:cNvSpPr txBox="1">
              <a:spLocks/>
            </p:cNvSpPr>
            <p:nvPr/>
          </p:nvSpPr>
          <p:spPr>
            <a:xfrm>
              <a:off x="2840462" y="4860754"/>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False Negative</a:t>
              </a:r>
            </a:p>
          </p:txBody>
        </p:sp>
        <p:sp>
          <p:nvSpPr>
            <p:cNvPr id="40" name="Content Placeholder 2">
              <a:extLst>
                <a:ext uri="{FF2B5EF4-FFF2-40B4-BE49-F238E27FC236}">
                  <a16:creationId xmlns:a16="http://schemas.microsoft.com/office/drawing/2014/main" id="{9FB3CEB3-7E2C-451F-A769-2FD79BB201E7}"/>
                </a:ext>
              </a:extLst>
            </p:cNvPr>
            <p:cNvSpPr txBox="1">
              <a:spLocks/>
            </p:cNvSpPr>
            <p:nvPr/>
          </p:nvSpPr>
          <p:spPr>
            <a:xfrm>
              <a:off x="6288955" y="4860754"/>
              <a:ext cx="3087616" cy="447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200" b="1">
                  <a:solidFill>
                    <a:schemeClr val="bg1"/>
                  </a:solidFill>
                </a:rPr>
                <a:t>True Positive</a:t>
              </a:r>
            </a:p>
          </p:txBody>
        </p:sp>
        <p:sp>
          <p:nvSpPr>
            <p:cNvPr id="41" name="Content Placeholder 2">
              <a:extLst>
                <a:ext uri="{FF2B5EF4-FFF2-40B4-BE49-F238E27FC236}">
                  <a16:creationId xmlns:a16="http://schemas.microsoft.com/office/drawing/2014/main" id="{52400216-AC1C-489F-96A2-A32B2CA0C0E8}"/>
                </a:ext>
              </a:extLst>
            </p:cNvPr>
            <p:cNvSpPr txBox="1">
              <a:spLocks/>
            </p:cNvSpPr>
            <p:nvPr/>
          </p:nvSpPr>
          <p:spPr>
            <a:xfrm>
              <a:off x="6263918" y="5123481"/>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3</a:t>
              </a:r>
            </a:p>
          </p:txBody>
        </p:sp>
        <p:sp>
          <p:nvSpPr>
            <p:cNvPr id="42" name="Content Placeholder 2">
              <a:extLst>
                <a:ext uri="{FF2B5EF4-FFF2-40B4-BE49-F238E27FC236}">
                  <a16:creationId xmlns:a16="http://schemas.microsoft.com/office/drawing/2014/main" id="{7F5AB9B6-F1C2-4F79-9D28-07C010ED9491}"/>
                </a:ext>
              </a:extLst>
            </p:cNvPr>
            <p:cNvSpPr txBox="1">
              <a:spLocks/>
            </p:cNvSpPr>
            <p:nvPr/>
          </p:nvSpPr>
          <p:spPr>
            <a:xfrm>
              <a:off x="2815427" y="5143725"/>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17</a:t>
              </a:r>
            </a:p>
          </p:txBody>
        </p:sp>
        <p:sp>
          <p:nvSpPr>
            <p:cNvPr id="43" name="Content Placeholder 2">
              <a:extLst>
                <a:ext uri="{FF2B5EF4-FFF2-40B4-BE49-F238E27FC236}">
                  <a16:creationId xmlns:a16="http://schemas.microsoft.com/office/drawing/2014/main" id="{43567C77-8ED1-4F2E-A155-55EE5DB2B061}"/>
                </a:ext>
              </a:extLst>
            </p:cNvPr>
            <p:cNvSpPr txBox="1">
              <a:spLocks/>
            </p:cNvSpPr>
            <p:nvPr/>
          </p:nvSpPr>
          <p:spPr>
            <a:xfrm>
              <a:off x="6263918" y="3174707"/>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30</a:t>
              </a:r>
            </a:p>
          </p:txBody>
        </p:sp>
        <p:sp>
          <p:nvSpPr>
            <p:cNvPr id="44" name="Content Placeholder 2">
              <a:extLst>
                <a:ext uri="{FF2B5EF4-FFF2-40B4-BE49-F238E27FC236}">
                  <a16:creationId xmlns:a16="http://schemas.microsoft.com/office/drawing/2014/main" id="{152183E1-CD45-4793-B5DB-732A433AE7B8}"/>
                </a:ext>
              </a:extLst>
            </p:cNvPr>
            <p:cNvSpPr txBox="1">
              <a:spLocks/>
            </p:cNvSpPr>
            <p:nvPr/>
          </p:nvSpPr>
          <p:spPr>
            <a:xfrm>
              <a:off x="2840462" y="3241107"/>
              <a:ext cx="3112654" cy="728231"/>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2200" b="1">
                  <a:solidFill>
                    <a:schemeClr val="bg1"/>
                  </a:solidFill>
                </a:rPr>
                <a:t>950</a:t>
              </a:r>
            </a:p>
          </p:txBody>
        </p:sp>
      </p:grpSp>
    </p:spTree>
    <p:extLst>
      <p:ext uri="{BB962C8B-B14F-4D97-AF65-F5344CB8AC3E}">
        <p14:creationId xmlns:p14="http://schemas.microsoft.com/office/powerpoint/2010/main" val="230607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anim calcmode="lin" valueType="num">
                                      <p:cBhvr>
                                        <p:cTn id="11" dur="1000" fill="hold"/>
                                        <p:tgtEl>
                                          <p:spTgt spid="28"/>
                                        </p:tgtEl>
                                        <p:attrNameLst>
                                          <p:attrName>ppt_x</p:attrName>
                                        </p:attrNameLst>
                                      </p:cBhvr>
                                      <p:tavLst>
                                        <p:tav tm="0">
                                          <p:val>
                                            <p:strVal val="#ppt_x"/>
                                          </p:val>
                                        </p:tav>
                                        <p:tav tm="100000">
                                          <p:val>
                                            <p:strVal val="#ppt_x"/>
                                          </p:val>
                                        </p:tav>
                                      </p:tavLst>
                                    </p:anim>
                                    <p:anim calcmode="lin" valueType="num">
                                      <p:cBhvr>
                                        <p:cTn id="1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500"/>
                                        <p:tgtEl>
                                          <p:spTgt spid="2">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wipe(left)">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wipe(left)">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wipe(left)">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wipe(left)">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wipe(left)">
                                      <p:cBhvr>
                                        <p:cTn id="40" dur="500"/>
                                        <p:tgtEl>
                                          <p:spTgt spid="2">
                                            <p:txEl>
                                              <p:pRg st="7" end="7"/>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wipe(left)">
                                      <p:cBhvr>
                                        <p:cTn id="43" dur="500"/>
                                        <p:tgtEl>
                                          <p:spTgt spid="2">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
                                            <p:txEl>
                                              <p:pRg st="9" end="9"/>
                                            </p:txEl>
                                          </p:spTgt>
                                        </p:tgtEl>
                                        <p:attrNameLst>
                                          <p:attrName>style.visibility</p:attrName>
                                        </p:attrNameLst>
                                      </p:cBhvr>
                                      <p:to>
                                        <p:strVal val="visible"/>
                                      </p:to>
                                    </p:set>
                                    <p:animEffect transition="in" filter="wipe(left)">
                                      <p:cBhvr>
                                        <p:cTn id="4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88" name="Rounded Rectangle 27">
            <a:extLst>
              <a:ext uri="{FF2B5EF4-FFF2-40B4-BE49-F238E27FC236}">
                <a16:creationId xmlns:a16="http://schemas.microsoft.com/office/drawing/2014/main" id="{CFC646AA-2A6F-4C7C-8A3E-83F120C932FD}"/>
              </a:ext>
            </a:extLst>
          </p:cNvPr>
          <p:cNvSpPr/>
          <p:nvPr/>
        </p:nvSpPr>
        <p:spPr>
          <a:xfrm>
            <a:off x="6263500" y="1635230"/>
            <a:ext cx="5383553" cy="2064083"/>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7" name="Rounded Rectangle 27">
            <a:extLst>
              <a:ext uri="{FF2B5EF4-FFF2-40B4-BE49-F238E27FC236}">
                <a16:creationId xmlns:a16="http://schemas.microsoft.com/office/drawing/2014/main" id="{C004A298-EB4C-43C0-BC0F-E5C4E6605B4A}"/>
              </a:ext>
            </a:extLst>
          </p:cNvPr>
          <p:cNvSpPr/>
          <p:nvPr/>
        </p:nvSpPr>
        <p:spPr>
          <a:xfrm>
            <a:off x="647791" y="1639701"/>
            <a:ext cx="5383553" cy="2064083"/>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1" name="Google Shape;221;p24"/>
          <p:cNvSpPr txBox="1">
            <a:spLocks noGrp="1"/>
          </p:cNvSpPr>
          <p:nvPr>
            <p:ph type="title"/>
          </p:nvPr>
        </p:nvSpPr>
        <p:spPr>
          <a:xfrm>
            <a:off x="369475" y="240816"/>
            <a:ext cx="11733956" cy="7016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400"/>
              <a:buNone/>
            </a:pPr>
            <a:r>
              <a:rPr lang="en-GB"/>
              <a:t>Recap: The Machine Learning Ecosystem</a:t>
            </a:r>
            <a:endParaRPr/>
          </a:p>
        </p:txBody>
      </p:sp>
      <p:sp>
        <p:nvSpPr>
          <p:cNvPr id="13" name="TextBox 12">
            <a:extLst>
              <a:ext uri="{FF2B5EF4-FFF2-40B4-BE49-F238E27FC236}">
                <a16:creationId xmlns:a16="http://schemas.microsoft.com/office/drawing/2014/main" id="{764BF400-6642-47BD-BE1C-8D1F2B2AA572}"/>
              </a:ext>
            </a:extLst>
          </p:cNvPr>
          <p:cNvSpPr txBox="1"/>
          <p:nvPr/>
        </p:nvSpPr>
        <p:spPr>
          <a:xfrm>
            <a:off x="6447775" y="1641921"/>
            <a:ext cx="4994965" cy="124906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285750" indent="-285750">
              <a:lnSpc>
                <a:spcPct val="120000"/>
              </a:lnSpc>
              <a:spcBef>
                <a:spcPts val="1000"/>
              </a:spcBef>
              <a:buClr>
                <a:schemeClr val="dk1"/>
              </a:buClr>
              <a:buSzPts val="1600"/>
              <a:buChar char="•"/>
              <a:defRPr sz="1800" b="1">
                <a:solidFill>
                  <a:schemeClr val="dk1"/>
                </a:solidFill>
                <a:latin typeface="Open Sans"/>
                <a:ea typeface="Open Sans"/>
                <a:cs typeface="Open Sans"/>
                <a:sym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pPr marL="0" indent="0">
              <a:buNone/>
            </a:pPr>
            <a:r>
              <a:rPr lang="en-US" sz="1600">
                <a:solidFill>
                  <a:schemeClr val="accent4"/>
                </a:solidFill>
              </a:rPr>
              <a:t>Unsupervised Machine Learning</a:t>
            </a:r>
          </a:p>
          <a:p>
            <a:pPr marL="0" indent="0">
              <a:lnSpc>
                <a:spcPct val="100000"/>
              </a:lnSpc>
              <a:spcBef>
                <a:spcPts val="1200"/>
              </a:spcBef>
              <a:spcAft>
                <a:spcPts val="600"/>
              </a:spcAft>
              <a:buNone/>
            </a:pPr>
            <a:r>
              <a:rPr lang="en-GB" sz="1600" b="0">
                <a:solidFill>
                  <a:srgbClr val="57595D"/>
                </a:solidFill>
              </a:rPr>
              <a:t>…uses </a:t>
            </a:r>
            <a:r>
              <a:rPr lang="en-GB" sz="1600">
                <a:solidFill>
                  <a:schemeClr val="accent4"/>
                </a:solidFill>
              </a:rPr>
              <a:t>unlabelled datasets </a:t>
            </a:r>
            <a:r>
              <a:rPr lang="en-GB" sz="1600" b="0">
                <a:solidFill>
                  <a:srgbClr val="57595D"/>
                </a:solidFill>
              </a:rPr>
              <a:t>to train algorithms in classifying data</a:t>
            </a:r>
            <a:endParaRPr lang="en-US" sz="1600" b="0">
              <a:solidFill>
                <a:srgbClr val="132E57"/>
              </a:solidFill>
            </a:endParaRPr>
          </a:p>
        </p:txBody>
      </p:sp>
      <p:sp>
        <p:nvSpPr>
          <p:cNvPr id="15" name="TextBox 14">
            <a:extLst>
              <a:ext uri="{FF2B5EF4-FFF2-40B4-BE49-F238E27FC236}">
                <a16:creationId xmlns:a16="http://schemas.microsoft.com/office/drawing/2014/main" id="{FB5D077F-9A49-4856-9AAA-2081DC86B69C}"/>
              </a:ext>
            </a:extLst>
          </p:cNvPr>
          <p:cNvSpPr txBox="1"/>
          <p:nvPr/>
        </p:nvSpPr>
        <p:spPr>
          <a:xfrm>
            <a:off x="879947" y="1635230"/>
            <a:ext cx="4779708" cy="11633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285750" indent="-285750">
              <a:lnSpc>
                <a:spcPct val="120000"/>
              </a:lnSpc>
              <a:spcBef>
                <a:spcPts val="1000"/>
              </a:spcBef>
              <a:buClr>
                <a:schemeClr val="dk1"/>
              </a:buClr>
              <a:buSzPts val="1600"/>
              <a:buChar char="•"/>
              <a:defRPr sz="1800" b="1">
                <a:solidFill>
                  <a:schemeClr val="dk1"/>
                </a:solidFill>
                <a:latin typeface="Open Sans"/>
                <a:ea typeface="Open Sans"/>
                <a:cs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defRPr>
            </a:lvl9pPr>
          </a:lstStyle>
          <a:p>
            <a:pPr marL="0" indent="0">
              <a:buNone/>
            </a:pPr>
            <a:r>
              <a:rPr lang="en-US" sz="1600">
                <a:solidFill>
                  <a:schemeClr val="bg2"/>
                </a:solidFill>
              </a:rPr>
              <a:t>Supervised Machine Learning</a:t>
            </a:r>
          </a:p>
          <a:p>
            <a:pPr marL="0" indent="0">
              <a:buNone/>
            </a:pPr>
            <a:r>
              <a:rPr lang="en-US" sz="1600" b="0"/>
              <a:t>…uses </a:t>
            </a:r>
            <a:r>
              <a:rPr lang="en-US" sz="1600"/>
              <a:t>labelled</a:t>
            </a:r>
            <a:r>
              <a:rPr lang="en-US" sz="1600" b="0"/>
              <a:t> datasets to train algorithms in classifying data</a:t>
            </a:r>
          </a:p>
        </p:txBody>
      </p:sp>
      <p:sp>
        <p:nvSpPr>
          <p:cNvPr id="49" name="Text Placeholder 1">
            <a:extLst>
              <a:ext uri="{FF2B5EF4-FFF2-40B4-BE49-F238E27FC236}">
                <a16:creationId xmlns:a16="http://schemas.microsoft.com/office/drawing/2014/main" id="{5FB1DCDB-BCC7-4C2B-97F6-965FB799DE56}"/>
              </a:ext>
            </a:extLst>
          </p:cNvPr>
          <p:cNvSpPr>
            <a:spLocks noGrp="1"/>
          </p:cNvSpPr>
          <p:nvPr>
            <p:ph type="body" idx="1"/>
          </p:nvPr>
        </p:nvSpPr>
        <p:spPr>
          <a:xfrm>
            <a:off x="436766" y="1042078"/>
            <a:ext cx="11289891" cy="459985"/>
          </a:xfrm>
        </p:spPr>
        <p:txBody>
          <a:bodyPr>
            <a:noAutofit/>
          </a:bodyPr>
          <a:lstStyle/>
          <a:p>
            <a:pPr marL="0" indent="0">
              <a:lnSpc>
                <a:spcPct val="100000"/>
              </a:lnSpc>
              <a:spcBef>
                <a:spcPts val="600"/>
              </a:spcBef>
            </a:pPr>
            <a:r>
              <a:rPr lang="en-GB" sz="1800">
                <a:solidFill>
                  <a:srgbClr val="57595D"/>
                </a:solidFill>
              </a:rPr>
              <a:t>There are four main types of </a:t>
            </a:r>
            <a:r>
              <a:rPr lang="en-GB" sz="1800" b="1">
                <a:solidFill>
                  <a:schemeClr val="tx1"/>
                </a:solidFill>
              </a:rPr>
              <a:t>Machine Learning</a:t>
            </a:r>
            <a:r>
              <a:rPr lang="en-GB" sz="1800">
                <a:solidFill>
                  <a:srgbClr val="57595D"/>
                </a:solidFill>
              </a:rPr>
              <a:t> algorithms:</a:t>
            </a:r>
          </a:p>
        </p:txBody>
      </p:sp>
      <p:sp>
        <p:nvSpPr>
          <p:cNvPr id="89" name="Rounded Rectangle 27">
            <a:extLst>
              <a:ext uri="{FF2B5EF4-FFF2-40B4-BE49-F238E27FC236}">
                <a16:creationId xmlns:a16="http://schemas.microsoft.com/office/drawing/2014/main" id="{F04D85C3-DF27-4EC5-BAD6-866F3BCCAEF0}"/>
              </a:ext>
            </a:extLst>
          </p:cNvPr>
          <p:cNvSpPr/>
          <p:nvPr/>
        </p:nvSpPr>
        <p:spPr>
          <a:xfrm>
            <a:off x="647791" y="3906074"/>
            <a:ext cx="5383553" cy="2064083"/>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TextBox 89">
            <a:extLst>
              <a:ext uri="{FF2B5EF4-FFF2-40B4-BE49-F238E27FC236}">
                <a16:creationId xmlns:a16="http://schemas.microsoft.com/office/drawing/2014/main" id="{0CEE3617-875B-49B9-9F70-53CBF7E5F46F}"/>
              </a:ext>
            </a:extLst>
          </p:cNvPr>
          <p:cNvSpPr txBox="1"/>
          <p:nvPr/>
        </p:nvSpPr>
        <p:spPr>
          <a:xfrm>
            <a:off x="833180" y="3912149"/>
            <a:ext cx="4994965" cy="1828775"/>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285750" indent="-285750">
              <a:lnSpc>
                <a:spcPct val="120000"/>
              </a:lnSpc>
              <a:spcBef>
                <a:spcPts val="1000"/>
              </a:spcBef>
              <a:buClr>
                <a:schemeClr val="dk1"/>
              </a:buClr>
              <a:buSzPts val="1600"/>
              <a:buChar char="•"/>
              <a:defRPr sz="1800" b="1">
                <a:solidFill>
                  <a:schemeClr val="dk1"/>
                </a:solidFill>
                <a:latin typeface="Open Sans"/>
                <a:ea typeface="Open Sans"/>
                <a:cs typeface="Open Sans"/>
                <a:sym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pPr marL="0" indent="0">
              <a:buNone/>
            </a:pPr>
            <a:r>
              <a:rPr lang="en-US" sz="1600" dirty="0">
                <a:solidFill>
                  <a:schemeClr val="tx2"/>
                </a:solidFill>
              </a:rPr>
              <a:t>Reinforcement Learning</a:t>
            </a:r>
          </a:p>
          <a:p>
            <a:pPr marL="0" indent="0">
              <a:buNone/>
            </a:pPr>
            <a:r>
              <a:rPr lang="en-US" sz="1600" b="0" dirty="0"/>
              <a:t>…uses reward maximization </a:t>
            </a:r>
            <a:r>
              <a:rPr lang="en-GB" sz="1600" b="0" dirty="0"/>
              <a:t>such that the algorithm determines the optimal behaviour in an environment</a:t>
            </a:r>
            <a:endParaRPr lang="en-US" sz="1600" b="0" dirty="0"/>
          </a:p>
        </p:txBody>
      </p:sp>
      <p:sp>
        <p:nvSpPr>
          <p:cNvPr id="51" name="Rounded Rectangle 27">
            <a:extLst>
              <a:ext uri="{FF2B5EF4-FFF2-40B4-BE49-F238E27FC236}">
                <a16:creationId xmlns:a16="http://schemas.microsoft.com/office/drawing/2014/main" id="{F56A84FB-36F0-4E9C-8649-EC159E4BDBEC}"/>
              </a:ext>
            </a:extLst>
          </p:cNvPr>
          <p:cNvSpPr/>
          <p:nvPr/>
        </p:nvSpPr>
        <p:spPr>
          <a:xfrm>
            <a:off x="6216733" y="3906073"/>
            <a:ext cx="5383553" cy="2064083"/>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FA790D32-0DA2-4BA5-8037-D0A69EFBB226}"/>
              </a:ext>
            </a:extLst>
          </p:cNvPr>
          <p:cNvSpPr txBox="1"/>
          <p:nvPr/>
        </p:nvSpPr>
        <p:spPr>
          <a:xfrm>
            <a:off x="6447775" y="3909419"/>
            <a:ext cx="4994965" cy="1831505"/>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285750" indent="-285750">
              <a:lnSpc>
                <a:spcPct val="120000"/>
              </a:lnSpc>
              <a:spcBef>
                <a:spcPts val="1000"/>
              </a:spcBef>
              <a:buClr>
                <a:schemeClr val="dk1"/>
              </a:buClr>
              <a:buSzPts val="1600"/>
              <a:buChar char="•"/>
              <a:defRPr sz="1800" b="1">
                <a:solidFill>
                  <a:schemeClr val="dk1"/>
                </a:solidFill>
                <a:latin typeface="Open Sans"/>
                <a:ea typeface="Open Sans"/>
                <a:cs typeface="Open Sans"/>
                <a:sym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pPr marL="0" indent="0">
              <a:buNone/>
            </a:pPr>
            <a:r>
              <a:rPr lang="en-US" sz="1600" dirty="0">
                <a:solidFill>
                  <a:schemeClr val="accent1"/>
                </a:solidFill>
              </a:rPr>
              <a:t>Deep Learning</a:t>
            </a:r>
          </a:p>
          <a:p>
            <a:pPr marL="0" indent="0">
              <a:buNone/>
            </a:pPr>
            <a:r>
              <a:rPr lang="en-US" sz="1600" b="0" dirty="0"/>
              <a:t>…learns data patterns and structure from the data itself and is scalable to big data. It can be used for supervised and unsupervised learning</a:t>
            </a:r>
          </a:p>
        </p:txBody>
      </p:sp>
      <p:sp>
        <p:nvSpPr>
          <p:cNvPr id="58" name="TextBox 57">
            <a:extLst>
              <a:ext uri="{FF2B5EF4-FFF2-40B4-BE49-F238E27FC236}">
                <a16:creationId xmlns:a16="http://schemas.microsoft.com/office/drawing/2014/main" id="{F1A69916-686C-46DF-BB03-20722CF33840}"/>
              </a:ext>
            </a:extLst>
          </p:cNvPr>
          <p:cNvSpPr txBox="1"/>
          <p:nvPr/>
        </p:nvSpPr>
        <p:spPr>
          <a:xfrm>
            <a:off x="3901225" y="3108085"/>
            <a:ext cx="1926920" cy="286232"/>
          </a:xfrm>
          <a:prstGeom prst="rect">
            <a:avLst/>
          </a:prstGeom>
          <a:noFill/>
        </p:spPr>
        <p:txBody>
          <a:bodyPr wrap="square">
            <a:spAutoFit/>
          </a:bodyPr>
          <a:lstStyle/>
          <a:p>
            <a:pPr lvl="1" algn="l" defTabSz="844550" rtl="0">
              <a:lnSpc>
                <a:spcPct val="90000"/>
              </a:lnSpc>
              <a:spcBef>
                <a:spcPct val="0"/>
              </a:spcBef>
              <a:spcAft>
                <a:spcPct val="15000"/>
              </a:spcAft>
            </a:pPr>
            <a:r>
              <a:rPr lang="en-GB" sz="1400" kern="1200">
                <a:latin typeface="Open Sans"/>
                <a:ea typeface="Open Sans"/>
                <a:cs typeface="Open Sans"/>
              </a:rPr>
              <a:t>Regression</a:t>
            </a:r>
          </a:p>
        </p:txBody>
      </p:sp>
      <p:sp>
        <p:nvSpPr>
          <p:cNvPr id="60" name="TextBox 59">
            <a:extLst>
              <a:ext uri="{FF2B5EF4-FFF2-40B4-BE49-F238E27FC236}">
                <a16:creationId xmlns:a16="http://schemas.microsoft.com/office/drawing/2014/main" id="{6A2BA817-C76E-407A-B773-32217AC42D3F}"/>
              </a:ext>
            </a:extLst>
          </p:cNvPr>
          <p:cNvSpPr txBox="1"/>
          <p:nvPr/>
        </p:nvSpPr>
        <p:spPr>
          <a:xfrm>
            <a:off x="1875582" y="3108085"/>
            <a:ext cx="1926920" cy="286232"/>
          </a:xfrm>
          <a:prstGeom prst="rect">
            <a:avLst/>
          </a:prstGeom>
          <a:noFill/>
        </p:spPr>
        <p:txBody>
          <a:bodyPr wrap="square">
            <a:spAutoFit/>
          </a:bodyPr>
          <a:lstStyle/>
          <a:p>
            <a:pPr lvl="1" algn="l" defTabSz="844550" rtl="0">
              <a:lnSpc>
                <a:spcPct val="90000"/>
              </a:lnSpc>
              <a:spcBef>
                <a:spcPct val="0"/>
              </a:spcBef>
              <a:spcAft>
                <a:spcPct val="15000"/>
              </a:spcAft>
            </a:pPr>
            <a:r>
              <a:rPr lang="en-GB" sz="1400" kern="1200">
                <a:latin typeface="Open Sans"/>
                <a:ea typeface="Open Sans"/>
                <a:cs typeface="Open Sans"/>
              </a:rPr>
              <a:t>Classification</a:t>
            </a:r>
          </a:p>
        </p:txBody>
      </p:sp>
      <p:sp>
        <p:nvSpPr>
          <p:cNvPr id="61" name="TextBox 60">
            <a:extLst>
              <a:ext uri="{FF2B5EF4-FFF2-40B4-BE49-F238E27FC236}">
                <a16:creationId xmlns:a16="http://schemas.microsoft.com/office/drawing/2014/main" id="{9B2D1F8C-9E58-40B1-9511-4CEC5F522D42}"/>
              </a:ext>
            </a:extLst>
          </p:cNvPr>
          <p:cNvSpPr txBox="1"/>
          <p:nvPr/>
        </p:nvSpPr>
        <p:spPr>
          <a:xfrm>
            <a:off x="9515820" y="3108085"/>
            <a:ext cx="1926920" cy="286232"/>
          </a:xfrm>
          <a:prstGeom prst="rect">
            <a:avLst/>
          </a:prstGeom>
          <a:noFill/>
        </p:spPr>
        <p:txBody>
          <a:bodyPr wrap="square">
            <a:spAutoFit/>
          </a:bodyPr>
          <a:lstStyle/>
          <a:p>
            <a:pPr lvl="1" algn="l" defTabSz="844550" rtl="0">
              <a:lnSpc>
                <a:spcPct val="90000"/>
              </a:lnSpc>
              <a:spcBef>
                <a:spcPct val="0"/>
              </a:spcBef>
              <a:spcAft>
                <a:spcPct val="15000"/>
              </a:spcAft>
            </a:pPr>
            <a:r>
              <a:rPr lang="en-GB" sz="1400" kern="1200">
                <a:latin typeface="Open Sans"/>
                <a:ea typeface="Open Sans"/>
                <a:cs typeface="Open Sans"/>
              </a:rPr>
              <a:t>Association</a:t>
            </a:r>
          </a:p>
        </p:txBody>
      </p:sp>
      <p:sp>
        <p:nvSpPr>
          <p:cNvPr id="62" name="TextBox 61">
            <a:extLst>
              <a:ext uri="{FF2B5EF4-FFF2-40B4-BE49-F238E27FC236}">
                <a16:creationId xmlns:a16="http://schemas.microsoft.com/office/drawing/2014/main" id="{0B413A38-4EEA-4FD1-91EB-7465875EE767}"/>
              </a:ext>
            </a:extLst>
          </p:cNvPr>
          <p:cNvSpPr txBox="1"/>
          <p:nvPr/>
        </p:nvSpPr>
        <p:spPr>
          <a:xfrm>
            <a:off x="7490177" y="3108085"/>
            <a:ext cx="1926920" cy="286232"/>
          </a:xfrm>
          <a:prstGeom prst="rect">
            <a:avLst/>
          </a:prstGeom>
          <a:noFill/>
        </p:spPr>
        <p:txBody>
          <a:bodyPr wrap="square">
            <a:spAutoFit/>
          </a:bodyPr>
          <a:lstStyle/>
          <a:p>
            <a:pPr lvl="1" algn="l" defTabSz="844550" rtl="0">
              <a:lnSpc>
                <a:spcPct val="90000"/>
              </a:lnSpc>
              <a:spcBef>
                <a:spcPct val="0"/>
              </a:spcBef>
              <a:spcAft>
                <a:spcPct val="15000"/>
              </a:spcAft>
            </a:pPr>
            <a:r>
              <a:rPr lang="en-GB" sz="1400" kern="1200">
                <a:latin typeface="Open Sans"/>
                <a:ea typeface="Open Sans"/>
                <a:cs typeface="Open Sans"/>
              </a:rPr>
              <a:t>Clustering</a:t>
            </a:r>
          </a:p>
        </p:txBody>
      </p:sp>
      <p:sp>
        <p:nvSpPr>
          <p:cNvPr id="5" name="Rectangle: Rounded Corners 4">
            <a:extLst>
              <a:ext uri="{FF2B5EF4-FFF2-40B4-BE49-F238E27FC236}">
                <a16:creationId xmlns:a16="http://schemas.microsoft.com/office/drawing/2014/main" id="{BA49CD40-44B7-4411-A01B-BAB10B36974C}"/>
              </a:ext>
            </a:extLst>
          </p:cNvPr>
          <p:cNvSpPr/>
          <p:nvPr/>
        </p:nvSpPr>
        <p:spPr>
          <a:xfrm>
            <a:off x="1671268" y="2931785"/>
            <a:ext cx="1700005" cy="614979"/>
          </a:xfrm>
          <a:prstGeom prst="roundRect">
            <a:avLst>
              <a:gd name="adj" fmla="val 6865"/>
            </a:avLst>
          </a:prstGeom>
          <a:solidFill>
            <a:srgbClr val="3271D2">
              <a:alpha val="18039"/>
            </a:srgbClr>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078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anim calcmode="lin" valueType="num">
                                      <p:cBhvr>
                                        <p:cTn id="8" dur="1000" fill="hold"/>
                                        <p:tgtEl>
                                          <p:spTgt spid="87"/>
                                        </p:tgtEl>
                                        <p:attrNameLst>
                                          <p:attrName>ppt_x</p:attrName>
                                        </p:attrNameLst>
                                      </p:cBhvr>
                                      <p:tavLst>
                                        <p:tav tm="0">
                                          <p:val>
                                            <p:strVal val="#ppt_x"/>
                                          </p:val>
                                        </p:tav>
                                        <p:tav tm="100000">
                                          <p:val>
                                            <p:strVal val="#ppt_x"/>
                                          </p:val>
                                        </p:tav>
                                      </p:tavLst>
                                    </p:anim>
                                    <p:anim calcmode="lin" valueType="num">
                                      <p:cBhvr>
                                        <p:cTn id="9" dur="1000" fill="hold"/>
                                        <p:tgtEl>
                                          <p:spTgt spid="8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1000"/>
                                        <p:tgtEl>
                                          <p:spTgt spid="88"/>
                                        </p:tgtEl>
                                      </p:cBhvr>
                                    </p:animEffect>
                                    <p:anim calcmode="lin" valueType="num">
                                      <p:cBhvr>
                                        <p:cTn id="20" dur="1000" fill="hold"/>
                                        <p:tgtEl>
                                          <p:spTgt spid="88"/>
                                        </p:tgtEl>
                                        <p:attrNameLst>
                                          <p:attrName>ppt_x</p:attrName>
                                        </p:attrNameLst>
                                      </p:cBhvr>
                                      <p:tavLst>
                                        <p:tav tm="0">
                                          <p:val>
                                            <p:strVal val="#ppt_x"/>
                                          </p:val>
                                        </p:tav>
                                        <p:tav tm="100000">
                                          <p:val>
                                            <p:strVal val="#ppt_x"/>
                                          </p:val>
                                        </p:tav>
                                      </p:tavLst>
                                    </p:anim>
                                    <p:anim calcmode="lin" valueType="num">
                                      <p:cBhvr>
                                        <p:cTn id="21" dur="1000" fill="hold"/>
                                        <p:tgtEl>
                                          <p:spTgt spid="8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1000"/>
                                        <p:tgtEl>
                                          <p:spTgt spid="51"/>
                                        </p:tgtEl>
                                      </p:cBhvr>
                                    </p:animEffect>
                                    <p:anim calcmode="lin" valueType="num">
                                      <p:cBhvr>
                                        <p:cTn id="32" dur="1000" fill="hold"/>
                                        <p:tgtEl>
                                          <p:spTgt spid="51"/>
                                        </p:tgtEl>
                                        <p:attrNameLst>
                                          <p:attrName>ppt_x</p:attrName>
                                        </p:attrNameLst>
                                      </p:cBhvr>
                                      <p:tavLst>
                                        <p:tav tm="0">
                                          <p:val>
                                            <p:strVal val="#ppt_x"/>
                                          </p:val>
                                        </p:tav>
                                        <p:tav tm="100000">
                                          <p:val>
                                            <p:strVal val="#ppt_x"/>
                                          </p:val>
                                        </p:tav>
                                      </p:tavLst>
                                    </p:anim>
                                    <p:anim calcmode="lin" valueType="num">
                                      <p:cBhvr>
                                        <p:cTn id="33" dur="1000" fill="hold"/>
                                        <p:tgtEl>
                                          <p:spTgt spid="5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1000"/>
                                        <p:tgtEl>
                                          <p:spTgt spid="52"/>
                                        </p:tgtEl>
                                      </p:cBhvr>
                                    </p:animEffect>
                                    <p:anim calcmode="lin" valueType="num">
                                      <p:cBhvr>
                                        <p:cTn id="37" dur="1000" fill="hold"/>
                                        <p:tgtEl>
                                          <p:spTgt spid="52"/>
                                        </p:tgtEl>
                                        <p:attrNameLst>
                                          <p:attrName>ppt_x</p:attrName>
                                        </p:attrNameLst>
                                      </p:cBhvr>
                                      <p:tavLst>
                                        <p:tav tm="0">
                                          <p:val>
                                            <p:strVal val="#ppt_x"/>
                                          </p:val>
                                        </p:tav>
                                        <p:tav tm="100000">
                                          <p:val>
                                            <p:strVal val="#ppt_x"/>
                                          </p:val>
                                        </p:tav>
                                      </p:tavLst>
                                    </p:anim>
                                    <p:anim calcmode="lin" valueType="num">
                                      <p:cBhvr>
                                        <p:cTn id="38"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7" grpId="0" animBg="1"/>
      <p:bldP spid="13" grpId="0"/>
      <p:bldP spid="15" grpId="0"/>
      <p:bldP spid="51" grpId="0" animBg="1"/>
      <p:bldP spid="5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8D1E8-D68C-594E-965B-CE10343353FE}"/>
              </a:ext>
            </a:extLst>
          </p:cNvPr>
          <p:cNvSpPr>
            <a:spLocks noGrp="1"/>
          </p:cNvSpPr>
          <p:nvPr>
            <p:ph type="title"/>
          </p:nvPr>
        </p:nvSpPr>
        <p:spPr/>
        <p:txBody>
          <a:bodyPr/>
          <a:lstStyle/>
          <a:p>
            <a:r>
              <a:rPr lang="en-US"/>
              <a:t>The ROC Curve</a:t>
            </a:r>
          </a:p>
        </p:txBody>
      </p:sp>
      <p:sp>
        <p:nvSpPr>
          <p:cNvPr id="3" name="Content Placeholder 2">
            <a:extLst>
              <a:ext uri="{FF2B5EF4-FFF2-40B4-BE49-F238E27FC236}">
                <a16:creationId xmlns:a16="http://schemas.microsoft.com/office/drawing/2014/main" id="{88B969C6-7EF0-7E4E-AAC5-7520C5AA56CD}"/>
              </a:ext>
            </a:extLst>
          </p:cNvPr>
          <p:cNvSpPr>
            <a:spLocks noGrp="1"/>
          </p:cNvSpPr>
          <p:nvPr>
            <p:ph idx="1"/>
          </p:nvPr>
        </p:nvSpPr>
        <p:spPr>
          <a:xfrm>
            <a:off x="408600" y="1148576"/>
            <a:ext cx="11376000" cy="868018"/>
          </a:xfrm>
        </p:spPr>
        <p:txBody>
          <a:bodyPr>
            <a:normAutofit/>
          </a:bodyPr>
          <a:lstStyle/>
          <a:p>
            <a:pPr marL="263525" indent="-34925"/>
            <a:r>
              <a:rPr lang="en-CA" b="1" kern="1200">
                <a:solidFill>
                  <a:schemeClr val="tx2"/>
                </a:solidFill>
              </a:rPr>
              <a:t>The Receiver Operating Characteristic (ROC) curve visualizes the model performance </a:t>
            </a:r>
            <a:r>
              <a:rPr lang="en-CA" kern="1200">
                <a:solidFill>
                  <a:schemeClr val="tx1"/>
                </a:solidFill>
              </a:rPr>
              <a:t>and is a useful way to evaluate the results of a binary classification model.</a:t>
            </a:r>
          </a:p>
        </p:txBody>
      </p:sp>
      <p:sp>
        <p:nvSpPr>
          <p:cNvPr id="7" name="Content Placeholder 2">
            <a:extLst>
              <a:ext uri="{FF2B5EF4-FFF2-40B4-BE49-F238E27FC236}">
                <a16:creationId xmlns:a16="http://schemas.microsoft.com/office/drawing/2014/main" id="{54CE8F61-2C7B-B745-BC3E-C63E32C67F65}"/>
              </a:ext>
            </a:extLst>
          </p:cNvPr>
          <p:cNvSpPr txBox="1">
            <a:spLocks/>
          </p:cNvSpPr>
          <p:nvPr/>
        </p:nvSpPr>
        <p:spPr>
          <a:xfrm>
            <a:off x="868023" y="2480210"/>
            <a:ext cx="3112248" cy="1430881"/>
          </a:xfrm>
          <a:prstGeom prst="rect">
            <a:avLst/>
          </a:prstGeom>
          <a:noFill/>
          <a:ln>
            <a:noFill/>
          </a:ln>
        </p:spPr>
        <p:txBody>
          <a:bodyPr spcFirstLastPara="1" wrap="square" lIns="0" tIns="0" rIns="0" bIns="0" anchor="t" anchorCtr="0">
            <a:normAutofit fontScale="92500" lnSpcReduction="20000"/>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500" b="1">
                <a:solidFill>
                  <a:schemeClr val="bg2"/>
                </a:solidFill>
              </a:rPr>
              <a:t>True Positive Rate</a:t>
            </a:r>
            <a:br>
              <a:rPr lang="en-US" sz="1500">
                <a:solidFill>
                  <a:schemeClr val="tx1"/>
                </a:solidFill>
              </a:rPr>
            </a:br>
            <a:br>
              <a:rPr lang="en-US" sz="1500">
                <a:solidFill>
                  <a:schemeClr val="tx1"/>
                </a:solidFill>
              </a:rPr>
            </a:br>
            <a:r>
              <a:rPr lang="en-US" sz="1500">
                <a:solidFill>
                  <a:schemeClr val="tx1"/>
                </a:solidFill>
              </a:rPr>
              <a:t>Describes the proportion of </a:t>
            </a:r>
            <a:r>
              <a:rPr lang="en-US" sz="1500" b="1">
                <a:solidFill>
                  <a:schemeClr val="bg2"/>
                </a:solidFill>
              </a:rPr>
              <a:t>actual positives</a:t>
            </a:r>
            <a:r>
              <a:rPr lang="en-US" sz="1500">
                <a:solidFill>
                  <a:schemeClr val="tx1"/>
                </a:solidFill>
              </a:rPr>
              <a:t> that we correctly identified.</a:t>
            </a:r>
            <a:br>
              <a:rPr lang="en-US" sz="1500">
                <a:solidFill>
                  <a:schemeClr val="tx1"/>
                </a:solidFill>
              </a:rPr>
            </a:br>
            <a:br>
              <a:rPr lang="en-US" sz="1500">
                <a:solidFill>
                  <a:schemeClr val="tx1"/>
                </a:solidFill>
              </a:rPr>
            </a:br>
            <a:r>
              <a:rPr lang="en-US" sz="1500" b="1">
                <a:solidFill>
                  <a:schemeClr val="bg2"/>
                </a:solidFill>
              </a:rPr>
              <a:t>Same as recall.</a:t>
            </a:r>
          </a:p>
        </p:txBody>
      </p:sp>
      <p:sp>
        <p:nvSpPr>
          <p:cNvPr id="14" name="Content Placeholder 2">
            <a:extLst>
              <a:ext uri="{FF2B5EF4-FFF2-40B4-BE49-F238E27FC236}">
                <a16:creationId xmlns:a16="http://schemas.microsoft.com/office/drawing/2014/main" id="{F8B0DCB2-F516-0744-83AE-A636240DC419}"/>
              </a:ext>
            </a:extLst>
          </p:cNvPr>
          <p:cNvSpPr txBox="1">
            <a:spLocks/>
          </p:cNvSpPr>
          <p:nvPr/>
        </p:nvSpPr>
        <p:spPr>
          <a:xfrm>
            <a:off x="8014384" y="2454276"/>
            <a:ext cx="3112248" cy="9440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eaLnBrk="1" hangingPunct="1">
              <a:lnSpc>
                <a:spcPct val="120000"/>
              </a:lnSpc>
              <a:spcBef>
                <a:spcPts val="0"/>
              </a:spcBef>
              <a:spcAft>
                <a:spcPts val="1000"/>
              </a:spcAft>
              <a:buClr>
                <a:schemeClr val="dk1"/>
              </a:buClr>
              <a:buSzPts val="1600"/>
              <a:buFont typeface="Arial"/>
              <a:buNone/>
              <a:defRPr sz="1600" b="0" i="0" u="none" strike="noStrike" cap="none">
                <a:solidFill>
                  <a:schemeClr val="dk1"/>
                </a:solidFill>
                <a:latin typeface="Open Sans"/>
                <a:ea typeface="Open Sans"/>
                <a:cs typeface="Open Sans"/>
                <a:sym typeface="Open Sans"/>
              </a:defRPr>
            </a:lvl1pPr>
            <a:lvl2pPr marL="914400" marR="0" lvl="1"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eaLnBrk="1" hangingPunct="1">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eaLnBrk="1" hangingPunct="1">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algn="ctr"/>
            <a:r>
              <a:rPr lang="en-US" sz="1400" b="1">
                <a:solidFill>
                  <a:schemeClr val="accent4"/>
                </a:solidFill>
              </a:rPr>
              <a:t>False Positive Rate</a:t>
            </a:r>
          </a:p>
          <a:p>
            <a:pPr algn="ctr"/>
            <a:r>
              <a:rPr lang="en-US" sz="1400">
                <a:solidFill>
                  <a:schemeClr val="tx1"/>
                </a:solidFill>
              </a:rPr>
              <a:t>Describes the proportion of </a:t>
            </a:r>
            <a:r>
              <a:rPr lang="en-US" sz="1400" b="1">
                <a:solidFill>
                  <a:schemeClr val="accent4"/>
                </a:solidFill>
              </a:rPr>
              <a:t>actual</a:t>
            </a:r>
            <a:r>
              <a:rPr lang="en-US" sz="1400">
                <a:solidFill>
                  <a:schemeClr val="accent4"/>
                </a:solidFill>
              </a:rPr>
              <a:t> </a:t>
            </a:r>
            <a:r>
              <a:rPr lang="en-US" sz="1400" b="1">
                <a:solidFill>
                  <a:schemeClr val="accent4"/>
                </a:solidFill>
              </a:rPr>
              <a:t>negatives</a:t>
            </a:r>
            <a:r>
              <a:rPr lang="en-US" sz="1400">
                <a:solidFill>
                  <a:schemeClr val="tx1"/>
                </a:solidFill>
              </a:rPr>
              <a:t> that we flagged as positive.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5348D96-309A-4463-9760-40462FDB8044}"/>
                  </a:ext>
                </a:extLst>
              </p:cNvPr>
              <p:cNvSpPr txBox="1"/>
              <p:nvPr/>
            </p:nvSpPr>
            <p:spPr>
              <a:xfrm>
                <a:off x="-717382" y="4199131"/>
                <a:ext cx="6095234" cy="5334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𝑇𝑃𝑅</m:t>
                      </m:r>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m:t>
                      </m:r>
                      <m:f>
                        <m:fPr>
                          <m:ctrlPr>
                            <a:rPr kumimoji="0" lang="en-GB" i="1" u="none" strike="noStrike" kern="1200" cap="none" spc="0" normalizeH="0" baseline="0" noProof="0" smtClean="0">
                              <a:ln>
                                <a:noFill/>
                              </a:ln>
                              <a:solidFill>
                                <a:schemeClr val="bg2"/>
                              </a:solidFill>
                              <a:effectLst/>
                              <a:uLnTx/>
                              <a:uFillTx/>
                              <a:latin typeface="Cambria Math" panose="02040503050406030204" pitchFamily="18" charset="0"/>
                              <a:sym typeface="Arial"/>
                            </a:rPr>
                          </m:ctrlPr>
                        </m:fPr>
                        <m:num>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𝑇𝑟𝑢𝑒</m:t>
                          </m:r>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 </m:t>
                          </m:r>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𝑃𝑜𝑠𝑖𝑡𝑖𝑣𝑒</m:t>
                          </m:r>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 </m:t>
                          </m:r>
                        </m:num>
                        <m:den>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𝑇𝑟𝑢𝑒</m:t>
                          </m:r>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 </m:t>
                          </m:r>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𝑃𝑜𝑠𝑖𝑡𝑖𝑣𝑒</m:t>
                          </m:r>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 </m:t>
                          </m:r>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𝐹𝑎𝑙𝑠𝑒</m:t>
                          </m:r>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 </m:t>
                          </m:r>
                          <m:r>
                            <a:rPr kumimoji="0" lang="en-GB" b="0" i="1" u="none" strike="noStrike" kern="1200" cap="none" spc="0" normalizeH="0" baseline="0" noProof="0" smtClean="0">
                              <a:ln>
                                <a:noFill/>
                              </a:ln>
                              <a:solidFill>
                                <a:schemeClr val="bg2"/>
                              </a:solidFill>
                              <a:effectLst/>
                              <a:uLnTx/>
                              <a:uFillTx/>
                              <a:latin typeface="Cambria Math" panose="02040503050406030204" pitchFamily="18" charset="0"/>
                              <a:sym typeface="Arial"/>
                            </a:rPr>
                            <m:t>𝑁𝑒𝑔𝑎𝑡𝑖𝑣𝑒</m:t>
                          </m:r>
                        </m:den>
                      </m:f>
                    </m:oMath>
                  </m:oMathPara>
                </a14:m>
                <a:endParaRPr lang="en-CA" dirty="0"/>
              </a:p>
            </p:txBody>
          </p:sp>
        </mc:Choice>
        <mc:Fallback xmlns="">
          <p:sp>
            <p:nvSpPr>
              <p:cNvPr id="16" name="TextBox 15">
                <a:extLst>
                  <a:ext uri="{FF2B5EF4-FFF2-40B4-BE49-F238E27FC236}">
                    <a16:creationId xmlns:a16="http://schemas.microsoft.com/office/drawing/2014/main" id="{85348D96-309A-4463-9760-40462FDB8044}"/>
                  </a:ext>
                </a:extLst>
              </p:cNvPr>
              <p:cNvSpPr txBox="1">
                <a:spLocks noRot="1" noChangeAspect="1" noMove="1" noResize="1" noEditPoints="1" noAdjustHandles="1" noChangeArrowheads="1" noChangeShapeType="1" noTextEdit="1"/>
              </p:cNvSpPr>
              <p:nvPr/>
            </p:nvSpPr>
            <p:spPr>
              <a:xfrm>
                <a:off x="-717382" y="4199131"/>
                <a:ext cx="6095234" cy="533416"/>
              </a:xfrm>
              <a:prstGeom prst="rect">
                <a:avLst/>
              </a:prstGeom>
              <a:blipFill>
                <a:blip r:embed="rId3"/>
                <a:stretch>
                  <a:fillRect b="-5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14704C-A614-4297-A8CE-66AB34E3D5F5}"/>
                  </a:ext>
                </a:extLst>
              </p:cNvPr>
              <p:cNvSpPr txBox="1"/>
              <p:nvPr/>
            </p:nvSpPr>
            <p:spPr>
              <a:xfrm>
                <a:off x="6121480" y="4168712"/>
                <a:ext cx="6095234" cy="539122"/>
              </a:xfrm>
              <a:prstGeom prst="rect">
                <a:avLst/>
              </a:prstGeom>
              <a:noFill/>
            </p:spPr>
            <p:txBody>
              <a:bodyPr wrap="square">
                <a:spAutoFit/>
              </a:bodyPr>
              <a:lstStyle/>
              <a:p>
                <a:pPr marL="685800" lvl="1" indent="0" algn="ctr">
                  <a:buNone/>
                </a:pPr>
                <a14:m>
                  <m:oMathPara xmlns:m="http://schemas.openxmlformats.org/officeDocument/2006/math">
                    <m:oMathParaPr>
                      <m:jc m:val="centerGroup"/>
                    </m:oMathParaPr>
                    <m:oMath xmlns:m="http://schemas.openxmlformats.org/officeDocument/2006/math">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𝐹𝑃𝑅</m:t>
                      </m:r>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m:t>
                      </m:r>
                      <m:f>
                        <m:fPr>
                          <m:ctrlPr>
                            <a:rPr kumimoji="0" lang="en-GB" i="1" u="none" strike="noStrike" kern="1200" cap="none" spc="0" normalizeH="0" baseline="0" noProof="0" smtClean="0">
                              <a:ln>
                                <a:noFill/>
                              </a:ln>
                              <a:solidFill>
                                <a:schemeClr val="accent4"/>
                              </a:solidFill>
                              <a:effectLst/>
                              <a:uLnTx/>
                              <a:uFillTx/>
                              <a:latin typeface="Cambria Math" panose="02040503050406030204" pitchFamily="18" charset="0"/>
                              <a:sym typeface="Arial"/>
                            </a:rPr>
                          </m:ctrlPr>
                        </m:fPr>
                        <m:num>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𝐹𝑎𝑙𝑠𝑒</m:t>
                          </m:r>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 </m:t>
                          </m:r>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𝑃𝑜𝑠𝑖𝑡𝑖𝑣𝑒</m:t>
                          </m:r>
                        </m:num>
                        <m:den>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𝑇𝑟𝑢𝑒</m:t>
                          </m:r>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 </m:t>
                          </m:r>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𝑁𝑒𝑔𝑎𝑡𝑖𝑣𝑒</m:t>
                          </m:r>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 </m:t>
                          </m:r>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𝐹𝑎𝑙𝑠𝑒</m:t>
                          </m:r>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 </m:t>
                          </m:r>
                          <m:r>
                            <a:rPr kumimoji="0" lang="en-GB" b="0" i="1" u="none" strike="noStrike" kern="1200" cap="none" spc="0" normalizeH="0" baseline="0" noProof="0" smtClean="0">
                              <a:ln>
                                <a:noFill/>
                              </a:ln>
                              <a:solidFill>
                                <a:schemeClr val="accent4"/>
                              </a:solidFill>
                              <a:effectLst/>
                              <a:uLnTx/>
                              <a:uFillTx/>
                              <a:latin typeface="Cambria Math" panose="02040503050406030204" pitchFamily="18" charset="0"/>
                              <a:sym typeface="Arial"/>
                            </a:rPr>
                            <m:t>𝑃𝑜𝑠𝑖𝑡𝑖𝑣𝑒</m:t>
                          </m:r>
                        </m:den>
                      </m:f>
                    </m:oMath>
                  </m:oMathPara>
                </a14:m>
                <a:endParaRPr lang="en-GB">
                  <a:solidFill>
                    <a:schemeClr val="accent4"/>
                  </a:solidFill>
                </a:endParaRPr>
              </a:p>
            </p:txBody>
          </p:sp>
        </mc:Choice>
        <mc:Fallback xmlns="">
          <p:sp>
            <p:nvSpPr>
              <p:cNvPr id="17" name="TextBox 16">
                <a:extLst>
                  <a:ext uri="{FF2B5EF4-FFF2-40B4-BE49-F238E27FC236}">
                    <a16:creationId xmlns:a16="http://schemas.microsoft.com/office/drawing/2014/main" id="{F014704C-A614-4297-A8CE-66AB34E3D5F5}"/>
                  </a:ext>
                </a:extLst>
              </p:cNvPr>
              <p:cNvSpPr txBox="1">
                <a:spLocks noRot="1" noChangeAspect="1" noMove="1" noResize="1" noEditPoints="1" noAdjustHandles="1" noChangeArrowheads="1" noChangeShapeType="1" noTextEdit="1"/>
              </p:cNvSpPr>
              <p:nvPr/>
            </p:nvSpPr>
            <p:spPr>
              <a:xfrm>
                <a:off x="6121480" y="4168712"/>
                <a:ext cx="6095234" cy="539122"/>
              </a:xfrm>
              <a:prstGeom prst="rect">
                <a:avLst/>
              </a:prstGeom>
              <a:blipFill>
                <a:blip r:embed="rId4"/>
                <a:stretch>
                  <a:fillRect b="-5682"/>
                </a:stretch>
              </a:blipFill>
            </p:spPr>
            <p:txBody>
              <a:bodyPr/>
              <a:lstStyle/>
              <a:p>
                <a:r>
                  <a:rPr lang="en-US">
                    <a:noFill/>
                  </a:rPr>
                  <a:t> </a:t>
                </a:r>
              </a:p>
            </p:txBody>
          </p:sp>
        </mc:Fallback>
      </mc:AlternateContent>
      <p:sp>
        <p:nvSpPr>
          <p:cNvPr id="20" name="Arc 19">
            <a:extLst>
              <a:ext uri="{FF2B5EF4-FFF2-40B4-BE49-F238E27FC236}">
                <a16:creationId xmlns:a16="http://schemas.microsoft.com/office/drawing/2014/main" id="{47489F7A-CFDE-4DF4-9B74-8AB10DC22C7E}"/>
              </a:ext>
            </a:extLst>
          </p:cNvPr>
          <p:cNvSpPr/>
          <p:nvPr/>
        </p:nvSpPr>
        <p:spPr>
          <a:xfrm flipH="1">
            <a:off x="4873738" y="2650652"/>
            <a:ext cx="4535732" cy="4181595"/>
          </a:xfrm>
          <a:prstGeom prst="arc">
            <a:avLst>
              <a:gd name="adj1" fmla="val 16282525"/>
              <a:gd name="adj2" fmla="val 11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 name="Group 3">
            <a:extLst>
              <a:ext uri="{FF2B5EF4-FFF2-40B4-BE49-F238E27FC236}">
                <a16:creationId xmlns:a16="http://schemas.microsoft.com/office/drawing/2014/main" id="{ABB31005-52FC-4572-9D85-089360336FE8}"/>
              </a:ext>
            </a:extLst>
          </p:cNvPr>
          <p:cNvGrpSpPr/>
          <p:nvPr/>
        </p:nvGrpSpPr>
        <p:grpSpPr>
          <a:xfrm>
            <a:off x="4264036" y="2454276"/>
            <a:ext cx="3442365" cy="2645998"/>
            <a:chOff x="4264036" y="2454276"/>
            <a:chExt cx="3442365" cy="2645998"/>
          </a:xfrm>
        </p:grpSpPr>
        <p:cxnSp>
          <p:nvCxnSpPr>
            <p:cNvPr id="18" name="Straight Connector 17">
              <a:extLst>
                <a:ext uri="{FF2B5EF4-FFF2-40B4-BE49-F238E27FC236}">
                  <a16:creationId xmlns:a16="http://schemas.microsoft.com/office/drawing/2014/main" id="{7C0E8560-DA2E-47F0-8631-57BF708E0A2E}"/>
                </a:ext>
              </a:extLst>
            </p:cNvPr>
            <p:cNvCxnSpPr/>
            <p:nvPr/>
          </p:nvCxnSpPr>
          <p:spPr>
            <a:xfrm>
              <a:off x="4853051" y="2531331"/>
              <a:ext cx="0" cy="223972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9239E8-6195-4B87-8F9C-D778CDE09926}"/>
                </a:ext>
              </a:extLst>
            </p:cNvPr>
            <p:cNvCxnSpPr>
              <a:cxnSpLocks/>
            </p:cNvCxnSpPr>
            <p:nvPr/>
          </p:nvCxnSpPr>
          <p:spPr>
            <a:xfrm>
              <a:off x="4853051" y="4771056"/>
              <a:ext cx="2411969"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C89154D-9223-473A-8E9E-692E08DAD81B}"/>
                </a:ext>
              </a:extLst>
            </p:cNvPr>
            <p:cNvSpPr txBox="1"/>
            <p:nvPr/>
          </p:nvSpPr>
          <p:spPr>
            <a:xfrm>
              <a:off x="4264036" y="2454276"/>
              <a:ext cx="882762" cy="307777"/>
            </a:xfrm>
            <a:prstGeom prst="rect">
              <a:avLst/>
            </a:prstGeom>
            <a:noFill/>
          </p:spPr>
          <p:txBody>
            <a:bodyPr wrap="square">
              <a:spAutoFit/>
            </a:bodyPr>
            <a:lstStyle/>
            <a:p>
              <a:r>
                <a:rPr lang="en-US" sz="1400" b="1">
                  <a:solidFill>
                    <a:schemeClr val="bg2"/>
                  </a:solidFill>
                </a:rPr>
                <a:t>TPR</a:t>
              </a:r>
              <a:endParaRPr lang="en-CA"/>
            </a:p>
          </p:txBody>
        </p:sp>
        <p:sp>
          <p:nvSpPr>
            <p:cNvPr id="22" name="TextBox 21">
              <a:extLst>
                <a:ext uri="{FF2B5EF4-FFF2-40B4-BE49-F238E27FC236}">
                  <a16:creationId xmlns:a16="http://schemas.microsoft.com/office/drawing/2014/main" id="{D7AE55F5-2580-464B-B007-78DBAE3D125C}"/>
                </a:ext>
              </a:extLst>
            </p:cNvPr>
            <p:cNvSpPr txBox="1"/>
            <p:nvPr/>
          </p:nvSpPr>
          <p:spPr>
            <a:xfrm>
              <a:off x="6823639" y="4792497"/>
              <a:ext cx="882762" cy="307777"/>
            </a:xfrm>
            <a:prstGeom prst="rect">
              <a:avLst/>
            </a:prstGeom>
            <a:noFill/>
          </p:spPr>
          <p:txBody>
            <a:bodyPr wrap="square">
              <a:spAutoFit/>
            </a:bodyPr>
            <a:lstStyle/>
            <a:p>
              <a:r>
                <a:rPr lang="en-US" b="1">
                  <a:solidFill>
                    <a:schemeClr val="accent4"/>
                  </a:solidFill>
                </a:rPr>
                <a:t>F</a:t>
              </a:r>
              <a:r>
                <a:rPr lang="en-US" sz="1400" b="1">
                  <a:solidFill>
                    <a:schemeClr val="accent4"/>
                  </a:solidFill>
                </a:rPr>
                <a:t>PR</a:t>
              </a:r>
              <a:endParaRPr lang="en-CA">
                <a:solidFill>
                  <a:schemeClr val="accent4"/>
                </a:solidFill>
              </a:endParaRPr>
            </a:p>
          </p:txBody>
        </p:sp>
        <p:cxnSp>
          <p:nvCxnSpPr>
            <p:cNvPr id="23" name="Straight Connector 22">
              <a:extLst>
                <a:ext uri="{FF2B5EF4-FFF2-40B4-BE49-F238E27FC236}">
                  <a16:creationId xmlns:a16="http://schemas.microsoft.com/office/drawing/2014/main" id="{DDD79789-B0CC-4054-AAFE-5134C5262E11}"/>
                </a:ext>
              </a:extLst>
            </p:cNvPr>
            <p:cNvCxnSpPr>
              <a:cxnSpLocks/>
            </p:cNvCxnSpPr>
            <p:nvPr/>
          </p:nvCxnSpPr>
          <p:spPr>
            <a:xfrm flipV="1">
              <a:off x="4853051" y="2640818"/>
              <a:ext cx="2288553" cy="2120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Google Shape;2215;p90">
            <a:extLst>
              <a:ext uri="{FF2B5EF4-FFF2-40B4-BE49-F238E27FC236}">
                <a16:creationId xmlns:a16="http://schemas.microsoft.com/office/drawing/2014/main" id="{1BBBA8DF-E123-46C0-B132-90C4090EBDEF}"/>
              </a:ext>
            </a:extLst>
          </p:cNvPr>
          <p:cNvSpPr txBox="1"/>
          <p:nvPr/>
        </p:nvSpPr>
        <p:spPr>
          <a:xfrm>
            <a:off x="557692" y="5178040"/>
            <a:ext cx="10887047" cy="1230019"/>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457200" indent="-228600">
              <a:lnSpc>
                <a:spcPct val="120000"/>
              </a:lnSpc>
              <a:spcBef>
                <a:spcPts val="1000"/>
              </a:spcBef>
              <a:buClr>
                <a:schemeClr val="dk1"/>
              </a:buClr>
              <a:buSzPts val="1600"/>
              <a:buFont typeface="Open Sans"/>
              <a:buNone/>
              <a:defRPr sz="1800" b="1" kern="1200">
                <a:solidFill>
                  <a:schemeClr val="tx2"/>
                </a:solidFill>
                <a:latin typeface="Open Sans"/>
                <a:ea typeface="Open Sans"/>
                <a:cs typeface="Open Sans"/>
                <a:sym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r>
              <a:rPr lang="en-US" b="0" dirty="0">
                <a:solidFill>
                  <a:schemeClr val="tx1"/>
                </a:solidFill>
              </a:rPr>
              <a:t>Each classification model we create can be </a:t>
            </a:r>
            <a:r>
              <a:rPr lang="en-US" dirty="0">
                <a:solidFill>
                  <a:schemeClr val="tx1"/>
                </a:solidFill>
              </a:rPr>
              <a:t>plotted as a curve </a:t>
            </a:r>
            <a:r>
              <a:rPr lang="en-US" b="0" dirty="0">
                <a:solidFill>
                  <a:schemeClr val="tx1"/>
                </a:solidFill>
              </a:rPr>
              <a:t>on this chart.</a:t>
            </a:r>
          </a:p>
          <a:p>
            <a:r>
              <a:rPr lang="en-US" b="0" dirty="0">
                <a:solidFill>
                  <a:schemeClr val="tx1"/>
                </a:solidFill>
              </a:rPr>
              <a:t>The further the ROC curve from the </a:t>
            </a:r>
            <a:r>
              <a:rPr lang="en-US" dirty="0">
                <a:solidFill>
                  <a:schemeClr val="tx1"/>
                </a:solidFill>
              </a:rPr>
              <a:t>random classifier </a:t>
            </a:r>
            <a:r>
              <a:rPr lang="en-US" b="0" dirty="0">
                <a:solidFill>
                  <a:schemeClr val="tx1"/>
                </a:solidFill>
              </a:rPr>
              <a:t>(towards TPR), </a:t>
            </a:r>
            <a:r>
              <a:rPr lang="en-US" dirty="0"/>
              <a:t>the better the model is at predicting overall results.</a:t>
            </a:r>
          </a:p>
        </p:txBody>
      </p:sp>
      <p:grpSp>
        <p:nvGrpSpPr>
          <p:cNvPr id="6" name="Group 5">
            <a:extLst>
              <a:ext uri="{FF2B5EF4-FFF2-40B4-BE49-F238E27FC236}">
                <a16:creationId xmlns:a16="http://schemas.microsoft.com/office/drawing/2014/main" id="{1359F479-3825-4AD9-ABD8-C831B5691494}"/>
              </a:ext>
            </a:extLst>
          </p:cNvPr>
          <p:cNvGrpSpPr/>
          <p:nvPr/>
        </p:nvGrpSpPr>
        <p:grpSpPr>
          <a:xfrm>
            <a:off x="4999038" y="2654712"/>
            <a:ext cx="1027275" cy="969077"/>
            <a:chOff x="4999038" y="2654712"/>
            <a:chExt cx="1027275" cy="969077"/>
          </a:xfrm>
        </p:grpSpPr>
        <p:cxnSp>
          <p:nvCxnSpPr>
            <p:cNvPr id="30" name="Straight Arrow Connector 29">
              <a:extLst>
                <a:ext uri="{FF2B5EF4-FFF2-40B4-BE49-F238E27FC236}">
                  <a16:creationId xmlns:a16="http://schemas.microsoft.com/office/drawing/2014/main" id="{1A99EDDE-1D44-4677-BAD6-FD771C169205}"/>
                </a:ext>
              </a:extLst>
            </p:cNvPr>
            <p:cNvCxnSpPr>
              <a:cxnSpLocks/>
            </p:cNvCxnSpPr>
            <p:nvPr/>
          </p:nvCxnSpPr>
          <p:spPr>
            <a:xfrm flipH="1" flipV="1">
              <a:off x="5019054" y="2654712"/>
              <a:ext cx="1007259" cy="96907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A27D3FE-6531-405D-909F-94B938B9B906}"/>
                </a:ext>
              </a:extLst>
            </p:cNvPr>
            <p:cNvSpPr txBox="1"/>
            <p:nvPr/>
          </p:nvSpPr>
          <p:spPr>
            <a:xfrm rot="2602553">
              <a:off x="4999038" y="2759889"/>
              <a:ext cx="882762" cy="276999"/>
            </a:xfrm>
            <a:prstGeom prst="rect">
              <a:avLst/>
            </a:prstGeom>
            <a:noFill/>
          </p:spPr>
          <p:txBody>
            <a:bodyPr wrap="square">
              <a:spAutoFit/>
            </a:bodyPr>
            <a:lstStyle/>
            <a:p>
              <a:r>
                <a:rPr lang="en-US" sz="1200" b="1">
                  <a:solidFill>
                    <a:schemeClr val="tx2"/>
                  </a:solidFill>
                  <a:latin typeface="Open Sans" panose="020B0606030504020204" pitchFamily="34" charset="0"/>
                  <a:ea typeface="Open Sans" panose="020B0606030504020204" pitchFamily="34" charset="0"/>
                  <a:cs typeface="Open Sans" panose="020B0606030504020204" pitchFamily="34" charset="0"/>
                </a:rPr>
                <a:t>Better</a:t>
              </a:r>
              <a:endParaRPr lang="en-CA" sz="12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3" name="TextBox 32">
            <a:extLst>
              <a:ext uri="{FF2B5EF4-FFF2-40B4-BE49-F238E27FC236}">
                <a16:creationId xmlns:a16="http://schemas.microsoft.com/office/drawing/2014/main" id="{190F5FB9-80F2-4768-8B24-74D4327498C8}"/>
              </a:ext>
            </a:extLst>
          </p:cNvPr>
          <p:cNvSpPr txBox="1"/>
          <p:nvPr/>
        </p:nvSpPr>
        <p:spPr>
          <a:xfrm rot="18985088">
            <a:off x="6033502" y="2956908"/>
            <a:ext cx="1628710" cy="276999"/>
          </a:xfrm>
          <a:prstGeom prst="rect">
            <a:avLst/>
          </a:prstGeom>
          <a:noFill/>
        </p:spPr>
        <p:txBody>
          <a:bodyPr wrap="square">
            <a:spAutoFit/>
          </a:body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Random Classifier</a:t>
            </a:r>
            <a:endParaRPr lang="en-CA"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8503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wipe(left)">
                                      <p:cBhvr>
                                        <p:cTn id="48" dur="500"/>
                                        <p:tgtEl>
                                          <p:spTgt spid="25">
                                            <p:txEl>
                                              <p:pRg st="0" end="0"/>
                                            </p:txEl>
                                          </p:spTgt>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5">
                                            <p:txEl>
                                              <p:pRg st="1" end="1"/>
                                            </p:txEl>
                                          </p:spTgt>
                                        </p:tgtEl>
                                        <p:attrNameLst>
                                          <p:attrName>style.visibility</p:attrName>
                                        </p:attrNameLst>
                                      </p:cBhvr>
                                      <p:to>
                                        <p:strVal val="visible"/>
                                      </p:to>
                                    </p:set>
                                    <p:animEffect transition="in" filter="wipe(left)">
                                      <p:cBhvr>
                                        <p:cTn id="56" dur="500"/>
                                        <p:tgtEl>
                                          <p:spTgt spid="25">
                                            <p:txEl>
                                              <p:pRg st="1" end="1"/>
                                            </p:txEl>
                                          </p:spTgt>
                                        </p:tgtEl>
                                      </p:cBhvr>
                                    </p:animEffect>
                                  </p:childTnLst>
                                </p:cTn>
                              </p:par>
                              <p:par>
                                <p:cTn id="57" presetID="22" presetClass="entr" presetSubtype="2"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right)">
                                      <p:cBhvr>
                                        <p:cTn id="5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4" grpId="0"/>
      <p:bldP spid="16" grpId="0"/>
      <p:bldP spid="17" grpId="0"/>
      <p:bldP spid="20" grpId="0" animBg="1"/>
      <p:bldP spid="25" grpId="0" uiExpand="1" build="p"/>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917AD2-16F5-4E98-9A1C-BF63C1338A67}"/>
              </a:ext>
            </a:extLst>
          </p:cNvPr>
          <p:cNvSpPr>
            <a:spLocks noGrp="1"/>
          </p:cNvSpPr>
          <p:nvPr>
            <p:ph type="body" idx="1"/>
          </p:nvPr>
        </p:nvSpPr>
        <p:spPr>
          <a:xfrm>
            <a:off x="407987" y="1228435"/>
            <a:ext cx="5688014" cy="4378037"/>
          </a:xfrm>
        </p:spPr>
        <p:txBody>
          <a:bodyPr>
            <a:noAutofit/>
          </a:bodyPr>
          <a:lstStyle/>
          <a:p>
            <a:pPr marL="514350" indent="-285750">
              <a:buFont typeface="Arial" panose="020B0604020202020204" pitchFamily="34" charset="0"/>
              <a:buChar char="•"/>
            </a:pPr>
            <a:r>
              <a:rPr lang="en-GB">
                <a:solidFill>
                  <a:schemeClr val="tx1"/>
                </a:solidFill>
              </a:rPr>
              <a:t>AUC stands for </a:t>
            </a:r>
            <a:r>
              <a:rPr lang="en-GB" b="1">
                <a:solidFill>
                  <a:schemeClr val="bg2"/>
                </a:solidFill>
              </a:rPr>
              <a:t>Area Under the Curve</a:t>
            </a:r>
            <a:r>
              <a:rPr lang="en-GB">
                <a:solidFill>
                  <a:schemeClr val="tx1"/>
                </a:solidFill>
              </a:rPr>
              <a:t>.  It is calculated as the surface or area that sits underneath the curve.</a:t>
            </a:r>
          </a:p>
          <a:p>
            <a:pPr marL="514350" indent="-285750">
              <a:buFont typeface="Arial" panose="020B0604020202020204" pitchFamily="34" charset="0"/>
              <a:buChar char="•"/>
            </a:pPr>
            <a:r>
              <a:rPr lang="en-GB">
                <a:solidFill>
                  <a:schemeClr val="tx1"/>
                </a:solidFill>
              </a:rPr>
              <a:t>Helps summarise the ROC curve into a single number between 0 and 1, to help compare </a:t>
            </a:r>
            <a:r>
              <a:rPr lang="en-GB" b="1">
                <a:solidFill>
                  <a:schemeClr val="bg2"/>
                </a:solidFill>
              </a:rPr>
              <a:t>different algorithms </a:t>
            </a:r>
            <a:endParaRPr lang="en-GB">
              <a:solidFill>
                <a:schemeClr val="bg2"/>
              </a:solidFill>
            </a:endParaRPr>
          </a:p>
          <a:p>
            <a:pPr marL="514350" indent="-285750">
              <a:buFont typeface="Arial" panose="020B0604020202020204" pitchFamily="34" charset="0"/>
              <a:buChar char="•"/>
            </a:pPr>
            <a:r>
              <a:rPr lang="en-GB" b="1">
                <a:solidFill>
                  <a:schemeClr val="accent4"/>
                </a:solidFill>
              </a:rPr>
              <a:t>Higher AUC </a:t>
            </a:r>
            <a:r>
              <a:rPr lang="en-GB">
                <a:solidFill>
                  <a:schemeClr val="tx1"/>
                </a:solidFill>
              </a:rPr>
              <a:t>(close to 1) means the model is better at separating classes.</a:t>
            </a:r>
          </a:p>
          <a:p>
            <a:pPr marL="514350" indent="-285750">
              <a:buFont typeface="Arial" panose="020B0604020202020204" pitchFamily="34" charset="0"/>
              <a:buChar char="•"/>
            </a:pPr>
            <a:r>
              <a:rPr lang="en-GB">
                <a:solidFill>
                  <a:schemeClr val="tx1"/>
                </a:solidFill>
              </a:rPr>
              <a:t>A </a:t>
            </a:r>
            <a:r>
              <a:rPr lang="en-GB" b="1">
                <a:solidFill>
                  <a:schemeClr val="accent4"/>
                </a:solidFill>
              </a:rPr>
              <a:t>perfect model would display a square </a:t>
            </a:r>
            <a:r>
              <a:rPr lang="en-GB">
                <a:solidFill>
                  <a:schemeClr val="tx1"/>
                </a:solidFill>
              </a:rPr>
              <a:t>in order to maximize the area.</a:t>
            </a:r>
          </a:p>
        </p:txBody>
      </p:sp>
      <p:sp>
        <p:nvSpPr>
          <p:cNvPr id="3" name="Title 2">
            <a:extLst>
              <a:ext uri="{FF2B5EF4-FFF2-40B4-BE49-F238E27FC236}">
                <a16:creationId xmlns:a16="http://schemas.microsoft.com/office/drawing/2014/main" id="{AB354FEB-66EA-4CF9-95C6-01A9A4931AE9}"/>
              </a:ext>
            </a:extLst>
          </p:cNvPr>
          <p:cNvSpPr>
            <a:spLocks noGrp="1"/>
          </p:cNvSpPr>
          <p:nvPr>
            <p:ph type="title"/>
          </p:nvPr>
        </p:nvSpPr>
        <p:spPr/>
        <p:txBody>
          <a:bodyPr/>
          <a:lstStyle/>
          <a:p>
            <a:r>
              <a:rPr lang="en-GB" dirty="0"/>
              <a:t>The ROC Curve - AUC</a:t>
            </a:r>
          </a:p>
        </p:txBody>
      </p:sp>
      <p:grpSp>
        <p:nvGrpSpPr>
          <p:cNvPr id="8" name="Group 7">
            <a:extLst>
              <a:ext uri="{FF2B5EF4-FFF2-40B4-BE49-F238E27FC236}">
                <a16:creationId xmlns:a16="http://schemas.microsoft.com/office/drawing/2014/main" id="{72D6118F-F71C-4D64-9426-79C9FEC5B3F5}"/>
              </a:ext>
            </a:extLst>
          </p:cNvPr>
          <p:cNvGrpSpPr/>
          <p:nvPr/>
        </p:nvGrpSpPr>
        <p:grpSpPr>
          <a:xfrm>
            <a:off x="6268546" y="1512685"/>
            <a:ext cx="5468951" cy="3967966"/>
            <a:chOff x="6545914" y="2235682"/>
            <a:chExt cx="4405526" cy="3196404"/>
          </a:xfrm>
        </p:grpSpPr>
        <p:sp>
          <p:nvSpPr>
            <p:cNvPr id="100" name="Freeform: Shape 99">
              <a:extLst>
                <a:ext uri="{FF2B5EF4-FFF2-40B4-BE49-F238E27FC236}">
                  <a16:creationId xmlns:a16="http://schemas.microsoft.com/office/drawing/2014/main" id="{D51F521E-B1C6-4107-B1CB-F76E3ED86692}"/>
                </a:ext>
              </a:extLst>
            </p:cNvPr>
            <p:cNvSpPr/>
            <p:nvPr/>
          </p:nvSpPr>
          <p:spPr>
            <a:xfrm>
              <a:off x="7314293" y="2559143"/>
              <a:ext cx="2703957" cy="2585901"/>
            </a:xfrm>
            <a:custGeom>
              <a:avLst/>
              <a:gdLst>
                <a:gd name="connsiteX0" fmla="*/ 2498094 w 2529861"/>
                <a:gd name="connsiteY0" fmla="*/ 0 h 2535313"/>
                <a:gd name="connsiteX1" fmla="*/ 2529861 w 2529861"/>
                <a:gd name="connsiteY1" fmla="*/ 1323057 h 2535313"/>
                <a:gd name="connsiteX2" fmla="*/ 2529861 w 2529861"/>
                <a:gd name="connsiteY2" fmla="*/ 2535313 h 2535313"/>
                <a:gd name="connsiteX3" fmla="*/ 0 w 2529861"/>
                <a:gd name="connsiteY3" fmla="*/ 2535313 h 2535313"/>
                <a:gd name="connsiteX4" fmla="*/ 12422 w 2529861"/>
                <a:gd name="connsiteY4" fmla="*/ 2285539 h 2535313"/>
                <a:gd name="connsiteX5" fmla="*/ 2498094 w 2529861"/>
                <a:gd name="connsiteY5" fmla="*/ 0 h 25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9861" h="2535313">
                  <a:moveTo>
                    <a:pt x="2498094" y="0"/>
                  </a:moveTo>
                  <a:lnTo>
                    <a:pt x="2529861" y="1323057"/>
                  </a:lnTo>
                  <a:lnTo>
                    <a:pt x="2529861" y="2535313"/>
                  </a:lnTo>
                  <a:lnTo>
                    <a:pt x="0" y="2535313"/>
                  </a:lnTo>
                  <a:lnTo>
                    <a:pt x="12422" y="2285539"/>
                  </a:lnTo>
                  <a:cubicBezTo>
                    <a:pt x="138979" y="1024306"/>
                    <a:pt x="1195263" y="30834"/>
                    <a:pt x="2498094" y="0"/>
                  </a:cubicBezTo>
                  <a:close/>
                </a:path>
              </a:pathLst>
            </a:cu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grpSp>
          <p:nvGrpSpPr>
            <p:cNvPr id="104" name="Group 103">
              <a:extLst>
                <a:ext uri="{FF2B5EF4-FFF2-40B4-BE49-F238E27FC236}">
                  <a16:creationId xmlns:a16="http://schemas.microsoft.com/office/drawing/2014/main" id="{B01FE857-1582-4E66-B8D3-C2DAA0416BE2}"/>
                </a:ext>
              </a:extLst>
            </p:cNvPr>
            <p:cNvGrpSpPr/>
            <p:nvPr/>
          </p:nvGrpSpPr>
          <p:grpSpPr>
            <a:xfrm>
              <a:off x="7663401" y="2771805"/>
              <a:ext cx="1027275" cy="969077"/>
              <a:chOff x="4999038" y="2654712"/>
              <a:chExt cx="1027275" cy="969077"/>
            </a:xfrm>
          </p:grpSpPr>
          <p:cxnSp>
            <p:nvCxnSpPr>
              <p:cNvPr id="105" name="Straight Arrow Connector 104">
                <a:extLst>
                  <a:ext uri="{FF2B5EF4-FFF2-40B4-BE49-F238E27FC236}">
                    <a16:creationId xmlns:a16="http://schemas.microsoft.com/office/drawing/2014/main" id="{04BEA55E-1B84-4D8F-B1AF-2A04878D6E37}"/>
                  </a:ext>
                </a:extLst>
              </p:cNvPr>
              <p:cNvCxnSpPr>
                <a:cxnSpLocks/>
              </p:cNvCxnSpPr>
              <p:nvPr/>
            </p:nvCxnSpPr>
            <p:spPr>
              <a:xfrm flipH="1" flipV="1">
                <a:off x="5019054" y="2654712"/>
                <a:ext cx="1007259" cy="96907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C1792BF-9DC0-4FA6-82FB-BA0C33E5B1A4}"/>
                  </a:ext>
                </a:extLst>
              </p:cNvPr>
              <p:cNvSpPr txBox="1"/>
              <p:nvPr/>
            </p:nvSpPr>
            <p:spPr>
              <a:xfrm rot="2602553">
                <a:off x="4999038" y="2744500"/>
                <a:ext cx="882762" cy="307777"/>
              </a:xfrm>
              <a:prstGeom prst="rect">
                <a:avLst/>
              </a:prstGeom>
              <a:noFill/>
            </p:spPr>
            <p:txBody>
              <a:bodyPr wrap="square">
                <a:spAutoFit/>
              </a:bodyPr>
              <a:lstStyle/>
              <a:p>
                <a:r>
                  <a:rPr lang="en-US" b="1">
                    <a:solidFill>
                      <a:schemeClr val="tx2"/>
                    </a:solidFill>
                    <a:latin typeface="Open Sans" panose="020B0606030504020204" pitchFamily="34" charset="0"/>
                    <a:ea typeface="Open Sans" panose="020B0606030504020204" pitchFamily="34" charset="0"/>
                    <a:cs typeface="Open Sans" panose="020B0606030504020204" pitchFamily="34" charset="0"/>
                  </a:rPr>
                  <a:t>Better</a:t>
                </a:r>
                <a:endParaRPr lang="en-CA">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07" name="TextBox 106">
              <a:extLst>
                <a:ext uri="{FF2B5EF4-FFF2-40B4-BE49-F238E27FC236}">
                  <a16:creationId xmlns:a16="http://schemas.microsoft.com/office/drawing/2014/main" id="{525CDDAD-9D04-4B4E-8CBE-25E886412255}"/>
                </a:ext>
              </a:extLst>
            </p:cNvPr>
            <p:cNvSpPr txBox="1"/>
            <p:nvPr/>
          </p:nvSpPr>
          <p:spPr>
            <a:xfrm rot="18969505">
              <a:off x="8728204" y="2757398"/>
              <a:ext cx="2223236" cy="307777"/>
            </a:xfrm>
            <a:prstGeom prst="rect">
              <a:avLst/>
            </a:prstGeom>
            <a:noFill/>
          </p:spPr>
          <p:txBody>
            <a:bodyPr wrap="square">
              <a:spAutoFit/>
            </a:bodyPr>
            <a:lstStyle/>
            <a:p>
              <a:r>
                <a:rPr lang="en-US">
                  <a:solidFill>
                    <a:schemeClr val="tx2"/>
                  </a:solidFill>
                  <a:latin typeface="Open Sans" panose="020B0606030504020204" pitchFamily="34" charset="0"/>
                  <a:ea typeface="Open Sans" panose="020B0606030504020204" pitchFamily="34" charset="0"/>
                  <a:cs typeface="Open Sans" panose="020B0606030504020204" pitchFamily="34" charset="0"/>
                </a:rPr>
                <a:t>Random Classifier</a:t>
              </a:r>
              <a:endParaRPr lang="en-CA">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4" name="Group 73">
              <a:extLst>
                <a:ext uri="{FF2B5EF4-FFF2-40B4-BE49-F238E27FC236}">
                  <a16:creationId xmlns:a16="http://schemas.microsoft.com/office/drawing/2014/main" id="{68540B0A-6EAD-4ABC-A429-232EA7FB951C}"/>
                </a:ext>
              </a:extLst>
            </p:cNvPr>
            <p:cNvGrpSpPr/>
            <p:nvPr/>
          </p:nvGrpSpPr>
          <p:grpSpPr>
            <a:xfrm>
              <a:off x="6545914" y="2235682"/>
              <a:ext cx="4195661" cy="3196404"/>
              <a:chOff x="7259614" y="2882667"/>
              <a:chExt cx="4195661" cy="3196404"/>
            </a:xfrm>
          </p:grpSpPr>
          <p:cxnSp>
            <p:nvCxnSpPr>
              <p:cNvPr id="84" name="Straight Connector 83">
                <a:extLst>
                  <a:ext uri="{FF2B5EF4-FFF2-40B4-BE49-F238E27FC236}">
                    <a16:creationId xmlns:a16="http://schemas.microsoft.com/office/drawing/2014/main" id="{8D4D81EA-ADB7-4E04-B06E-48E96AF7339B}"/>
                  </a:ext>
                </a:extLst>
              </p:cNvPr>
              <p:cNvCxnSpPr>
                <a:cxnSpLocks/>
              </p:cNvCxnSpPr>
              <p:nvPr/>
            </p:nvCxnSpPr>
            <p:spPr>
              <a:xfrm flipV="1">
                <a:off x="8010710" y="3217800"/>
                <a:ext cx="2697095" cy="256778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8E633E-DA87-4D5D-B2C1-49A283F3B01E}"/>
                  </a:ext>
                </a:extLst>
              </p:cNvPr>
              <p:cNvCxnSpPr/>
              <p:nvPr/>
            </p:nvCxnSpPr>
            <p:spPr>
              <a:xfrm>
                <a:off x="8014710" y="3073079"/>
                <a:ext cx="0" cy="27220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985C2C5-9249-4AD7-BAC6-E4A7E8E43087}"/>
                  </a:ext>
                </a:extLst>
              </p:cNvPr>
              <p:cNvCxnSpPr>
                <a:cxnSpLocks/>
              </p:cNvCxnSpPr>
              <p:nvPr/>
            </p:nvCxnSpPr>
            <p:spPr>
              <a:xfrm>
                <a:off x="8014710" y="5795081"/>
                <a:ext cx="27220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Google Shape;2215;p90">
                <a:extLst>
                  <a:ext uri="{FF2B5EF4-FFF2-40B4-BE49-F238E27FC236}">
                    <a16:creationId xmlns:a16="http://schemas.microsoft.com/office/drawing/2014/main" id="{A4147882-F1E2-402A-9EFF-AD24974CEC19}"/>
                  </a:ext>
                </a:extLst>
              </p:cNvPr>
              <p:cNvSpPr txBox="1"/>
              <p:nvPr/>
            </p:nvSpPr>
            <p:spPr>
              <a:xfrm>
                <a:off x="7259614" y="2882667"/>
                <a:ext cx="755096" cy="479065"/>
              </a:xfrm>
              <a:prstGeom prst="rect">
                <a:avLst/>
              </a:prstGeom>
              <a:noFill/>
              <a:ln w="38100">
                <a:noFill/>
              </a:ln>
            </p:spPr>
            <p:txBody>
              <a:bodyPr spcFirstLastPara="1" wrap="square" lIns="91425" tIns="45700" rIns="91425" bIns="45700" anchor="t" anchorCtr="0">
                <a:spAutoFit/>
              </a:bodyPr>
              <a:lstStyle/>
              <a:p>
                <a:pPr algn="ctr">
                  <a:lnSpc>
                    <a:spcPct val="120000"/>
                  </a:lnSpc>
                  <a:spcAft>
                    <a:spcPts val="1000"/>
                  </a:spcAft>
                </a:pPr>
                <a:r>
                  <a:rPr lang="en-US" b="1">
                    <a:solidFill>
                      <a:schemeClr val="tx1"/>
                    </a:solidFill>
                    <a:latin typeface="Open Sans"/>
                    <a:ea typeface="Open Sans"/>
                    <a:cs typeface="Open Sans"/>
                    <a:sym typeface="Open Sans"/>
                  </a:rPr>
                  <a:t>TPR</a:t>
                </a:r>
              </a:p>
            </p:txBody>
          </p:sp>
          <p:sp>
            <p:nvSpPr>
              <p:cNvPr id="94" name="Google Shape;2215;p90">
                <a:extLst>
                  <a:ext uri="{FF2B5EF4-FFF2-40B4-BE49-F238E27FC236}">
                    <a16:creationId xmlns:a16="http://schemas.microsoft.com/office/drawing/2014/main" id="{7A9E3842-1219-43E1-99AE-9F5775F0E75F}"/>
                  </a:ext>
                </a:extLst>
              </p:cNvPr>
              <p:cNvSpPr txBox="1"/>
              <p:nvPr/>
            </p:nvSpPr>
            <p:spPr>
              <a:xfrm>
                <a:off x="10698302" y="5600006"/>
                <a:ext cx="756973" cy="479065"/>
              </a:xfrm>
              <a:prstGeom prst="rect">
                <a:avLst/>
              </a:prstGeom>
              <a:noFill/>
              <a:ln w="38100">
                <a:noFill/>
              </a:ln>
            </p:spPr>
            <p:txBody>
              <a:bodyPr spcFirstLastPara="1" wrap="square" lIns="91425" tIns="45700" rIns="91425" bIns="45700" anchor="t" anchorCtr="0">
                <a:spAutoFit/>
              </a:bodyPr>
              <a:lstStyle/>
              <a:p>
                <a:pPr algn="ctr">
                  <a:lnSpc>
                    <a:spcPct val="120000"/>
                  </a:lnSpc>
                  <a:spcAft>
                    <a:spcPts val="1000"/>
                  </a:spcAft>
                </a:pPr>
                <a:r>
                  <a:rPr lang="en-US" b="1">
                    <a:solidFill>
                      <a:schemeClr val="tx1"/>
                    </a:solidFill>
                    <a:latin typeface="Open Sans"/>
                    <a:ea typeface="Open Sans"/>
                    <a:cs typeface="Open Sans"/>
                    <a:sym typeface="Open Sans"/>
                  </a:rPr>
                  <a:t>FPR</a:t>
                </a:r>
              </a:p>
            </p:txBody>
          </p:sp>
        </p:grpSp>
        <p:cxnSp>
          <p:nvCxnSpPr>
            <p:cNvPr id="108" name="Straight Connector 107">
              <a:extLst>
                <a:ext uri="{FF2B5EF4-FFF2-40B4-BE49-F238E27FC236}">
                  <a16:creationId xmlns:a16="http://schemas.microsoft.com/office/drawing/2014/main" id="{85EF51B8-FB29-458B-BC79-BEB61E6CD1E9}"/>
                </a:ext>
              </a:extLst>
            </p:cNvPr>
            <p:cNvCxnSpPr>
              <a:cxnSpLocks/>
            </p:cNvCxnSpPr>
            <p:nvPr/>
          </p:nvCxnSpPr>
          <p:spPr>
            <a:xfrm>
              <a:off x="7389160" y="2526792"/>
              <a:ext cx="2595443" cy="11533"/>
            </a:xfrm>
            <a:prstGeom prst="line">
              <a:avLst/>
            </a:prstGeom>
            <a:ln>
              <a:solidFill>
                <a:schemeClr val="accent4"/>
              </a:solidFill>
            </a:ln>
          </p:spPr>
          <p:style>
            <a:lnRef idx="3">
              <a:schemeClr val="accent6"/>
            </a:lnRef>
            <a:fillRef idx="0">
              <a:schemeClr val="accent6"/>
            </a:fillRef>
            <a:effectRef idx="2">
              <a:schemeClr val="accent6"/>
            </a:effectRef>
            <a:fontRef idx="minor">
              <a:schemeClr val="tx1"/>
            </a:fontRef>
          </p:style>
        </p:cxnSp>
        <p:cxnSp>
          <p:nvCxnSpPr>
            <p:cNvPr id="109" name="Straight Connector 108">
              <a:extLst>
                <a:ext uri="{FF2B5EF4-FFF2-40B4-BE49-F238E27FC236}">
                  <a16:creationId xmlns:a16="http://schemas.microsoft.com/office/drawing/2014/main" id="{B2ED7BEB-5773-4C71-A323-2C3BB63AF3A7}"/>
                </a:ext>
              </a:extLst>
            </p:cNvPr>
            <p:cNvCxnSpPr>
              <a:cxnSpLocks/>
              <a:endCxn id="100" idx="3"/>
            </p:cNvCxnSpPr>
            <p:nvPr/>
          </p:nvCxnSpPr>
          <p:spPr>
            <a:xfrm flipH="1">
              <a:off x="7314293" y="2526792"/>
              <a:ext cx="74867" cy="2618252"/>
            </a:xfrm>
            <a:prstGeom prst="line">
              <a:avLst/>
            </a:prstGeom>
            <a:ln>
              <a:solidFill>
                <a:schemeClr val="accent4"/>
              </a:solidFill>
            </a:ln>
          </p:spPr>
          <p:style>
            <a:lnRef idx="3">
              <a:schemeClr val="accent6"/>
            </a:lnRef>
            <a:fillRef idx="0">
              <a:schemeClr val="accent6"/>
            </a:fillRef>
            <a:effectRef idx="2">
              <a:schemeClr val="accent6"/>
            </a:effectRef>
            <a:fontRef idx="minor">
              <a:schemeClr val="tx1"/>
            </a:fontRef>
          </p:style>
        </p:cxnSp>
        <p:sp>
          <p:nvSpPr>
            <p:cNvPr id="110" name="TextBox 109">
              <a:extLst>
                <a:ext uri="{FF2B5EF4-FFF2-40B4-BE49-F238E27FC236}">
                  <a16:creationId xmlns:a16="http://schemas.microsoft.com/office/drawing/2014/main" id="{3FBF8A7C-0F61-445B-A736-8D779249E767}"/>
                </a:ext>
              </a:extLst>
            </p:cNvPr>
            <p:cNvSpPr txBox="1"/>
            <p:nvPr/>
          </p:nvSpPr>
          <p:spPr>
            <a:xfrm>
              <a:off x="7285658" y="2274711"/>
              <a:ext cx="882762" cy="307777"/>
            </a:xfrm>
            <a:prstGeom prst="rect">
              <a:avLst/>
            </a:prstGeom>
            <a:noFill/>
          </p:spPr>
          <p:txBody>
            <a:bodyPr wrap="square">
              <a:spAutoFit/>
            </a:bodyPr>
            <a:lstStyle/>
            <a:p>
              <a:r>
                <a:rPr lang="en-US" b="1">
                  <a:solidFill>
                    <a:schemeClr val="accent4"/>
                  </a:solidFill>
                  <a:latin typeface="Open Sans" panose="020B0606030504020204" pitchFamily="34" charset="0"/>
                  <a:ea typeface="Open Sans" panose="020B0606030504020204" pitchFamily="34" charset="0"/>
                  <a:cs typeface="Open Sans" panose="020B0606030504020204" pitchFamily="34" charset="0"/>
                </a:rPr>
                <a:t>Perfect</a:t>
              </a:r>
              <a:endParaRPr lang="en-CA">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42278319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wipe(left)">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wipe(left)">
                                      <p:cBhvr>
                                        <p:cTn id="2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27">
            <a:extLst>
              <a:ext uri="{FF2B5EF4-FFF2-40B4-BE49-F238E27FC236}">
                <a16:creationId xmlns:a16="http://schemas.microsoft.com/office/drawing/2014/main" id="{A38469CF-53A4-44D7-ADF3-2C47BFF4F206}"/>
              </a:ext>
            </a:extLst>
          </p:cNvPr>
          <p:cNvSpPr/>
          <p:nvPr/>
        </p:nvSpPr>
        <p:spPr>
          <a:xfrm>
            <a:off x="6047528" y="1714500"/>
            <a:ext cx="5282990" cy="4543796"/>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Rounded Rectangle 27">
            <a:extLst>
              <a:ext uri="{FF2B5EF4-FFF2-40B4-BE49-F238E27FC236}">
                <a16:creationId xmlns:a16="http://schemas.microsoft.com/office/drawing/2014/main" id="{5210F84E-1FDB-4273-80CA-F517959117ED}"/>
              </a:ext>
            </a:extLst>
          </p:cNvPr>
          <p:cNvSpPr/>
          <p:nvPr/>
        </p:nvSpPr>
        <p:spPr>
          <a:xfrm>
            <a:off x="638176" y="1714500"/>
            <a:ext cx="5282990" cy="4543796"/>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ext Placeholder 1">
            <a:extLst>
              <a:ext uri="{FF2B5EF4-FFF2-40B4-BE49-F238E27FC236}">
                <a16:creationId xmlns:a16="http://schemas.microsoft.com/office/drawing/2014/main" id="{B85976E2-2B3C-4DDD-8463-EE369E78EB60}"/>
              </a:ext>
            </a:extLst>
          </p:cNvPr>
          <p:cNvSpPr>
            <a:spLocks noGrp="1"/>
          </p:cNvSpPr>
          <p:nvPr>
            <p:ph type="body" idx="1"/>
          </p:nvPr>
        </p:nvSpPr>
        <p:spPr>
          <a:xfrm>
            <a:off x="741258" y="3729757"/>
            <a:ext cx="5076825" cy="2111977"/>
          </a:xfrm>
        </p:spPr>
        <p:txBody>
          <a:bodyPr>
            <a:normAutofit/>
          </a:bodyPr>
          <a:lstStyle/>
          <a:p>
            <a:pPr marL="228600" indent="0" algn="ctr"/>
            <a:r>
              <a:rPr lang="en-GB" sz="1800" b="1" dirty="0">
                <a:solidFill>
                  <a:schemeClr val="accent1"/>
                </a:solidFill>
              </a:rPr>
              <a:t>Underfitting</a:t>
            </a:r>
            <a:endParaRPr lang="en-GB" sz="1800" dirty="0">
              <a:solidFill>
                <a:schemeClr val="tx1"/>
              </a:solidFill>
            </a:endParaRPr>
          </a:p>
          <a:p>
            <a:pPr marL="514350" indent="-285750">
              <a:buFont typeface="Arial" panose="020B0604020202020204" pitchFamily="34" charset="0"/>
              <a:buChar char="•"/>
            </a:pPr>
            <a:r>
              <a:rPr lang="en-GB" sz="1500" dirty="0">
                <a:solidFill>
                  <a:schemeClr val="tx1"/>
                </a:solidFill>
              </a:rPr>
              <a:t>Is </a:t>
            </a:r>
            <a:r>
              <a:rPr lang="en-GB" sz="1500" b="1" dirty="0">
                <a:solidFill>
                  <a:schemeClr val="accent1"/>
                </a:solidFill>
              </a:rPr>
              <a:t>too simple </a:t>
            </a:r>
            <a:r>
              <a:rPr lang="en-GB" sz="1500" dirty="0">
                <a:solidFill>
                  <a:schemeClr val="tx1"/>
                </a:solidFill>
              </a:rPr>
              <a:t>for the scenario</a:t>
            </a:r>
          </a:p>
          <a:p>
            <a:pPr marL="514350" indent="-285750">
              <a:buFont typeface="Arial" panose="020B0604020202020204" pitchFamily="34" charset="0"/>
              <a:buChar char="•"/>
            </a:pPr>
            <a:r>
              <a:rPr lang="en-GB" sz="1500" dirty="0">
                <a:solidFill>
                  <a:schemeClr val="tx1"/>
                </a:solidFill>
              </a:rPr>
              <a:t>Does </a:t>
            </a:r>
            <a:r>
              <a:rPr lang="en-GB" sz="1500" b="1" dirty="0">
                <a:solidFill>
                  <a:schemeClr val="accent1"/>
                </a:solidFill>
              </a:rPr>
              <a:t>not perform well on the training data</a:t>
            </a:r>
          </a:p>
          <a:p>
            <a:pPr marL="514350" indent="-285750">
              <a:buFont typeface="Arial" panose="020B0604020202020204" pitchFamily="34" charset="0"/>
              <a:buChar char="•"/>
            </a:pPr>
            <a:r>
              <a:rPr lang="en-GB" sz="1500" dirty="0">
                <a:solidFill>
                  <a:schemeClr val="tx1"/>
                </a:solidFill>
              </a:rPr>
              <a:t>Oversimplifies patterns in the data</a:t>
            </a:r>
          </a:p>
          <a:p>
            <a:pPr marL="514350" indent="-285750">
              <a:buFont typeface="Arial" panose="020B0604020202020204" pitchFamily="34" charset="0"/>
              <a:buChar char="•"/>
            </a:pPr>
            <a:r>
              <a:rPr lang="en-GB" sz="1500" dirty="0">
                <a:solidFill>
                  <a:schemeClr val="tx1"/>
                </a:solidFill>
              </a:rPr>
              <a:t>Will </a:t>
            </a:r>
            <a:r>
              <a:rPr lang="en-GB" sz="1500" b="1" dirty="0">
                <a:solidFill>
                  <a:schemeClr val="accent1"/>
                </a:solidFill>
              </a:rPr>
              <a:t>not perform well on testing data</a:t>
            </a:r>
          </a:p>
          <a:p>
            <a:pPr marL="514350" indent="-285750" algn="ctr">
              <a:buChar char="•"/>
            </a:pPr>
            <a:endParaRPr lang="en-GB" sz="1800" b="1" i="1" dirty="0">
              <a:solidFill>
                <a:schemeClr val="bg2"/>
              </a:solidFill>
            </a:endParaRPr>
          </a:p>
        </p:txBody>
      </p:sp>
      <p:sp>
        <p:nvSpPr>
          <p:cNvPr id="3" name="Title 2">
            <a:extLst>
              <a:ext uri="{FF2B5EF4-FFF2-40B4-BE49-F238E27FC236}">
                <a16:creationId xmlns:a16="http://schemas.microsoft.com/office/drawing/2014/main" id="{5267D31A-E035-49B9-9DF1-2998F6B6EEB9}"/>
              </a:ext>
            </a:extLst>
          </p:cNvPr>
          <p:cNvSpPr>
            <a:spLocks noGrp="1"/>
          </p:cNvSpPr>
          <p:nvPr>
            <p:ph type="title"/>
          </p:nvPr>
        </p:nvSpPr>
        <p:spPr/>
        <p:txBody>
          <a:bodyPr/>
          <a:lstStyle/>
          <a:p>
            <a:r>
              <a:rPr lang="en-GB"/>
              <a:t>Overfitting Vs Underfitting</a:t>
            </a:r>
          </a:p>
        </p:txBody>
      </p:sp>
      <p:sp>
        <p:nvSpPr>
          <p:cNvPr id="5" name="Text Placeholder 1">
            <a:extLst>
              <a:ext uri="{FF2B5EF4-FFF2-40B4-BE49-F238E27FC236}">
                <a16:creationId xmlns:a16="http://schemas.microsoft.com/office/drawing/2014/main" id="{AA145596-D136-489E-8966-52E871FFF957}"/>
              </a:ext>
            </a:extLst>
          </p:cNvPr>
          <p:cNvSpPr txBox="1">
            <a:spLocks/>
          </p:cNvSpPr>
          <p:nvPr/>
        </p:nvSpPr>
        <p:spPr>
          <a:xfrm>
            <a:off x="6011704" y="3791457"/>
            <a:ext cx="5354638" cy="2194296"/>
          </a:xfrm>
          <a:prstGeom prst="rect">
            <a:avLst/>
          </a:prstGeom>
          <a:noFill/>
          <a:ln>
            <a:noFill/>
          </a:ln>
        </p:spPr>
        <p:txBody>
          <a:bodyPr spcFirstLastPara="1" wrap="square" lIns="0" tIns="0" rIns="0" bIns="0" anchor="t" anchorCtr="0">
            <a:normAutofit fontScale="70000" lnSpcReduction="20000"/>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lgn="ctr"/>
            <a:r>
              <a:rPr lang="en-GB" sz="2600" b="1" dirty="0">
                <a:solidFill>
                  <a:schemeClr val="bg2"/>
                </a:solidFill>
              </a:rPr>
              <a:t>Overfitting</a:t>
            </a:r>
            <a:endParaRPr lang="en-GB" sz="2600" dirty="0">
              <a:solidFill>
                <a:schemeClr val="tx1"/>
              </a:solidFill>
            </a:endParaRPr>
          </a:p>
          <a:p>
            <a:pPr marL="514350" indent="-285750">
              <a:buFont typeface="Arial" panose="020B0604020202020204" pitchFamily="34" charset="0"/>
              <a:buChar char="•"/>
            </a:pPr>
            <a:r>
              <a:rPr lang="en-GB" sz="2000" b="1" dirty="0">
                <a:solidFill>
                  <a:schemeClr val="bg2"/>
                </a:solidFill>
              </a:rPr>
              <a:t>Learns the training data too well </a:t>
            </a:r>
            <a:r>
              <a:rPr lang="en-GB" sz="2000" dirty="0">
                <a:solidFill>
                  <a:schemeClr val="tx1"/>
                </a:solidFill>
              </a:rPr>
              <a:t>(effectively learns the answers)</a:t>
            </a:r>
          </a:p>
          <a:p>
            <a:pPr marL="514350" indent="-285750">
              <a:buFont typeface="Arial" panose="020B0604020202020204" pitchFamily="34" charset="0"/>
              <a:buChar char="•"/>
            </a:pPr>
            <a:r>
              <a:rPr lang="en-GB" sz="2000" dirty="0">
                <a:solidFill>
                  <a:schemeClr val="tx1"/>
                </a:solidFill>
              </a:rPr>
              <a:t>Will </a:t>
            </a:r>
            <a:r>
              <a:rPr lang="en-GB" sz="2000" b="1" dirty="0">
                <a:solidFill>
                  <a:schemeClr val="bg2"/>
                </a:solidFill>
              </a:rPr>
              <a:t>perform very well on training data</a:t>
            </a:r>
            <a:r>
              <a:rPr lang="en-GB" sz="2000" dirty="0">
                <a:solidFill>
                  <a:schemeClr val="tx1"/>
                </a:solidFill>
              </a:rPr>
              <a:t>.</a:t>
            </a:r>
          </a:p>
          <a:p>
            <a:pPr marL="514350" indent="-285750">
              <a:buFont typeface="Arial" panose="020B0604020202020204" pitchFamily="34" charset="0"/>
              <a:buChar char="•"/>
            </a:pPr>
            <a:r>
              <a:rPr lang="en-GB" sz="2000" dirty="0">
                <a:solidFill>
                  <a:schemeClr val="tx1"/>
                </a:solidFill>
              </a:rPr>
              <a:t>But is unable to look at the bigger picture and generalize trends</a:t>
            </a:r>
          </a:p>
          <a:p>
            <a:pPr marL="514350" indent="-285750">
              <a:buFont typeface="Arial" panose="020B0604020202020204" pitchFamily="34" charset="0"/>
              <a:buChar char="•"/>
            </a:pPr>
            <a:r>
              <a:rPr lang="en-GB" sz="2000" dirty="0">
                <a:solidFill>
                  <a:schemeClr val="tx1"/>
                </a:solidFill>
              </a:rPr>
              <a:t>Will </a:t>
            </a:r>
            <a:r>
              <a:rPr lang="en-GB" sz="2000" b="1" dirty="0">
                <a:solidFill>
                  <a:schemeClr val="bg2"/>
                </a:solidFill>
              </a:rPr>
              <a:t>likely perform badly on testing (new) data</a:t>
            </a:r>
          </a:p>
        </p:txBody>
      </p:sp>
      <p:sp>
        <p:nvSpPr>
          <p:cNvPr id="6" name="Text Placeholder 1">
            <a:extLst>
              <a:ext uri="{FF2B5EF4-FFF2-40B4-BE49-F238E27FC236}">
                <a16:creationId xmlns:a16="http://schemas.microsoft.com/office/drawing/2014/main" id="{A04D37AE-2661-4487-97B2-B1DEDB2CCEF5}"/>
              </a:ext>
            </a:extLst>
          </p:cNvPr>
          <p:cNvSpPr txBox="1">
            <a:spLocks/>
          </p:cNvSpPr>
          <p:nvPr/>
        </p:nvSpPr>
        <p:spPr>
          <a:xfrm>
            <a:off x="511814" y="1052725"/>
            <a:ext cx="11222986" cy="600075"/>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r>
              <a:rPr lang="en-GB" b="1">
                <a:solidFill>
                  <a:schemeClr val="tx2"/>
                </a:solidFill>
              </a:rPr>
              <a:t>Underfitting and Overfitting </a:t>
            </a:r>
            <a:r>
              <a:rPr lang="en-GB">
                <a:solidFill>
                  <a:schemeClr val="tx1"/>
                </a:solidFill>
              </a:rPr>
              <a:t>are terms that helps us summarize the performance of a model.</a:t>
            </a:r>
            <a:endParaRPr lang="en-GB" b="1" i="1">
              <a:solidFill>
                <a:schemeClr val="bg2"/>
              </a:solidFill>
            </a:endParaRPr>
          </a:p>
        </p:txBody>
      </p:sp>
      <p:pic>
        <p:nvPicPr>
          <p:cNvPr id="9" name="Picture 8">
            <a:extLst>
              <a:ext uri="{FF2B5EF4-FFF2-40B4-BE49-F238E27FC236}">
                <a16:creationId xmlns:a16="http://schemas.microsoft.com/office/drawing/2014/main" id="{0F3AF571-6B3B-981E-98D1-644B705C9E5E}"/>
              </a:ext>
            </a:extLst>
          </p:cNvPr>
          <p:cNvPicPr>
            <a:picLocks noChangeAspect="1"/>
          </p:cNvPicPr>
          <p:nvPr/>
        </p:nvPicPr>
        <p:blipFill>
          <a:blip r:embed="rId2"/>
          <a:stretch>
            <a:fillRect/>
          </a:stretch>
        </p:blipFill>
        <p:spPr>
          <a:xfrm>
            <a:off x="7187291" y="1970558"/>
            <a:ext cx="3003464" cy="1790049"/>
          </a:xfrm>
          <a:prstGeom prst="rect">
            <a:avLst/>
          </a:prstGeom>
        </p:spPr>
      </p:pic>
      <p:pic>
        <p:nvPicPr>
          <p:cNvPr id="10" name="Picture 9">
            <a:extLst>
              <a:ext uri="{FF2B5EF4-FFF2-40B4-BE49-F238E27FC236}">
                <a16:creationId xmlns:a16="http://schemas.microsoft.com/office/drawing/2014/main" id="{9A40CD6B-9577-5BE6-5BD4-08D2E7C2C4F0}"/>
              </a:ext>
            </a:extLst>
          </p:cNvPr>
          <p:cNvPicPr>
            <a:picLocks noChangeAspect="1"/>
          </p:cNvPicPr>
          <p:nvPr/>
        </p:nvPicPr>
        <p:blipFill>
          <a:blip r:embed="rId3"/>
          <a:stretch>
            <a:fillRect/>
          </a:stretch>
        </p:blipFill>
        <p:spPr>
          <a:xfrm>
            <a:off x="1800076" y="1904398"/>
            <a:ext cx="2959187" cy="1763659"/>
          </a:xfrm>
          <a:prstGeom prst="rect">
            <a:avLst/>
          </a:prstGeom>
        </p:spPr>
      </p:pic>
    </p:spTree>
    <p:extLst>
      <p:ext uri="{BB962C8B-B14F-4D97-AF65-F5344CB8AC3E}">
        <p14:creationId xmlns:p14="http://schemas.microsoft.com/office/powerpoint/2010/main" val="119261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1000"/>
                                        <p:tgtEl>
                                          <p:spTgt spid="2">
                                            <p:txEl>
                                              <p:pRg st="0" end="0"/>
                                            </p:txEl>
                                          </p:spTgt>
                                        </p:tgtEl>
                                      </p:cBhvr>
                                    </p:animEffect>
                                    <p:anim calcmode="lin" valueType="num">
                                      <p:cBhvr>
                                        <p:cTn id="2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Effect transition="in" filter="fade">
                                      <p:cBhvr>
                                        <p:cTn id="29" dur="1000"/>
                                        <p:tgtEl>
                                          <p:spTgt spid="2">
                                            <p:txEl>
                                              <p:pRg st="1" end="1"/>
                                            </p:txEl>
                                          </p:spTgt>
                                        </p:tgtEl>
                                      </p:cBhvr>
                                    </p:animEffect>
                                    <p:anim calcmode="lin" valueType="num">
                                      <p:cBhvr>
                                        <p:cTn id="3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1000"/>
                                        <p:tgtEl>
                                          <p:spTgt spid="2">
                                            <p:txEl>
                                              <p:pRg st="2" end="2"/>
                                            </p:txEl>
                                          </p:spTgt>
                                        </p:tgtEl>
                                      </p:cBhvr>
                                    </p:animEffect>
                                    <p:anim calcmode="lin" valueType="num">
                                      <p:cBhvr>
                                        <p:cTn id="37"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Effect transition="in" filter="fade">
                                      <p:cBhvr>
                                        <p:cTn id="43" dur="1000"/>
                                        <p:tgtEl>
                                          <p:spTgt spid="2">
                                            <p:txEl>
                                              <p:pRg st="3" end="3"/>
                                            </p:txEl>
                                          </p:spTgt>
                                        </p:tgtEl>
                                      </p:cBhvr>
                                    </p:animEffect>
                                    <p:anim calcmode="lin" valueType="num">
                                      <p:cBhvr>
                                        <p:cTn id="4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4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
                                            <p:txEl>
                                              <p:pRg st="4" end="4"/>
                                            </p:txEl>
                                          </p:spTgt>
                                        </p:tgtEl>
                                        <p:attrNameLst>
                                          <p:attrName>style.visibility</p:attrName>
                                        </p:attrNameLst>
                                      </p:cBhvr>
                                      <p:to>
                                        <p:strVal val="visible"/>
                                      </p:to>
                                    </p:set>
                                    <p:animEffect transition="in" filter="fade">
                                      <p:cBhvr>
                                        <p:cTn id="50" dur="1000"/>
                                        <p:tgtEl>
                                          <p:spTgt spid="2">
                                            <p:txEl>
                                              <p:pRg st="4" end="4"/>
                                            </p:txEl>
                                          </p:spTgt>
                                        </p:tgtEl>
                                      </p:cBhvr>
                                    </p:animEffect>
                                    <p:anim calcmode="lin" valueType="num">
                                      <p:cBhvr>
                                        <p:cTn id="5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52"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
                                            <p:txEl>
                                              <p:pRg st="0" end="0"/>
                                            </p:txEl>
                                          </p:spTgt>
                                        </p:tgtEl>
                                        <p:attrNameLst>
                                          <p:attrName>style.visibility</p:attrName>
                                        </p:attrNameLst>
                                      </p:cBhvr>
                                      <p:to>
                                        <p:strVal val="visible"/>
                                      </p:to>
                                    </p:set>
                                    <p:animEffect transition="in" filter="fade">
                                      <p:cBhvr>
                                        <p:cTn id="62" dur="1000"/>
                                        <p:tgtEl>
                                          <p:spTgt spid="5">
                                            <p:txEl>
                                              <p:pRg st="0" end="0"/>
                                            </p:txEl>
                                          </p:spTgt>
                                        </p:tgtEl>
                                      </p:cBhvr>
                                    </p:animEffect>
                                    <p:anim calcmode="lin" valueType="num">
                                      <p:cBhvr>
                                        <p:cTn id="6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1000"/>
                                        <p:tgtEl>
                                          <p:spTgt spid="9"/>
                                        </p:tgtEl>
                                      </p:cBhvr>
                                    </p:animEffect>
                                    <p:anim calcmode="lin" valueType="num">
                                      <p:cBhvr>
                                        <p:cTn id="68" dur="1000" fill="hold"/>
                                        <p:tgtEl>
                                          <p:spTgt spid="9"/>
                                        </p:tgtEl>
                                        <p:attrNameLst>
                                          <p:attrName>ppt_x</p:attrName>
                                        </p:attrNameLst>
                                      </p:cBhvr>
                                      <p:tavLst>
                                        <p:tav tm="0">
                                          <p:val>
                                            <p:strVal val="#ppt_x"/>
                                          </p:val>
                                        </p:tav>
                                        <p:tav tm="100000">
                                          <p:val>
                                            <p:strVal val="#ppt_x"/>
                                          </p:val>
                                        </p:tav>
                                      </p:tavLst>
                                    </p:anim>
                                    <p:anim calcmode="lin" valueType="num">
                                      <p:cBhvr>
                                        <p:cTn id="6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5">
                                            <p:txEl>
                                              <p:pRg st="1" end="1"/>
                                            </p:txEl>
                                          </p:spTgt>
                                        </p:tgtEl>
                                        <p:attrNameLst>
                                          <p:attrName>style.visibility</p:attrName>
                                        </p:attrNameLst>
                                      </p:cBhvr>
                                      <p:to>
                                        <p:strVal val="visible"/>
                                      </p:to>
                                    </p:set>
                                    <p:animEffect transition="in" filter="fade">
                                      <p:cBhvr>
                                        <p:cTn id="74" dur="1000"/>
                                        <p:tgtEl>
                                          <p:spTgt spid="5">
                                            <p:txEl>
                                              <p:pRg st="1" end="1"/>
                                            </p:txEl>
                                          </p:spTgt>
                                        </p:tgtEl>
                                      </p:cBhvr>
                                    </p:animEffect>
                                    <p:anim calcmode="lin" valueType="num">
                                      <p:cBhvr>
                                        <p:cTn id="7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7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5">
                                            <p:txEl>
                                              <p:pRg st="2" end="2"/>
                                            </p:txEl>
                                          </p:spTgt>
                                        </p:tgtEl>
                                        <p:attrNameLst>
                                          <p:attrName>style.visibility</p:attrName>
                                        </p:attrNameLst>
                                      </p:cBhvr>
                                      <p:to>
                                        <p:strVal val="visible"/>
                                      </p:to>
                                    </p:set>
                                    <p:animEffect transition="in" filter="fade">
                                      <p:cBhvr>
                                        <p:cTn id="81" dur="1000"/>
                                        <p:tgtEl>
                                          <p:spTgt spid="5">
                                            <p:txEl>
                                              <p:pRg st="2" end="2"/>
                                            </p:txEl>
                                          </p:spTgt>
                                        </p:tgtEl>
                                      </p:cBhvr>
                                    </p:animEffect>
                                    <p:anim calcmode="lin" valueType="num">
                                      <p:cBhvr>
                                        <p:cTn id="8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8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5">
                                            <p:txEl>
                                              <p:pRg st="3" end="3"/>
                                            </p:txEl>
                                          </p:spTgt>
                                        </p:tgtEl>
                                        <p:attrNameLst>
                                          <p:attrName>style.visibility</p:attrName>
                                        </p:attrNameLst>
                                      </p:cBhvr>
                                      <p:to>
                                        <p:strVal val="visible"/>
                                      </p:to>
                                    </p:set>
                                    <p:animEffect transition="in" filter="fade">
                                      <p:cBhvr>
                                        <p:cTn id="88" dur="1000"/>
                                        <p:tgtEl>
                                          <p:spTgt spid="5">
                                            <p:txEl>
                                              <p:pRg st="3" end="3"/>
                                            </p:txEl>
                                          </p:spTgt>
                                        </p:tgtEl>
                                      </p:cBhvr>
                                    </p:animEffect>
                                    <p:anim calcmode="lin" valueType="num">
                                      <p:cBhvr>
                                        <p:cTn id="8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5">
                                            <p:txEl>
                                              <p:pRg st="4" end="4"/>
                                            </p:txEl>
                                          </p:spTgt>
                                        </p:tgtEl>
                                        <p:attrNameLst>
                                          <p:attrName>style.visibility</p:attrName>
                                        </p:attrNameLst>
                                      </p:cBhvr>
                                      <p:to>
                                        <p:strVal val="visible"/>
                                      </p:to>
                                    </p:set>
                                    <p:animEffect transition="in" filter="fade">
                                      <p:cBhvr>
                                        <p:cTn id="95" dur="1000"/>
                                        <p:tgtEl>
                                          <p:spTgt spid="5">
                                            <p:txEl>
                                              <p:pRg st="4" end="4"/>
                                            </p:txEl>
                                          </p:spTgt>
                                        </p:tgtEl>
                                      </p:cBhvr>
                                    </p:animEffect>
                                    <p:anim calcmode="lin" valueType="num">
                                      <p:cBhvr>
                                        <p:cTn id="9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2" grpId="0" uiExpand="1" build="p"/>
      <p:bldP spid="5" grpId="0" uiExpand="1" build="p"/>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A7BBEA-972D-4F37-B1C8-41BA62531B12}"/>
              </a:ext>
            </a:extLst>
          </p:cNvPr>
          <p:cNvSpPr>
            <a:spLocks noGrp="1"/>
          </p:cNvSpPr>
          <p:nvPr>
            <p:ph type="title"/>
          </p:nvPr>
        </p:nvSpPr>
        <p:spPr/>
        <p:txBody>
          <a:bodyPr/>
          <a:lstStyle/>
          <a:p>
            <a:r>
              <a:rPr lang="en-GB"/>
              <a:t>We’ve built a good working model, now what?</a:t>
            </a:r>
          </a:p>
        </p:txBody>
      </p:sp>
      <p:sp>
        <p:nvSpPr>
          <p:cNvPr id="12" name="Text Placeholder 11">
            <a:extLst>
              <a:ext uri="{FF2B5EF4-FFF2-40B4-BE49-F238E27FC236}">
                <a16:creationId xmlns:a16="http://schemas.microsoft.com/office/drawing/2014/main" id="{B863C60D-7BED-453E-8605-5417F62CCE00}"/>
              </a:ext>
            </a:extLst>
          </p:cNvPr>
          <p:cNvSpPr>
            <a:spLocks noGrp="1"/>
          </p:cNvSpPr>
          <p:nvPr>
            <p:ph type="body" idx="1"/>
          </p:nvPr>
        </p:nvSpPr>
        <p:spPr>
          <a:xfrm>
            <a:off x="407987" y="1052736"/>
            <a:ext cx="11199813" cy="5255989"/>
          </a:xfrm>
        </p:spPr>
        <p:txBody>
          <a:bodyPr/>
          <a:lstStyle/>
          <a:p>
            <a:pPr marL="228600" indent="0"/>
            <a:r>
              <a:rPr lang="en-GB" dirty="0"/>
              <a:t>Often a model is the spark for follow up questions, such as:</a:t>
            </a:r>
          </a:p>
          <a:p>
            <a:pPr marL="971550" lvl="1" indent="-285750">
              <a:buFont typeface="Arial" panose="020B0604020202020204" pitchFamily="34" charset="0"/>
              <a:buChar char="•"/>
            </a:pPr>
            <a:r>
              <a:rPr lang="en-GB" dirty="0"/>
              <a:t>To what extent can we </a:t>
            </a:r>
            <a:r>
              <a:rPr lang="en-GB" b="1" dirty="0">
                <a:solidFill>
                  <a:schemeClr val="tx2"/>
                </a:solidFill>
              </a:rPr>
              <a:t>explain the reasons why </a:t>
            </a:r>
            <a:r>
              <a:rPr lang="en-GB" dirty="0"/>
              <a:t>our model makes the predictions that it does?</a:t>
            </a:r>
          </a:p>
          <a:p>
            <a:pPr marL="971550" lvl="1" indent="-285750">
              <a:buFont typeface="Arial" panose="020B0604020202020204" pitchFamily="34" charset="0"/>
              <a:buChar char="•"/>
            </a:pPr>
            <a:r>
              <a:rPr lang="en-GB" dirty="0"/>
              <a:t>What are the </a:t>
            </a:r>
            <a:r>
              <a:rPr lang="en-GB" b="1" dirty="0">
                <a:solidFill>
                  <a:schemeClr val="tx2"/>
                </a:solidFill>
              </a:rPr>
              <a:t>main drivers </a:t>
            </a:r>
            <a:r>
              <a:rPr lang="en-GB" dirty="0"/>
              <a:t>for making this </a:t>
            </a:r>
            <a:r>
              <a:rPr lang="en-GB" b="1" dirty="0">
                <a:solidFill>
                  <a:schemeClr val="tx2"/>
                </a:solidFill>
              </a:rPr>
              <a:t>class prediction</a:t>
            </a:r>
            <a:r>
              <a:rPr lang="en-GB" dirty="0"/>
              <a:t>?</a:t>
            </a:r>
          </a:p>
          <a:p>
            <a:pPr marL="971550" lvl="1" indent="-285750">
              <a:buFont typeface="Arial" panose="020B0604020202020204" pitchFamily="34" charset="0"/>
              <a:buChar char="•"/>
            </a:pPr>
            <a:r>
              <a:rPr lang="en-GB" dirty="0"/>
              <a:t>What are the main drivers for predicting this </a:t>
            </a:r>
            <a:r>
              <a:rPr lang="en-GB" b="1" dirty="0">
                <a:solidFill>
                  <a:schemeClr val="tx2"/>
                </a:solidFill>
              </a:rPr>
              <a:t>customer will purchase my product</a:t>
            </a:r>
            <a:r>
              <a:rPr lang="en-GB" dirty="0"/>
              <a:t>?</a:t>
            </a:r>
          </a:p>
          <a:p>
            <a:pPr marL="971550" lvl="1" indent="-285750">
              <a:buFont typeface="Arial" panose="020B0604020202020204" pitchFamily="34" charset="0"/>
              <a:buChar char="•"/>
            </a:pPr>
            <a:r>
              <a:rPr lang="en-GB" dirty="0"/>
              <a:t>What </a:t>
            </a:r>
            <a:r>
              <a:rPr lang="en-GB" b="1" dirty="0">
                <a:solidFill>
                  <a:schemeClr val="tx2"/>
                </a:solidFill>
              </a:rPr>
              <a:t>influences positively/negatively </a:t>
            </a:r>
            <a:r>
              <a:rPr lang="en-GB" dirty="0"/>
              <a:t>on that purchase prediction?</a:t>
            </a:r>
          </a:p>
          <a:p>
            <a:pPr marL="971550" lvl="1" indent="-285750">
              <a:buFont typeface="Arial" panose="020B0604020202020204" pitchFamily="34" charset="0"/>
              <a:buChar char="•"/>
            </a:pPr>
            <a:r>
              <a:rPr lang="en-GB" dirty="0"/>
              <a:t>How large is the </a:t>
            </a:r>
            <a:r>
              <a:rPr lang="en-GB" b="1" dirty="0">
                <a:solidFill>
                  <a:schemeClr val="tx2"/>
                </a:solidFill>
              </a:rPr>
              <a:t>influence of each input variable</a:t>
            </a:r>
            <a:r>
              <a:rPr lang="en-GB" dirty="0"/>
              <a:t>?</a:t>
            </a:r>
          </a:p>
          <a:p>
            <a:pPr marL="971550" lvl="1" indent="-285750">
              <a:buFont typeface="Arial" panose="020B0604020202020204" pitchFamily="34" charset="0"/>
              <a:buChar char="•"/>
            </a:pPr>
            <a:r>
              <a:rPr lang="en-GB" dirty="0"/>
              <a:t>How can we </a:t>
            </a:r>
            <a:r>
              <a:rPr lang="en-GB" b="1" dirty="0">
                <a:solidFill>
                  <a:schemeClr val="tx2"/>
                </a:solidFill>
              </a:rPr>
              <a:t>explain the difference </a:t>
            </a:r>
            <a:r>
              <a:rPr lang="en-GB" dirty="0"/>
              <a:t>between one prediction and the next?</a:t>
            </a:r>
          </a:p>
        </p:txBody>
      </p:sp>
    </p:spTree>
    <p:extLst>
      <p:ext uri="{BB962C8B-B14F-4D97-AF65-F5344CB8AC3E}">
        <p14:creationId xmlns:p14="http://schemas.microsoft.com/office/powerpoint/2010/main" val="146296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left)">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wipe(left)">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wipe(left)">
                                      <p:cBhvr>
                                        <p:cTn id="37"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3DB48B-6000-4D0F-986A-4D7EA0E2E41A}"/>
              </a:ext>
            </a:extLst>
          </p:cNvPr>
          <p:cNvSpPr>
            <a:spLocks noGrp="1"/>
          </p:cNvSpPr>
          <p:nvPr>
            <p:ph type="body" idx="1"/>
          </p:nvPr>
        </p:nvSpPr>
        <p:spPr>
          <a:xfrm>
            <a:off x="402834" y="1052725"/>
            <a:ext cx="7732530" cy="5287115"/>
          </a:xfrm>
        </p:spPr>
        <p:txBody>
          <a:bodyPr>
            <a:normAutofit/>
          </a:bodyPr>
          <a:lstStyle/>
          <a:p>
            <a:pPr marL="514350" indent="-285750">
              <a:buFont typeface="Arial" panose="020B0604020202020204" pitchFamily="34" charset="0"/>
              <a:buChar char="•"/>
            </a:pPr>
            <a:r>
              <a:rPr lang="en-GB" dirty="0">
                <a:solidFill>
                  <a:schemeClr val="tx1"/>
                </a:solidFill>
              </a:rPr>
              <a:t>A model is </a:t>
            </a:r>
            <a:r>
              <a:rPr lang="en-GB" b="1" dirty="0">
                <a:solidFill>
                  <a:schemeClr val="tx2"/>
                </a:solidFill>
              </a:rPr>
              <a:t>interpretable</a:t>
            </a:r>
            <a:r>
              <a:rPr lang="en-GB" b="1" dirty="0">
                <a:solidFill>
                  <a:schemeClr val="tx1"/>
                </a:solidFill>
              </a:rPr>
              <a:t> </a:t>
            </a:r>
            <a:r>
              <a:rPr lang="en-GB" dirty="0">
                <a:solidFill>
                  <a:schemeClr val="tx1"/>
                </a:solidFill>
              </a:rPr>
              <a:t>if it can be understood by anyone without additional explanation.</a:t>
            </a:r>
          </a:p>
          <a:p>
            <a:pPr marL="971550" lvl="1" indent="-285750">
              <a:buFont typeface="Arial" panose="020B0604020202020204" pitchFamily="34" charset="0"/>
              <a:buChar char="•"/>
            </a:pPr>
            <a:r>
              <a:rPr lang="en-GB" sz="1800" dirty="0"/>
              <a:t>Interpretability ensures that the model is </a:t>
            </a:r>
            <a:r>
              <a:rPr lang="en-GB" sz="1800" b="1" dirty="0">
                <a:solidFill>
                  <a:schemeClr val="tx2"/>
                </a:solidFill>
              </a:rPr>
              <a:t>reliable, fair, robust and reasonable</a:t>
            </a:r>
          </a:p>
          <a:p>
            <a:pPr marL="971550" lvl="1" indent="-285750">
              <a:buFont typeface="Arial" panose="020B0604020202020204" pitchFamily="34" charset="0"/>
              <a:buChar char="•"/>
            </a:pPr>
            <a:r>
              <a:rPr lang="en-GB" sz="1800" dirty="0"/>
              <a:t>Basic models, like </a:t>
            </a:r>
            <a:r>
              <a:rPr lang="en-GB" sz="1800" b="1" dirty="0">
                <a:solidFill>
                  <a:schemeClr val="accent1"/>
                </a:solidFill>
              </a:rPr>
              <a:t>Linear models </a:t>
            </a:r>
            <a:r>
              <a:rPr lang="en-GB" sz="1800" dirty="0">
                <a:solidFill>
                  <a:schemeClr val="tx2"/>
                </a:solidFill>
              </a:rPr>
              <a:t>or</a:t>
            </a:r>
            <a:r>
              <a:rPr lang="en-GB" sz="1800" b="1" dirty="0">
                <a:solidFill>
                  <a:schemeClr val="accent5"/>
                </a:solidFill>
              </a:rPr>
              <a:t> </a:t>
            </a:r>
            <a:r>
              <a:rPr lang="en-GB" sz="1800" b="1" dirty="0">
                <a:solidFill>
                  <a:schemeClr val="accent1"/>
                </a:solidFill>
              </a:rPr>
              <a:t>Naïve Bayes models</a:t>
            </a:r>
            <a:r>
              <a:rPr lang="en-GB" sz="1800" dirty="0"/>
              <a:t>, are highly interpretable and user-friendly</a:t>
            </a:r>
            <a:endParaRPr lang="en-GB" sz="1800" dirty="0">
              <a:solidFill>
                <a:schemeClr val="tx1"/>
              </a:solidFill>
            </a:endParaRPr>
          </a:p>
          <a:p>
            <a:pPr marL="514350" indent="-285750">
              <a:buFont typeface="Arial" panose="020B0604020202020204" pitchFamily="34" charset="0"/>
              <a:buChar char="•"/>
            </a:pPr>
            <a:r>
              <a:rPr lang="en-GB" dirty="0">
                <a:solidFill>
                  <a:schemeClr val="tx1"/>
                </a:solidFill>
              </a:rPr>
              <a:t>A model is </a:t>
            </a:r>
            <a:r>
              <a:rPr lang="en-GB" b="1" dirty="0">
                <a:solidFill>
                  <a:schemeClr val="tx2"/>
                </a:solidFill>
              </a:rPr>
              <a:t>accurate</a:t>
            </a:r>
            <a:r>
              <a:rPr lang="en-GB" dirty="0">
                <a:solidFill>
                  <a:schemeClr val="tx1"/>
                </a:solidFill>
              </a:rPr>
              <a:t> is it can make higher quality predictions on average.</a:t>
            </a:r>
          </a:p>
          <a:p>
            <a:pPr marL="971550" lvl="1" indent="-285750">
              <a:buFont typeface="Arial" panose="020B0604020202020204" pitchFamily="34" charset="0"/>
              <a:buChar char="•"/>
            </a:pPr>
            <a:r>
              <a:rPr lang="en-GB" sz="1800" dirty="0"/>
              <a:t>For better </a:t>
            </a:r>
            <a:r>
              <a:rPr lang="en-GB" sz="1800" b="1" dirty="0">
                <a:solidFill>
                  <a:schemeClr val="tx2"/>
                </a:solidFill>
              </a:rPr>
              <a:t>accuracy</a:t>
            </a:r>
            <a:r>
              <a:rPr lang="en-GB" sz="1800" dirty="0"/>
              <a:t> in models that use real-world data we tend to require more complex models (often less interpretable) like </a:t>
            </a:r>
            <a:r>
              <a:rPr lang="en-GB" sz="1800" b="1" dirty="0">
                <a:solidFill>
                  <a:schemeClr val="accent4"/>
                </a:solidFill>
              </a:rPr>
              <a:t>Neural Networks. </a:t>
            </a:r>
          </a:p>
        </p:txBody>
      </p:sp>
      <p:sp>
        <p:nvSpPr>
          <p:cNvPr id="3" name="Title 2">
            <a:extLst>
              <a:ext uri="{FF2B5EF4-FFF2-40B4-BE49-F238E27FC236}">
                <a16:creationId xmlns:a16="http://schemas.microsoft.com/office/drawing/2014/main" id="{CBBA8B03-81B5-4BFC-8C6C-1E4ED38E4E9D}"/>
              </a:ext>
            </a:extLst>
          </p:cNvPr>
          <p:cNvSpPr>
            <a:spLocks noGrp="1"/>
          </p:cNvSpPr>
          <p:nvPr>
            <p:ph type="title"/>
          </p:nvPr>
        </p:nvSpPr>
        <p:spPr/>
        <p:txBody>
          <a:bodyPr/>
          <a:lstStyle/>
          <a:p>
            <a:r>
              <a:rPr lang="en-GB"/>
              <a:t>Interpretability of Machine Learning Models</a:t>
            </a:r>
          </a:p>
        </p:txBody>
      </p:sp>
      <p:grpSp>
        <p:nvGrpSpPr>
          <p:cNvPr id="4" name="Group 3">
            <a:extLst>
              <a:ext uri="{FF2B5EF4-FFF2-40B4-BE49-F238E27FC236}">
                <a16:creationId xmlns:a16="http://schemas.microsoft.com/office/drawing/2014/main" id="{8FFF46B2-E833-4E3B-8A67-4D3D93B94FB8}"/>
              </a:ext>
            </a:extLst>
          </p:cNvPr>
          <p:cNvGrpSpPr/>
          <p:nvPr/>
        </p:nvGrpSpPr>
        <p:grpSpPr>
          <a:xfrm>
            <a:off x="8253822" y="1892575"/>
            <a:ext cx="3249644" cy="2814687"/>
            <a:chOff x="8253822" y="1892575"/>
            <a:chExt cx="3249644" cy="2814687"/>
          </a:xfrm>
        </p:grpSpPr>
        <p:cxnSp>
          <p:nvCxnSpPr>
            <p:cNvPr id="10" name="Straight Arrow Connector 9">
              <a:extLst>
                <a:ext uri="{FF2B5EF4-FFF2-40B4-BE49-F238E27FC236}">
                  <a16:creationId xmlns:a16="http://schemas.microsoft.com/office/drawing/2014/main" id="{CD48A6FE-6E04-48EC-BD23-3731521879B6}"/>
                </a:ext>
              </a:extLst>
            </p:cNvPr>
            <p:cNvCxnSpPr>
              <a:cxnSpLocks/>
            </p:cNvCxnSpPr>
            <p:nvPr/>
          </p:nvCxnSpPr>
          <p:spPr>
            <a:xfrm flipV="1">
              <a:off x="8561775" y="1943100"/>
              <a:ext cx="0" cy="2470672"/>
            </a:xfrm>
            <a:prstGeom prst="straightConnector1">
              <a:avLst/>
            </a:prstGeom>
            <a:ln>
              <a:solidFill>
                <a:srgbClr val="57595D"/>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72012A6-2EB2-4B93-9397-5F98F0F06FEA}"/>
                </a:ext>
              </a:extLst>
            </p:cNvPr>
            <p:cNvCxnSpPr>
              <a:cxnSpLocks/>
            </p:cNvCxnSpPr>
            <p:nvPr/>
          </p:nvCxnSpPr>
          <p:spPr>
            <a:xfrm>
              <a:off x="8561600" y="4404247"/>
              <a:ext cx="2941866" cy="0"/>
            </a:xfrm>
            <a:prstGeom prst="straightConnector1">
              <a:avLst/>
            </a:prstGeom>
            <a:ln>
              <a:solidFill>
                <a:srgbClr val="57595D"/>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269F7F-4331-4037-877C-F88D34C7D529}"/>
                </a:ext>
              </a:extLst>
            </p:cNvPr>
            <p:cNvSpPr txBox="1"/>
            <p:nvPr/>
          </p:nvSpPr>
          <p:spPr>
            <a:xfrm rot="16200000">
              <a:off x="7559773" y="3202395"/>
              <a:ext cx="16958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solidFill>
                    <a:schemeClr val="tx2"/>
                  </a:solidFill>
                  <a:latin typeface="Open Sans" panose="020B0606030504020204" pitchFamily="34" charset="0"/>
                  <a:ea typeface="Open Sans" panose="020B0606030504020204" pitchFamily="34" charset="0"/>
                  <a:cs typeface="Open Sans" panose="020B0606030504020204" pitchFamily="34" charset="0"/>
                </a:rPr>
                <a:t>Interpretability</a:t>
              </a:r>
              <a:endParaRPr lang="en-US" b="1">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602FA39-468D-423A-B7D9-BD6A0DA8EE5D}"/>
                </a:ext>
              </a:extLst>
            </p:cNvPr>
            <p:cNvSpPr txBox="1"/>
            <p:nvPr/>
          </p:nvSpPr>
          <p:spPr>
            <a:xfrm>
              <a:off x="9293843" y="4399485"/>
              <a:ext cx="14001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solidFill>
                    <a:schemeClr val="tx2"/>
                  </a:solidFill>
                  <a:latin typeface="Open Sans" panose="020B0606030504020204" pitchFamily="34" charset="0"/>
                  <a:ea typeface="Open Sans" panose="020B0606030504020204" pitchFamily="34" charset="0"/>
                  <a:cs typeface="Open Sans" panose="020B0606030504020204" pitchFamily="34" charset="0"/>
                </a:rPr>
                <a:t>Accuracy</a:t>
              </a:r>
              <a:endParaRPr lang="en-US" b="1">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Oval 13">
              <a:extLst>
                <a:ext uri="{FF2B5EF4-FFF2-40B4-BE49-F238E27FC236}">
                  <a16:creationId xmlns:a16="http://schemas.microsoft.com/office/drawing/2014/main" id="{1D2309B1-6199-46DD-9A5B-E5D88367156C}"/>
                </a:ext>
              </a:extLst>
            </p:cNvPr>
            <p:cNvSpPr/>
            <p:nvPr/>
          </p:nvSpPr>
          <p:spPr>
            <a:xfrm>
              <a:off x="8920778" y="2288313"/>
              <a:ext cx="95250" cy="10477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Oval 14">
              <a:extLst>
                <a:ext uri="{FF2B5EF4-FFF2-40B4-BE49-F238E27FC236}">
                  <a16:creationId xmlns:a16="http://schemas.microsoft.com/office/drawing/2014/main" id="{F6E077A1-17ED-4626-B559-BECE719B072B}"/>
                </a:ext>
              </a:extLst>
            </p:cNvPr>
            <p:cNvSpPr/>
            <p:nvPr/>
          </p:nvSpPr>
          <p:spPr>
            <a:xfrm>
              <a:off x="9318093" y="2869115"/>
              <a:ext cx="95250" cy="10477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Oval 15">
              <a:extLst>
                <a:ext uri="{FF2B5EF4-FFF2-40B4-BE49-F238E27FC236}">
                  <a16:creationId xmlns:a16="http://schemas.microsoft.com/office/drawing/2014/main" id="{2F946C69-6ABE-455D-9581-D5147F9CCB19}"/>
                </a:ext>
              </a:extLst>
            </p:cNvPr>
            <p:cNvSpPr/>
            <p:nvPr/>
          </p:nvSpPr>
          <p:spPr>
            <a:xfrm>
              <a:off x="9854228" y="3361539"/>
              <a:ext cx="95250" cy="10477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Oval 16">
              <a:extLst>
                <a:ext uri="{FF2B5EF4-FFF2-40B4-BE49-F238E27FC236}">
                  <a16:creationId xmlns:a16="http://schemas.microsoft.com/office/drawing/2014/main" id="{A34596DB-C988-444A-8D90-8CBA651320AF}"/>
                </a:ext>
              </a:extLst>
            </p:cNvPr>
            <p:cNvSpPr/>
            <p:nvPr/>
          </p:nvSpPr>
          <p:spPr>
            <a:xfrm>
              <a:off x="10425728" y="3637764"/>
              <a:ext cx="95250" cy="10477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Oval 17">
              <a:extLst>
                <a:ext uri="{FF2B5EF4-FFF2-40B4-BE49-F238E27FC236}">
                  <a16:creationId xmlns:a16="http://schemas.microsoft.com/office/drawing/2014/main" id="{4C7A4B52-F9B9-44C0-8EEE-F39EB1E9BA13}"/>
                </a:ext>
              </a:extLst>
            </p:cNvPr>
            <p:cNvSpPr/>
            <p:nvPr/>
          </p:nvSpPr>
          <p:spPr>
            <a:xfrm>
              <a:off x="11313142" y="4099447"/>
              <a:ext cx="95250" cy="1047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F021AA65-C035-4A71-9E98-8CCC55D472BF}"/>
                </a:ext>
              </a:extLst>
            </p:cNvPr>
            <p:cNvSpPr txBox="1"/>
            <p:nvPr/>
          </p:nvSpPr>
          <p:spPr>
            <a:xfrm>
              <a:off x="9027142" y="2150642"/>
              <a:ext cx="17844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1"/>
                  </a:solidFill>
                  <a:latin typeface="Open Sans" panose="020B0606030504020204" pitchFamily="34" charset="0"/>
                  <a:ea typeface="Open Sans" panose="020B0606030504020204" pitchFamily="34" charset="0"/>
                  <a:cs typeface="Open Sans" panose="020B0606030504020204" pitchFamily="34" charset="0"/>
                </a:rPr>
                <a:t>Linear Regression</a:t>
              </a:r>
              <a:endParaRPr lang="en-US">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943110DE-2A09-43F5-BCF1-AEE1A3E4B63A}"/>
                </a:ext>
              </a:extLst>
            </p:cNvPr>
            <p:cNvSpPr txBox="1"/>
            <p:nvPr/>
          </p:nvSpPr>
          <p:spPr>
            <a:xfrm>
              <a:off x="9424456" y="2759297"/>
              <a:ext cx="19839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latin typeface="Open Sans" panose="020B0606030504020204" pitchFamily="34" charset="0"/>
                  <a:ea typeface="Open Sans" panose="020B0606030504020204" pitchFamily="34" charset="0"/>
                  <a:cs typeface="Open Sans" panose="020B0606030504020204" pitchFamily="34" charset="0"/>
                </a:rPr>
                <a:t>Logistic Regression</a:t>
              </a:r>
            </a:p>
          </p:txBody>
        </p:sp>
        <p:sp>
          <p:nvSpPr>
            <p:cNvPr id="21" name="TextBox 20">
              <a:extLst>
                <a:ext uri="{FF2B5EF4-FFF2-40B4-BE49-F238E27FC236}">
                  <a16:creationId xmlns:a16="http://schemas.microsoft.com/office/drawing/2014/main" id="{D609AE23-2C45-4352-B235-1EBCB0055880}"/>
                </a:ext>
              </a:extLst>
            </p:cNvPr>
            <p:cNvSpPr txBox="1"/>
            <p:nvPr/>
          </p:nvSpPr>
          <p:spPr>
            <a:xfrm>
              <a:off x="9998692" y="3261247"/>
              <a:ext cx="11715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chemeClr val="tx2"/>
                  </a:solidFill>
                  <a:latin typeface="Open Sans" panose="020B0606030504020204" pitchFamily="34" charset="0"/>
                  <a:ea typeface="Open Sans" panose="020B0606030504020204" pitchFamily="34" charset="0"/>
                  <a:cs typeface="Open Sans" panose="020B0606030504020204" pitchFamily="34" charset="0"/>
                </a:rPr>
                <a:t>SVMs</a:t>
              </a:r>
              <a:endParaRPr lang="en-US">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D0AA6392-480B-42D3-9CAD-0A3A68A24BAA}"/>
                </a:ext>
              </a:extLst>
            </p:cNvPr>
            <p:cNvSpPr txBox="1"/>
            <p:nvPr/>
          </p:nvSpPr>
          <p:spPr>
            <a:xfrm>
              <a:off x="8957292" y="3524772"/>
              <a:ext cx="15525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tx2"/>
                  </a:solidFill>
                  <a:latin typeface="Open Sans" panose="020B0606030504020204" pitchFamily="34" charset="0"/>
                  <a:ea typeface="Open Sans" panose="020B0606030504020204" pitchFamily="34" charset="0"/>
                  <a:cs typeface="Open Sans" panose="020B0606030504020204" pitchFamily="34" charset="0"/>
                </a:rPr>
                <a:t>Random Forests</a:t>
              </a:r>
              <a:endParaRPr lang="en-US">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C97543C5-6FA8-4324-B179-E360121812B1}"/>
                </a:ext>
              </a:extLst>
            </p:cNvPr>
            <p:cNvSpPr txBox="1"/>
            <p:nvPr/>
          </p:nvSpPr>
          <p:spPr>
            <a:xfrm>
              <a:off x="9741956" y="3994393"/>
              <a:ext cx="16914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4"/>
                  </a:solidFill>
                  <a:latin typeface="Open Sans" panose="020B0606030504020204" pitchFamily="34" charset="0"/>
                  <a:ea typeface="Open Sans" panose="020B0606030504020204" pitchFamily="34" charset="0"/>
                  <a:cs typeface="Open Sans" panose="020B0606030504020204" pitchFamily="34" charset="0"/>
                </a:rPr>
                <a:t>Neural Networks</a:t>
              </a:r>
            </a:p>
          </p:txBody>
        </p:sp>
        <p:sp>
          <p:nvSpPr>
            <p:cNvPr id="27" name="TextBox 26">
              <a:extLst>
                <a:ext uri="{FF2B5EF4-FFF2-40B4-BE49-F238E27FC236}">
                  <a16:creationId xmlns:a16="http://schemas.microsoft.com/office/drawing/2014/main" id="{2554E128-6C60-4B8B-9F65-8CA0CA624BEB}"/>
                </a:ext>
              </a:extLst>
            </p:cNvPr>
            <p:cNvSpPr txBox="1"/>
            <p:nvPr/>
          </p:nvSpPr>
          <p:spPr>
            <a:xfrm>
              <a:off x="8804136" y="1892575"/>
              <a:ext cx="17279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1"/>
                  </a:solidFill>
                  <a:latin typeface="Open Sans" panose="020B0606030504020204" pitchFamily="34" charset="0"/>
                  <a:ea typeface="Open Sans" panose="020B0606030504020204" pitchFamily="34" charset="0"/>
                  <a:cs typeface="Open Sans" panose="020B0606030504020204" pitchFamily="34" charset="0"/>
                </a:rPr>
                <a:t>Naïve Bayes</a:t>
              </a:r>
              <a:endParaRPr lang="en-US">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Oval 23">
              <a:extLst>
                <a:ext uri="{FF2B5EF4-FFF2-40B4-BE49-F238E27FC236}">
                  <a16:creationId xmlns:a16="http://schemas.microsoft.com/office/drawing/2014/main" id="{15F1BF5B-3648-434A-AECE-F6FBF3EE6CDF}"/>
                </a:ext>
              </a:extLst>
            </p:cNvPr>
            <p:cNvSpPr/>
            <p:nvPr/>
          </p:nvSpPr>
          <p:spPr>
            <a:xfrm>
              <a:off x="8731112" y="2015444"/>
              <a:ext cx="95250" cy="10477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Oval 24">
              <a:extLst>
                <a:ext uri="{FF2B5EF4-FFF2-40B4-BE49-F238E27FC236}">
                  <a16:creationId xmlns:a16="http://schemas.microsoft.com/office/drawing/2014/main" id="{9CD6C66E-DCF4-469E-9DC2-F1DC2DE9B217}"/>
                </a:ext>
              </a:extLst>
            </p:cNvPr>
            <p:cNvSpPr/>
            <p:nvPr/>
          </p:nvSpPr>
          <p:spPr>
            <a:xfrm>
              <a:off x="9187479" y="2646782"/>
              <a:ext cx="95250" cy="10477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BEDF0E21-4AF5-4A6E-9A4A-EB85F5349180}"/>
                </a:ext>
              </a:extLst>
            </p:cNvPr>
            <p:cNvSpPr txBox="1"/>
            <p:nvPr/>
          </p:nvSpPr>
          <p:spPr>
            <a:xfrm>
              <a:off x="9293843" y="2509111"/>
              <a:ext cx="18764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tx2"/>
                  </a:solidFill>
                  <a:latin typeface="Open Sans" panose="020B0606030504020204" pitchFamily="34" charset="0"/>
                  <a:ea typeface="Open Sans" panose="020B0606030504020204" pitchFamily="34" charset="0"/>
                  <a:cs typeface="Open Sans" panose="020B0606030504020204" pitchFamily="34" charset="0"/>
                </a:rPr>
                <a:t>Decision Trees</a:t>
              </a:r>
              <a:endParaRPr lang="en-US">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6" name="Text Placeholder 1">
            <a:extLst>
              <a:ext uri="{FF2B5EF4-FFF2-40B4-BE49-F238E27FC236}">
                <a16:creationId xmlns:a16="http://schemas.microsoft.com/office/drawing/2014/main" id="{15CC41AE-05AA-20E4-0D76-472BDDC3CC7D}"/>
              </a:ext>
            </a:extLst>
          </p:cNvPr>
          <p:cNvSpPr txBox="1">
            <a:spLocks/>
          </p:cNvSpPr>
          <p:nvPr/>
        </p:nvSpPr>
        <p:spPr>
          <a:xfrm>
            <a:off x="402833" y="5508884"/>
            <a:ext cx="11386331" cy="105081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r>
              <a:rPr lang="en-GB" dirty="0">
                <a:solidFill>
                  <a:schemeClr val="tx1"/>
                </a:solidFill>
              </a:rPr>
              <a:t>We must consider the extent to which we are required to dissect and provide interpretable outputs.</a:t>
            </a:r>
            <a:endParaRPr lang="en-GB" sz="1800" b="1" dirty="0">
              <a:solidFill>
                <a:schemeClr val="accent4"/>
              </a:solidFill>
            </a:endParaRPr>
          </a:p>
        </p:txBody>
      </p:sp>
    </p:spTree>
    <p:extLst>
      <p:ext uri="{BB962C8B-B14F-4D97-AF65-F5344CB8AC3E}">
        <p14:creationId xmlns:p14="http://schemas.microsoft.com/office/powerpoint/2010/main" val="7100916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Effect transition="in" filter="wipe(left)">
                                      <p:cBhvr>
                                        <p:cTn id="29" dur="500"/>
                                        <p:tgtEl>
                                          <p:spTgt spid="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wipe(left)">
                                      <p:cBhvr>
                                        <p:cTn id="34" dur="500"/>
                                        <p:tgtEl>
                                          <p:spTgt spid="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wipe(left)">
                                      <p:cBhvr>
                                        <p:cTn id="39"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6"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098A50-3BF2-4506-BF35-0B2456D605D0}"/>
              </a:ext>
            </a:extLst>
          </p:cNvPr>
          <p:cNvSpPr>
            <a:spLocks noGrp="1"/>
          </p:cNvSpPr>
          <p:nvPr>
            <p:ph type="body" idx="1"/>
          </p:nvPr>
        </p:nvSpPr>
        <p:spPr>
          <a:xfrm>
            <a:off x="3102014" y="3463592"/>
            <a:ext cx="8547905" cy="873047"/>
          </a:xfrm>
        </p:spPr>
        <p:txBody>
          <a:bodyPr>
            <a:noAutofit/>
          </a:bodyPr>
          <a:lstStyle/>
          <a:p>
            <a:pPr marL="228600" indent="0"/>
            <a:r>
              <a:rPr lang="en-GB" dirty="0">
                <a:solidFill>
                  <a:schemeClr val="tx1"/>
                </a:solidFill>
              </a:rPr>
              <a:t>A model is </a:t>
            </a:r>
            <a:r>
              <a:rPr lang="en-GB" b="1" dirty="0">
                <a:solidFill>
                  <a:schemeClr val="bg2"/>
                </a:solidFill>
              </a:rPr>
              <a:t>explainable</a:t>
            </a:r>
            <a:r>
              <a:rPr lang="en-GB" b="1" dirty="0">
                <a:solidFill>
                  <a:schemeClr val="tx2"/>
                </a:solidFill>
              </a:rPr>
              <a:t> </a:t>
            </a:r>
            <a:r>
              <a:rPr lang="en-GB" dirty="0">
                <a:solidFill>
                  <a:schemeClr val="tx1"/>
                </a:solidFill>
              </a:rPr>
              <a:t>if we can fully dissect each part of the model and explain it’s role in the decision making process. </a:t>
            </a:r>
          </a:p>
        </p:txBody>
      </p:sp>
      <p:sp>
        <p:nvSpPr>
          <p:cNvPr id="3" name="Title 2">
            <a:extLst>
              <a:ext uri="{FF2B5EF4-FFF2-40B4-BE49-F238E27FC236}">
                <a16:creationId xmlns:a16="http://schemas.microsoft.com/office/drawing/2014/main" id="{B54997CD-407A-4699-8D23-EDD89B21B4E2}"/>
              </a:ext>
            </a:extLst>
          </p:cNvPr>
          <p:cNvSpPr>
            <a:spLocks noGrp="1"/>
          </p:cNvSpPr>
          <p:nvPr>
            <p:ph type="title"/>
          </p:nvPr>
        </p:nvSpPr>
        <p:spPr>
          <a:xfrm>
            <a:off x="310800" y="351036"/>
            <a:ext cx="11570399" cy="701700"/>
          </a:xfrm>
        </p:spPr>
        <p:txBody>
          <a:bodyPr/>
          <a:lstStyle/>
          <a:p>
            <a:r>
              <a:rPr lang="en-GB" dirty="0"/>
              <a:t>Interpretability and </a:t>
            </a:r>
            <a:r>
              <a:rPr lang="en-GB" dirty="0" err="1"/>
              <a:t>Explainability</a:t>
            </a:r>
            <a:endParaRPr lang="en-US" dirty="0"/>
          </a:p>
        </p:txBody>
      </p:sp>
      <p:sp>
        <p:nvSpPr>
          <p:cNvPr id="23" name="TextBox 22">
            <a:extLst>
              <a:ext uri="{FF2B5EF4-FFF2-40B4-BE49-F238E27FC236}">
                <a16:creationId xmlns:a16="http://schemas.microsoft.com/office/drawing/2014/main" id="{63643C1C-3DC2-448B-82F8-7EEAA2DDEE81}"/>
              </a:ext>
            </a:extLst>
          </p:cNvPr>
          <p:cNvSpPr txBox="1"/>
          <p:nvPr/>
        </p:nvSpPr>
        <p:spPr>
          <a:xfrm>
            <a:off x="717344" y="3576405"/>
            <a:ext cx="2750173" cy="369332"/>
          </a:xfrm>
          <a:prstGeom prst="rect">
            <a:avLst/>
          </a:prstGeom>
          <a:noFill/>
        </p:spPr>
        <p:txBody>
          <a:bodyPr wrap="square" rtlCol="0">
            <a:spAutoFit/>
          </a:bodyPr>
          <a:lstStyle/>
          <a:p>
            <a:pPr algn="ctr"/>
            <a:r>
              <a:rPr lang="en-GB" sz="1800" b="1" dirty="0" err="1">
                <a:solidFill>
                  <a:schemeClr val="bg2"/>
                </a:solidFill>
                <a:latin typeface="Open Sans" panose="020B0606030504020204" pitchFamily="34" charset="0"/>
                <a:ea typeface="Open Sans" panose="020B0606030504020204" pitchFamily="34" charset="0"/>
                <a:cs typeface="Open Sans" panose="020B0606030504020204" pitchFamily="34" charset="0"/>
              </a:rPr>
              <a:t>Explainability</a:t>
            </a:r>
            <a:endParaRPr lang="en-GB" sz="1800" b="1"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E457645D-F6B3-F4F8-3ECF-EFE527C167E1}"/>
              </a:ext>
            </a:extLst>
          </p:cNvPr>
          <p:cNvGrpSpPr/>
          <p:nvPr/>
        </p:nvGrpSpPr>
        <p:grpSpPr>
          <a:xfrm>
            <a:off x="850914" y="1073992"/>
            <a:ext cx="10388103" cy="1347940"/>
            <a:chOff x="850914" y="1073992"/>
            <a:chExt cx="10388103" cy="1347940"/>
          </a:xfrm>
        </p:grpSpPr>
        <p:sp>
          <p:nvSpPr>
            <p:cNvPr id="36" name="TextBox 35">
              <a:extLst>
                <a:ext uri="{FF2B5EF4-FFF2-40B4-BE49-F238E27FC236}">
                  <a16:creationId xmlns:a16="http://schemas.microsoft.com/office/drawing/2014/main" id="{FC1CBE8D-612D-4677-8246-9A0DB4FE13C4}"/>
                </a:ext>
              </a:extLst>
            </p:cNvPr>
            <p:cNvSpPr txBox="1"/>
            <p:nvPr/>
          </p:nvSpPr>
          <p:spPr>
            <a:xfrm>
              <a:off x="850914" y="1196737"/>
              <a:ext cx="2750173" cy="369332"/>
            </a:xfrm>
            <a:prstGeom prst="rect">
              <a:avLst/>
            </a:prstGeom>
            <a:noFill/>
          </p:spPr>
          <p:txBody>
            <a:bodyPr wrap="square" rtlCol="0">
              <a:spAutoFit/>
            </a:bodyPr>
            <a:lstStyle/>
            <a:p>
              <a:pPr algn="ctr"/>
              <a:r>
                <a:rPr lang="en-GB" sz="18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Interpretability</a:t>
              </a:r>
            </a:p>
          </p:txBody>
        </p:sp>
        <p:sp>
          <p:nvSpPr>
            <p:cNvPr id="40" name="TextBox 39">
              <a:extLst>
                <a:ext uri="{FF2B5EF4-FFF2-40B4-BE49-F238E27FC236}">
                  <a16:creationId xmlns:a16="http://schemas.microsoft.com/office/drawing/2014/main" id="{EFAE37B1-8AB7-4C2A-947C-511E85445F5D}"/>
                </a:ext>
              </a:extLst>
            </p:cNvPr>
            <p:cNvSpPr txBox="1"/>
            <p:nvPr/>
          </p:nvSpPr>
          <p:spPr>
            <a:xfrm>
              <a:off x="3102014" y="1073992"/>
              <a:ext cx="8137003" cy="13479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228600" indent="0">
                <a:lnSpc>
                  <a:spcPct val="120000"/>
                </a:lnSpc>
                <a:spcBef>
                  <a:spcPts val="1000"/>
                </a:spcBef>
                <a:buClr>
                  <a:schemeClr val="dk1"/>
                </a:buClr>
                <a:buSzPts val="1600"/>
                <a:buFont typeface="Open Sans"/>
                <a:buNone/>
                <a:defRPr sz="1800">
                  <a:solidFill>
                    <a:schemeClr val="tx1"/>
                  </a:solidFill>
                  <a:latin typeface="Open Sans"/>
                  <a:ea typeface="Open Sans"/>
                  <a:cs typeface="Open Sans"/>
                  <a:sym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r>
                <a:rPr lang="en-GB" dirty="0"/>
                <a:t>A model is interpretable if you can work out the simple </a:t>
              </a:r>
              <a:r>
                <a:rPr lang="en-GB" b="1" dirty="0">
                  <a:solidFill>
                    <a:schemeClr val="accent1"/>
                  </a:solidFill>
                </a:rPr>
                <a:t>cause and effect relationship between inputs and outputs with relatively simple logic</a:t>
              </a:r>
              <a:r>
                <a:rPr lang="en-GB" dirty="0"/>
                <a:t>.</a:t>
              </a:r>
            </a:p>
          </p:txBody>
        </p:sp>
      </p:grpSp>
      <p:sp>
        <p:nvSpPr>
          <p:cNvPr id="24" name="TextBox 23">
            <a:extLst>
              <a:ext uri="{FF2B5EF4-FFF2-40B4-BE49-F238E27FC236}">
                <a16:creationId xmlns:a16="http://schemas.microsoft.com/office/drawing/2014/main" id="{08D65167-864F-7808-AAC3-CDB2054AC8CA}"/>
              </a:ext>
            </a:extLst>
          </p:cNvPr>
          <p:cNvSpPr txBox="1"/>
          <p:nvPr/>
        </p:nvSpPr>
        <p:spPr>
          <a:xfrm>
            <a:off x="656204" y="4718604"/>
            <a:ext cx="5304285" cy="1451569"/>
          </a:xfrm>
          <a:prstGeom prst="rect">
            <a:avLst/>
          </a:prstGeom>
          <a:solidFill>
            <a:schemeClr val="bg1"/>
          </a:solidFill>
          <a:ln w="38100">
            <a:solidFill>
              <a:schemeClr val="tx2"/>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228600" indent="0">
              <a:lnSpc>
                <a:spcPct val="120000"/>
              </a:lnSpc>
              <a:spcBef>
                <a:spcPts val="1000"/>
              </a:spcBef>
              <a:buClr>
                <a:schemeClr val="dk1"/>
              </a:buClr>
              <a:buSzPts val="1600"/>
              <a:buFont typeface="Open Sans"/>
              <a:buNone/>
              <a:defRPr sz="1800">
                <a:solidFill>
                  <a:schemeClr val="tx1"/>
                </a:solidFill>
                <a:latin typeface="Open Sans"/>
                <a:ea typeface="Open Sans"/>
                <a:cs typeface="Open Sans"/>
                <a:sym typeface="Open Sans"/>
              </a:defRPr>
            </a:lvl1pPr>
            <a:lvl2pPr marL="914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2pPr>
            <a:lvl3pPr marL="1371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3pPr>
            <a:lvl4pPr marL="1828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4pPr>
            <a:lvl5pPr marL="22860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5pPr>
            <a:lvl6pPr marL="27432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6pPr>
            <a:lvl7pPr marL="32004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7pPr>
            <a:lvl8pPr marL="36576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8pPr>
            <a:lvl9pPr marL="4114800" indent="-330200">
              <a:lnSpc>
                <a:spcPct val="120000"/>
              </a:lnSpc>
              <a:spcBef>
                <a:spcPts val="1000"/>
              </a:spcBef>
              <a:buClr>
                <a:schemeClr val="dk1"/>
              </a:buClr>
              <a:buSzPts val="1600"/>
              <a:buFont typeface="Open Sans"/>
              <a:buChar char="•"/>
              <a:defRPr sz="1600">
                <a:solidFill>
                  <a:schemeClr val="dk1"/>
                </a:solidFill>
                <a:latin typeface="Open Sans"/>
                <a:ea typeface="Open Sans"/>
                <a:cs typeface="Open Sans"/>
                <a:sym typeface="Open Sans"/>
              </a:defRPr>
            </a:lvl9pPr>
          </a:lstStyle>
          <a:p>
            <a:r>
              <a:rPr lang="en-GB" b="1" dirty="0">
                <a:solidFill>
                  <a:schemeClr val="tx2"/>
                </a:solidFill>
              </a:rPr>
              <a:t>White Box Models </a:t>
            </a:r>
            <a:r>
              <a:rPr lang="en-GB" dirty="0"/>
              <a:t>are </a:t>
            </a:r>
            <a:r>
              <a:rPr lang="en-GB" b="1" dirty="0">
                <a:solidFill>
                  <a:schemeClr val="tx2"/>
                </a:solidFill>
              </a:rPr>
              <a:t>easy to interpret and explain.</a:t>
            </a:r>
          </a:p>
          <a:p>
            <a:r>
              <a:rPr lang="en-GB" b="1" dirty="0">
                <a:solidFill>
                  <a:schemeClr val="tx2"/>
                </a:solidFill>
              </a:rPr>
              <a:t>Reinforces accountability </a:t>
            </a:r>
            <a:r>
              <a:rPr lang="en-GB" dirty="0"/>
              <a:t>and audit.</a:t>
            </a:r>
          </a:p>
        </p:txBody>
      </p:sp>
      <p:sp>
        <p:nvSpPr>
          <p:cNvPr id="31" name="Text Placeholder 1">
            <a:extLst>
              <a:ext uri="{FF2B5EF4-FFF2-40B4-BE49-F238E27FC236}">
                <a16:creationId xmlns:a16="http://schemas.microsoft.com/office/drawing/2014/main" id="{0CA9BC47-2303-41F3-B6E8-81B2F2D9FFF5}"/>
              </a:ext>
            </a:extLst>
          </p:cNvPr>
          <p:cNvSpPr txBox="1">
            <a:spLocks/>
          </p:cNvSpPr>
          <p:nvPr/>
        </p:nvSpPr>
        <p:spPr>
          <a:xfrm>
            <a:off x="6338881" y="4700188"/>
            <a:ext cx="5311038" cy="1463331"/>
          </a:xfrm>
          <a:prstGeom prst="rect">
            <a:avLst/>
          </a:prstGeom>
          <a:solidFill>
            <a:schemeClr val="tx2"/>
          </a:solidFill>
          <a:ln>
            <a:solidFill>
              <a:schemeClr val="tx2"/>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r>
              <a:rPr lang="en-GB" b="1" dirty="0">
                <a:solidFill>
                  <a:schemeClr val="bg1"/>
                </a:solidFill>
              </a:rPr>
              <a:t>Black Box Models </a:t>
            </a:r>
            <a:r>
              <a:rPr lang="en-GB" dirty="0">
                <a:solidFill>
                  <a:schemeClr val="bg1"/>
                </a:solidFill>
              </a:rPr>
              <a:t>make it </a:t>
            </a:r>
            <a:r>
              <a:rPr lang="en-GB" b="1" dirty="0">
                <a:solidFill>
                  <a:schemeClr val="bg1"/>
                </a:solidFill>
              </a:rPr>
              <a:t>difficult to pin-point causality </a:t>
            </a:r>
            <a:r>
              <a:rPr lang="en-GB" dirty="0">
                <a:solidFill>
                  <a:schemeClr val="bg1"/>
                </a:solidFill>
              </a:rPr>
              <a:t>for a particular outcome.</a:t>
            </a:r>
          </a:p>
          <a:p>
            <a:pPr marL="228600" indent="0"/>
            <a:r>
              <a:rPr lang="en-GB" b="1" dirty="0">
                <a:solidFill>
                  <a:schemeClr val="bg1"/>
                </a:solidFill>
              </a:rPr>
              <a:t>Less helpful for accountability </a:t>
            </a:r>
            <a:r>
              <a:rPr lang="en-GB" dirty="0">
                <a:solidFill>
                  <a:schemeClr val="bg1"/>
                </a:solidFill>
              </a:rPr>
              <a:t>or audit.</a:t>
            </a:r>
          </a:p>
        </p:txBody>
      </p:sp>
      <p:grpSp>
        <p:nvGrpSpPr>
          <p:cNvPr id="13" name="Group 12">
            <a:extLst>
              <a:ext uri="{FF2B5EF4-FFF2-40B4-BE49-F238E27FC236}">
                <a16:creationId xmlns:a16="http://schemas.microsoft.com/office/drawing/2014/main" id="{305CAC45-2E77-4B84-04E8-19DFABE43D75}"/>
              </a:ext>
            </a:extLst>
          </p:cNvPr>
          <p:cNvGrpSpPr/>
          <p:nvPr/>
        </p:nvGrpSpPr>
        <p:grpSpPr>
          <a:xfrm>
            <a:off x="1355774" y="2306059"/>
            <a:ext cx="9516767" cy="702005"/>
            <a:chOff x="1355774" y="2306059"/>
            <a:chExt cx="9516767" cy="702005"/>
          </a:xfrm>
        </p:grpSpPr>
        <p:grpSp>
          <p:nvGrpSpPr>
            <p:cNvPr id="4" name="Group 3">
              <a:extLst>
                <a:ext uri="{FF2B5EF4-FFF2-40B4-BE49-F238E27FC236}">
                  <a16:creationId xmlns:a16="http://schemas.microsoft.com/office/drawing/2014/main" id="{A89D944E-54B0-EFF4-B53B-8F494A2B7AF7}"/>
                </a:ext>
              </a:extLst>
            </p:cNvPr>
            <p:cNvGrpSpPr/>
            <p:nvPr/>
          </p:nvGrpSpPr>
          <p:grpSpPr>
            <a:xfrm>
              <a:off x="1355774" y="2306064"/>
              <a:ext cx="5208514" cy="702000"/>
              <a:chOff x="684254" y="5212337"/>
              <a:chExt cx="5208514" cy="702000"/>
            </a:xfrm>
          </p:grpSpPr>
          <p:sp>
            <p:nvSpPr>
              <p:cNvPr id="5" name="Rectangle 4">
                <a:extLst>
                  <a:ext uri="{FF2B5EF4-FFF2-40B4-BE49-F238E27FC236}">
                    <a16:creationId xmlns:a16="http://schemas.microsoft.com/office/drawing/2014/main" id="{80E48297-3942-4BBC-A105-054B5D9C4B94}"/>
                  </a:ext>
                </a:extLst>
              </p:cNvPr>
              <p:cNvSpPr/>
              <p:nvPr/>
            </p:nvSpPr>
            <p:spPr>
              <a:xfrm flipH="1">
                <a:off x="684254" y="5212337"/>
                <a:ext cx="1585874" cy="702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2DAD285B-5FDF-43E8-BB8B-252691E301CB}"/>
                  </a:ext>
                </a:extLst>
              </p:cNvPr>
              <p:cNvSpPr/>
              <p:nvPr/>
            </p:nvSpPr>
            <p:spPr>
              <a:xfrm flipH="1">
                <a:off x="2003060" y="5212337"/>
                <a:ext cx="1585874" cy="702000"/>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9C9F62A8-9634-4304-B090-9BC59F1EB9A9}"/>
                  </a:ext>
                </a:extLst>
              </p:cNvPr>
              <p:cNvSpPr/>
              <p:nvPr/>
            </p:nvSpPr>
            <p:spPr>
              <a:xfrm flipH="1">
                <a:off x="3311055" y="5212337"/>
                <a:ext cx="1585874" cy="702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7A43A86B-645E-4698-8A25-2AA53399502D}"/>
                  </a:ext>
                </a:extLst>
              </p:cNvPr>
              <p:cNvSpPr/>
              <p:nvPr/>
            </p:nvSpPr>
            <p:spPr>
              <a:xfrm flipH="1">
                <a:off x="4685170" y="5212337"/>
                <a:ext cx="1207598" cy="702000"/>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8E06B01-050B-412D-97F5-2BE049005260}"/>
                  </a:ext>
                </a:extLst>
              </p:cNvPr>
              <p:cNvSpPr txBox="1"/>
              <p:nvPr/>
            </p:nvSpPr>
            <p:spPr>
              <a:xfrm>
                <a:off x="3386676" y="5336103"/>
                <a:ext cx="1323501" cy="523220"/>
              </a:xfrm>
              <a:prstGeom prst="rect">
                <a:avLst/>
              </a:prstGeom>
              <a:noFill/>
            </p:spPr>
            <p:txBody>
              <a:bodyPr wrap="square" rtlCol="0">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Decision Trees</a:t>
                </a:r>
              </a:p>
            </p:txBody>
          </p:sp>
          <p:sp>
            <p:nvSpPr>
              <p:cNvPr id="11" name="TextBox 10">
                <a:extLst>
                  <a:ext uri="{FF2B5EF4-FFF2-40B4-BE49-F238E27FC236}">
                    <a16:creationId xmlns:a16="http://schemas.microsoft.com/office/drawing/2014/main" id="{7C460507-B38B-48D6-948F-9B5DE512FD00}"/>
                  </a:ext>
                </a:extLst>
              </p:cNvPr>
              <p:cNvSpPr txBox="1"/>
              <p:nvPr/>
            </p:nvSpPr>
            <p:spPr>
              <a:xfrm>
                <a:off x="2076512" y="5335669"/>
                <a:ext cx="1323501" cy="523220"/>
              </a:xfrm>
              <a:prstGeom prst="rect">
                <a:avLst/>
              </a:prstGeom>
              <a:noFill/>
            </p:spPr>
            <p:txBody>
              <a:bodyPr wrap="square" rtlCol="0">
                <a:spAutoFit/>
              </a:bodyPr>
              <a:lstStyle/>
              <a:p>
                <a:r>
                  <a:rPr lang="en-GB" dirty="0">
                    <a:solidFill>
                      <a:schemeClr val="tx2"/>
                    </a:solidFill>
                    <a:latin typeface="Open Sans" panose="020B0606030504020204" pitchFamily="34" charset="0"/>
                    <a:ea typeface="Open Sans" panose="020B0606030504020204" pitchFamily="34" charset="0"/>
                    <a:cs typeface="Open Sans" panose="020B0606030504020204" pitchFamily="34" charset="0"/>
                  </a:rPr>
                  <a:t>Linear Regression</a:t>
                </a:r>
              </a:p>
            </p:txBody>
          </p:sp>
          <p:sp>
            <p:nvSpPr>
              <p:cNvPr id="12" name="TextBox 11">
                <a:extLst>
                  <a:ext uri="{FF2B5EF4-FFF2-40B4-BE49-F238E27FC236}">
                    <a16:creationId xmlns:a16="http://schemas.microsoft.com/office/drawing/2014/main" id="{173C021B-44A2-4163-9092-3742D16185C2}"/>
                  </a:ext>
                </a:extLst>
              </p:cNvPr>
              <p:cNvSpPr txBox="1"/>
              <p:nvPr/>
            </p:nvSpPr>
            <p:spPr>
              <a:xfrm>
                <a:off x="755555" y="5322969"/>
                <a:ext cx="756102" cy="523220"/>
              </a:xfrm>
              <a:prstGeom prst="rect">
                <a:avLst/>
              </a:prstGeom>
              <a:noFill/>
            </p:spPr>
            <p:txBody>
              <a:bodyPr wrap="square" rtlCol="0">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Naïve Bayes</a:t>
                </a:r>
              </a:p>
            </p:txBody>
          </p:sp>
        </p:grpSp>
        <p:sp>
          <p:nvSpPr>
            <p:cNvPr id="9" name="TextBox 8">
              <a:extLst>
                <a:ext uri="{FF2B5EF4-FFF2-40B4-BE49-F238E27FC236}">
                  <a16:creationId xmlns:a16="http://schemas.microsoft.com/office/drawing/2014/main" id="{CA3ECD07-6C8B-4AAA-8E99-BC45AD19954D}"/>
                </a:ext>
              </a:extLst>
            </p:cNvPr>
            <p:cNvSpPr txBox="1"/>
            <p:nvPr/>
          </p:nvSpPr>
          <p:spPr>
            <a:xfrm>
              <a:off x="5435370" y="2420651"/>
              <a:ext cx="1323501" cy="523220"/>
            </a:xfrm>
            <a:prstGeom prst="rect">
              <a:avLst/>
            </a:prstGeom>
            <a:noFill/>
          </p:spPr>
          <p:txBody>
            <a:bodyPr wrap="square" rtlCol="0">
              <a:spAutoFit/>
            </a:bodyPr>
            <a:lstStyle/>
            <a:p>
              <a:r>
                <a:rPr lang="en-GB" dirty="0">
                  <a:solidFill>
                    <a:schemeClr val="tx2"/>
                  </a:solidFill>
                  <a:latin typeface="Open Sans" panose="020B0606030504020204" pitchFamily="34" charset="0"/>
                  <a:ea typeface="Open Sans" panose="020B0606030504020204" pitchFamily="34" charset="0"/>
                  <a:cs typeface="Open Sans" panose="020B0606030504020204" pitchFamily="34" charset="0"/>
                </a:rPr>
                <a:t>Logistic Regression</a:t>
              </a:r>
            </a:p>
          </p:txBody>
        </p:sp>
        <p:sp>
          <p:nvSpPr>
            <p:cNvPr id="28" name="Rectangle 27">
              <a:extLst>
                <a:ext uri="{FF2B5EF4-FFF2-40B4-BE49-F238E27FC236}">
                  <a16:creationId xmlns:a16="http://schemas.microsoft.com/office/drawing/2014/main" id="{8A42C630-D193-40F2-B596-1695747E162A}"/>
                </a:ext>
              </a:extLst>
            </p:cNvPr>
            <p:cNvSpPr/>
            <p:nvPr/>
          </p:nvSpPr>
          <p:spPr>
            <a:xfrm>
              <a:off x="8645706" y="2306059"/>
              <a:ext cx="2226835" cy="702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98156CC8-6B28-431F-8A4A-FC223DF6F43B}"/>
                </a:ext>
              </a:extLst>
            </p:cNvPr>
            <p:cNvSpPr/>
            <p:nvPr/>
          </p:nvSpPr>
          <p:spPr>
            <a:xfrm>
              <a:off x="6566436" y="2306059"/>
              <a:ext cx="1701789" cy="702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07864513-B987-4D45-8B3E-149B4964CDA3}"/>
                </a:ext>
              </a:extLst>
            </p:cNvPr>
            <p:cNvSpPr txBox="1"/>
            <p:nvPr/>
          </p:nvSpPr>
          <p:spPr>
            <a:xfrm>
              <a:off x="9374311" y="2420142"/>
              <a:ext cx="1323501" cy="523220"/>
            </a:xfrm>
            <a:prstGeom prst="rect">
              <a:avLst/>
            </a:prstGeom>
            <a:noFill/>
          </p:spPr>
          <p:txBody>
            <a:bodyPr wrap="square" rtlCol="0">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Deep Neural Networks</a:t>
              </a:r>
            </a:p>
          </p:txBody>
        </p:sp>
        <p:sp>
          <p:nvSpPr>
            <p:cNvPr id="35" name="TextBox 34">
              <a:extLst>
                <a:ext uri="{FF2B5EF4-FFF2-40B4-BE49-F238E27FC236}">
                  <a16:creationId xmlns:a16="http://schemas.microsoft.com/office/drawing/2014/main" id="{8BD50E67-208F-404A-AC88-90256816CAE6}"/>
                </a:ext>
              </a:extLst>
            </p:cNvPr>
            <p:cNvSpPr txBox="1"/>
            <p:nvPr/>
          </p:nvSpPr>
          <p:spPr>
            <a:xfrm>
              <a:off x="6591324" y="2406402"/>
              <a:ext cx="1323501" cy="523220"/>
            </a:xfrm>
            <a:prstGeom prst="rect">
              <a:avLst/>
            </a:prstGeom>
            <a:noFill/>
          </p:spPr>
          <p:txBody>
            <a:bodyPr wrap="square" rtlCol="0">
              <a:spAutoFit/>
            </a:bodyPr>
            <a:lstStyle/>
            <a:p>
              <a:r>
                <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rPr>
                <a:t>Random Forest</a:t>
              </a:r>
            </a:p>
          </p:txBody>
        </p:sp>
        <p:sp>
          <p:nvSpPr>
            <p:cNvPr id="29" name="Rectangle 28">
              <a:extLst>
                <a:ext uri="{FF2B5EF4-FFF2-40B4-BE49-F238E27FC236}">
                  <a16:creationId xmlns:a16="http://schemas.microsoft.com/office/drawing/2014/main" id="{C77378DB-B41C-48B6-B368-FB7334CECFB7}"/>
                </a:ext>
              </a:extLst>
            </p:cNvPr>
            <p:cNvSpPr/>
            <p:nvPr/>
          </p:nvSpPr>
          <p:spPr>
            <a:xfrm>
              <a:off x="7914826" y="2306059"/>
              <a:ext cx="1438566" cy="702000"/>
            </a:xfrm>
            <a:prstGeom prst="rect">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34" name="TextBox 33">
              <a:extLst>
                <a:ext uri="{FF2B5EF4-FFF2-40B4-BE49-F238E27FC236}">
                  <a16:creationId xmlns:a16="http://schemas.microsoft.com/office/drawing/2014/main" id="{5F8F483E-C5F1-41AA-87B0-C7814EF32BB2}"/>
                </a:ext>
              </a:extLst>
            </p:cNvPr>
            <p:cNvSpPr txBox="1"/>
            <p:nvPr/>
          </p:nvSpPr>
          <p:spPr>
            <a:xfrm>
              <a:off x="7928137" y="2421350"/>
              <a:ext cx="1323501" cy="523220"/>
            </a:xfrm>
            <a:prstGeom prst="rect">
              <a:avLst/>
            </a:prstGeom>
            <a:noFill/>
          </p:spPr>
          <p:txBody>
            <a:bodyPr wrap="square" rtlCol="0">
              <a:spAutoFit/>
            </a:bodyPr>
            <a:lstStyle/>
            <a:p>
              <a:r>
                <a:rPr lang="en-GB" dirty="0">
                  <a:solidFill>
                    <a:schemeClr val="tx2"/>
                  </a:solidFill>
                  <a:latin typeface="Open Sans" panose="020B0606030504020204" pitchFamily="34" charset="0"/>
                  <a:ea typeface="Open Sans" panose="020B0606030504020204" pitchFamily="34" charset="0"/>
                  <a:cs typeface="Open Sans" panose="020B0606030504020204" pitchFamily="34" charset="0"/>
                </a:rPr>
                <a:t>Neural Networks</a:t>
              </a:r>
            </a:p>
          </p:txBody>
        </p:sp>
      </p:grpSp>
      <p:sp>
        <p:nvSpPr>
          <p:cNvPr id="7" name="Right Triangle 6">
            <a:extLst>
              <a:ext uri="{FF2B5EF4-FFF2-40B4-BE49-F238E27FC236}">
                <a16:creationId xmlns:a16="http://schemas.microsoft.com/office/drawing/2014/main" id="{29C36451-B446-3BFD-491D-F90734065E79}"/>
              </a:ext>
            </a:extLst>
          </p:cNvPr>
          <p:cNvSpPr/>
          <p:nvPr/>
        </p:nvSpPr>
        <p:spPr>
          <a:xfrm>
            <a:off x="1349986" y="1851954"/>
            <a:ext cx="9516767" cy="437378"/>
          </a:xfrm>
          <a:prstGeom prst="rtTriangle">
            <a:avLst/>
          </a:prstGeom>
          <a:gradFill flip="none" rotWithShape="1">
            <a:gsLst>
              <a:gs pos="0">
                <a:schemeClr val="accent1"/>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ight Triangle 36">
            <a:extLst>
              <a:ext uri="{FF2B5EF4-FFF2-40B4-BE49-F238E27FC236}">
                <a16:creationId xmlns:a16="http://schemas.microsoft.com/office/drawing/2014/main" id="{36C1429E-8426-E60E-CC76-BCD822981863}"/>
              </a:ext>
            </a:extLst>
          </p:cNvPr>
          <p:cNvSpPr/>
          <p:nvPr/>
        </p:nvSpPr>
        <p:spPr>
          <a:xfrm flipV="1">
            <a:off x="1340342" y="3017139"/>
            <a:ext cx="9516767" cy="437378"/>
          </a:xfrm>
          <a:prstGeom prst="rtTriangle">
            <a:avLst/>
          </a:prstGeom>
          <a:gradFill flip="none" rotWithShape="1">
            <a:gsLst>
              <a:gs pos="0">
                <a:schemeClr val="bg2"/>
              </a:gs>
              <a:gs pos="100000">
                <a:schemeClr val="bg2">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8CFEB301-543E-42A2-B6CD-AECC3BA97296}"/>
              </a:ext>
            </a:extLst>
          </p:cNvPr>
          <p:cNvSpPr txBox="1"/>
          <p:nvPr/>
        </p:nvSpPr>
        <p:spPr>
          <a:xfrm>
            <a:off x="943662" y="1962092"/>
            <a:ext cx="2750173" cy="307777"/>
          </a:xfrm>
          <a:prstGeom prst="rect">
            <a:avLst/>
          </a:prstGeom>
          <a:noFill/>
        </p:spPr>
        <p:txBody>
          <a:bodyPr wrap="square" rtlCol="0">
            <a:spAutoFit/>
          </a:bodyPr>
          <a:lstStyle/>
          <a:p>
            <a:pPr algn="ctr"/>
            <a:r>
              <a:rPr lang="en-GB" b="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is happening?</a:t>
            </a:r>
          </a:p>
        </p:txBody>
      </p:sp>
      <p:sp>
        <p:nvSpPr>
          <p:cNvPr id="38" name="TextBox 37">
            <a:extLst>
              <a:ext uri="{FF2B5EF4-FFF2-40B4-BE49-F238E27FC236}">
                <a16:creationId xmlns:a16="http://schemas.microsoft.com/office/drawing/2014/main" id="{D059B866-7923-AF70-BB97-DDDFEF0D25FB}"/>
              </a:ext>
            </a:extLst>
          </p:cNvPr>
          <p:cNvSpPr txBox="1"/>
          <p:nvPr/>
        </p:nvSpPr>
        <p:spPr>
          <a:xfrm>
            <a:off x="997100" y="3040910"/>
            <a:ext cx="2750173" cy="307777"/>
          </a:xfrm>
          <a:prstGeom prst="rect">
            <a:avLst/>
          </a:prstGeom>
          <a:noFill/>
        </p:spPr>
        <p:txBody>
          <a:bodyPr wrap="square" rtlCol="0">
            <a:spAutoFit/>
          </a:bodyPr>
          <a:lstStyle/>
          <a:p>
            <a:pPr algn="ctr"/>
            <a:r>
              <a:rPr lang="en-GB" b="1" dirty="0">
                <a:solidFill>
                  <a:schemeClr val="bg1"/>
                </a:solidFill>
                <a:latin typeface="Open Sans" panose="020B0606030504020204" pitchFamily="34" charset="0"/>
                <a:ea typeface="Open Sans" panose="020B0606030504020204" pitchFamily="34" charset="0"/>
                <a:cs typeface="Open Sans" panose="020B0606030504020204" pitchFamily="34" charset="0"/>
              </a:rPr>
              <a:t>Why is it happening?</a:t>
            </a:r>
          </a:p>
        </p:txBody>
      </p:sp>
    </p:spTree>
    <p:extLst>
      <p:ext uri="{BB962C8B-B14F-4D97-AF65-F5344CB8AC3E}">
        <p14:creationId xmlns:p14="http://schemas.microsoft.com/office/powerpoint/2010/main" val="15992061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wipe(left)">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right)">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3" grpId="0"/>
      <p:bldP spid="24" grpId="0" animBg="1"/>
      <p:bldP spid="31" grpId="0" animBg="1"/>
      <p:bldP spid="7" grpId="0" animBg="1"/>
      <p:bldP spid="37" grpId="0" animBg="1"/>
      <p:bldP spid="32" grpId="0"/>
      <p:bldP spid="3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B32DE8-6B5F-449D-AE09-EB5C71395A83}"/>
              </a:ext>
            </a:extLst>
          </p:cNvPr>
          <p:cNvSpPr>
            <a:spLocks noGrp="1"/>
          </p:cNvSpPr>
          <p:nvPr>
            <p:ph type="body" idx="1"/>
          </p:nvPr>
        </p:nvSpPr>
        <p:spPr>
          <a:xfrm>
            <a:off x="407988" y="1052736"/>
            <a:ext cx="7023400" cy="5255989"/>
          </a:xfrm>
        </p:spPr>
        <p:txBody>
          <a:bodyPr>
            <a:normAutofit/>
          </a:bodyPr>
          <a:lstStyle/>
          <a:p>
            <a:pPr marL="514350" indent="-285750">
              <a:buFont typeface="Arial" panose="020B0604020202020204" pitchFamily="34" charset="0"/>
              <a:buChar char="•"/>
            </a:pPr>
            <a:r>
              <a:rPr lang="en-GB" b="1">
                <a:solidFill>
                  <a:schemeClr val="tx2"/>
                </a:solidFill>
              </a:rPr>
              <a:t>Feature importance </a:t>
            </a:r>
            <a:r>
              <a:rPr lang="en-GB">
                <a:solidFill>
                  <a:schemeClr val="tx1"/>
                </a:solidFill>
              </a:rPr>
              <a:t>helps</a:t>
            </a:r>
            <a:r>
              <a:rPr lang="en-GB">
                <a:solidFill>
                  <a:schemeClr val="tx2"/>
                </a:solidFill>
              </a:rPr>
              <a:t> </a:t>
            </a:r>
            <a:r>
              <a:rPr lang="en-GB"/>
              <a:t>determine how well each of the individual features helps predict the </a:t>
            </a:r>
            <a:r>
              <a:rPr lang="en-GB" b="1">
                <a:solidFill>
                  <a:schemeClr val="tx2"/>
                </a:solidFill>
              </a:rPr>
              <a:t>overall outcome</a:t>
            </a:r>
            <a:r>
              <a:rPr lang="en-GB"/>
              <a:t>.</a:t>
            </a:r>
          </a:p>
          <a:p>
            <a:pPr marL="514350" indent="-285750">
              <a:buFont typeface="Arial" panose="020B0604020202020204" pitchFamily="34" charset="0"/>
              <a:buChar char="•"/>
            </a:pPr>
            <a:r>
              <a:rPr lang="en-GB">
                <a:solidFill>
                  <a:schemeClr val="tx1"/>
                </a:solidFill>
              </a:rPr>
              <a:t>The </a:t>
            </a:r>
            <a:r>
              <a:rPr lang="en-GB" b="1">
                <a:solidFill>
                  <a:schemeClr val="tx2"/>
                </a:solidFill>
              </a:rPr>
              <a:t>higher</a:t>
            </a:r>
            <a:r>
              <a:rPr lang="en-GB">
                <a:solidFill>
                  <a:schemeClr val="tx1"/>
                </a:solidFill>
              </a:rPr>
              <a:t> the total importance, the </a:t>
            </a:r>
            <a:r>
              <a:rPr lang="en-GB" b="1">
                <a:solidFill>
                  <a:schemeClr val="tx2"/>
                </a:solidFill>
              </a:rPr>
              <a:t>more influence </a:t>
            </a:r>
            <a:r>
              <a:rPr lang="en-GB">
                <a:solidFill>
                  <a:schemeClr val="tx1"/>
                </a:solidFill>
              </a:rPr>
              <a:t>that feature has on what we want to predict. </a:t>
            </a:r>
          </a:p>
          <a:p>
            <a:pPr marL="514350" indent="-285750">
              <a:buFont typeface="Arial" panose="020B0604020202020204" pitchFamily="34" charset="0"/>
              <a:buChar char="•"/>
            </a:pPr>
            <a:r>
              <a:rPr lang="en-GB">
                <a:solidFill>
                  <a:schemeClr val="tx1"/>
                </a:solidFill>
              </a:rPr>
              <a:t>This technique tends to be used in tree-based algorithms such as </a:t>
            </a:r>
            <a:r>
              <a:rPr lang="en-GB" b="1">
                <a:solidFill>
                  <a:schemeClr val="tx2"/>
                </a:solidFill>
              </a:rPr>
              <a:t>Decision Trees </a:t>
            </a:r>
            <a:r>
              <a:rPr lang="en-GB">
                <a:solidFill>
                  <a:schemeClr val="tx1"/>
                </a:solidFill>
              </a:rPr>
              <a:t>or </a:t>
            </a:r>
            <a:r>
              <a:rPr lang="en-GB" b="1">
                <a:solidFill>
                  <a:schemeClr val="tx2"/>
                </a:solidFill>
              </a:rPr>
              <a:t>Random Forests </a:t>
            </a:r>
            <a:r>
              <a:rPr lang="en-GB">
                <a:solidFill>
                  <a:schemeClr val="tx1"/>
                </a:solidFill>
              </a:rPr>
              <a:t>but can also be used more generally.</a:t>
            </a:r>
          </a:p>
          <a:p>
            <a:pPr marL="514350" indent="-285750">
              <a:buFont typeface="Arial" panose="020B0604020202020204" pitchFamily="34" charset="0"/>
              <a:buChar char="•"/>
            </a:pPr>
            <a:r>
              <a:rPr lang="en-GB">
                <a:solidFill>
                  <a:schemeClr val="tx1"/>
                </a:solidFill>
              </a:rPr>
              <a:t>There are different types of feature importance depending on </a:t>
            </a:r>
            <a:r>
              <a:rPr lang="en-GB" b="1">
                <a:solidFill>
                  <a:schemeClr val="tx2"/>
                </a:solidFill>
              </a:rPr>
              <a:t>how we define importance </a:t>
            </a:r>
            <a:r>
              <a:rPr lang="en-GB">
                <a:solidFill>
                  <a:schemeClr val="tx1"/>
                </a:solidFill>
              </a:rPr>
              <a:t>e.g. </a:t>
            </a:r>
            <a:r>
              <a:rPr lang="en-GB" i="1">
                <a:solidFill>
                  <a:schemeClr val="tx2"/>
                </a:solidFill>
              </a:rPr>
              <a:t>number of times a feature is used to split a branch in a decision tree.</a:t>
            </a:r>
          </a:p>
          <a:p>
            <a:pPr marL="514350" indent="-285750">
              <a:buFont typeface="Arial" panose="020B0604020202020204" pitchFamily="34" charset="0"/>
              <a:buChar char="•"/>
            </a:pPr>
            <a:endParaRPr lang="en-GB"/>
          </a:p>
        </p:txBody>
      </p:sp>
      <p:sp>
        <p:nvSpPr>
          <p:cNvPr id="3" name="Title 2">
            <a:extLst>
              <a:ext uri="{FF2B5EF4-FFF2-40B4-BE49-F238E27FC236}">
                <a16:creationId xmlns:a16="http://schemas.microsoft.com/office/drawing/2014/main" id="{D265C468-ACF9-40F9-8F3E-7E0329EE182F}"/>
              </a:ext>
            </a:extLst>
          </p:cNvPr>
          <p:cNvSpPr>
            <a:spLocks noGrp="1"/>
          </p:cNvSpPr>
          <p:nvPr>
            <p:ph type="title"/>
          </p:nvPr>
        </p:nvSpPr>
        <p:spPr>
          <a:xfrm>
            <a:off x="305650" y="351025"/>
            <a:ext cx="6803074" cy="701700"/>
          </a:xfrm>
        </p:spPr>
        <p:txBody>
          <a:bodyPr/>
          <a:lstStyle/>
          <a:p>
            <a:r>
              <a:rPr lang="en-GB"/>
              <a:t>Introduction to Feature Importance</a:t>
            </a:r>
          </a:p>
        </p:txBody>
      </p:sp>
      <p:sp>
        <p:nvSpPr>
          <p:cNvPr id="38" name="TextBox 37">
            <a:extLst>
              <a:ext uri="{FF2B5EF4-FFF2-40B4-BE49-F238E27FC236}">
                <a16:creationId xmlns:a16="http://schemas.microsoft.com/office/drawing/2014/main" id="{7FB2BB3C-BD62-47ED-A1A0-4C878F49C20B}"/>
              </a:ext>
            </a:extLst>
          </p:cNvPr>
          <p:cNvSpPr txBox="1"/>
          <p:nvPr/>
        </p:nvSpPr>
        <p:spPr>
          <a:xfrm rot="10800000" flipV="1">
            <a:off x="8198474" y="4204259"/>
            <a:ext cx="3395256" cy="646331"/>
          </a:xfrm>
          <a:prstGeom prst="rect">
            <a:avLst/>
          </a:prstGeom>
          <a:noFill/>
        </p:spPr>
        <p:txBody>
          <a:bodyPr vert="horz" wrap="square" rtlCol="0">
            <a:spAutoFit/>
          </a:bodyPr>
          <a:lstStyle/>
          <a:p>
            <a:pPr algn="ctr"/>
            <a:r>
              <a:rPr lang="en-GB"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We can see </a:t>
            </a:r>
            <a:r>
              <a:rPr lang="en-GB"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genetics</a:t>
            </a:r>
            <a:r>
              <a:rPr lang="en-GB" sz="1200"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GB"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age</a:t>
            </a:r>
            <a:r>
              <a:rPr lang="en-GB" sz="1200"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GB"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and </a:t>
            </a:r>
            <a:r>
              <a:rPr lang="en-GB"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being</a:t>
            </a:r>
            <a:r>
              <a:rPr lang="en-GB" sz="1200"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GB"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sedentary</a:t>
            </a:r>
            <a:r>
              <a:rPr lang="en-GB" sz="1200"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GB"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have high importance when</a:t>
            </a:r>
            <a:r>
              <a:rPr lang="en-GB"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GB"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predicting whether a </a:t>
            </a:r>
            <a:r>
              <a:rPr lang="en-GB" sz="12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tumor</a:t>
            </a:r>
            <a:r>
              <a:rPr lang="en-GB"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is malignant</a:t>
            </a:r>
            <a:r>
              <a:rPr lang="en-GB"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endParaRPr lang="en-GB"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Rounded Rectangle 27">
            <a:extLst>
              <a:ext uri="{FF2B5EF4-FFF2-40B4-BE49-F238E27FC236}">
                <a16:creationId xmlns:a16="http://schemas.microsoft.com/office/drawing/2014/main" id="{8F5B4C0C-04B7-44AE-B931-FD66D3586185}"/>
              </a:ext>
            </a:extLst>
          </p:cNvPr>
          <p:cNvSpPr/>
          <p:nvPr/>
        </p:nvSpPr>
        <p:spPr>
          <a:xfrm>
            <a:off x="838426" y="5274644"/>
            <a:ext cx="4919221" cy="1034081"/>
          </a:xfrm>
          <a:prstGeom prst="roundRect">
            <a:avLst>
              <a:gd name="adj" fmla="val 5634"/>
            </a:avLst>
          </a:prstGeom>
          <a:solidFill>
            <a:schemeClr val="bg1"/>
          </a:solidFill>
          <a:ln>
            <a:solidFill>
              <a:schemeClr val="accent2"/>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t"/>
          <a:lstStyle/>
          <a:p>
            <a:pPr marL="228600">
              <a:spcBef>
                <a:spcPts val="600"/>
              </a:spcBef>
              <a:defRPr/>
            </a:pPr>
            <a:r>
              <a:rPr lang="en-US" sz="1600" b="1" kern="1200">
                <a:solidFill>
                  <a:schemeClr val="accent2"/>
                </a:solidFill>
                <a:latin typeface="Open Sans" panose="020B0606030504020204" pitchFamily="34" charset="0"/>
                <a:ea typeface="Open Sans" panose="020B0606030504020204" pitchFamily="34" charset="0"/>
                <a:cs typeface="Open Sans" panose="020B0606030504020204" pitchFamily="34" charset="0"/>
              </a:rPr>
              <a:t>Strengths</a:t>
            </a:r>
            <a:endParaRPr lang="en-US" sz="1600" b="1" kern="120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Model learns better by prioritising important features</a:t>
            </a: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Training time and memory requirements reduces</a:t>
            </a:r>
          </a:p>
          <a:p>
            <a:pPr marL="285750" lvl="1" indent="-285750">
              <a:spcBef>
                <a:spcPts val="600"/>
              </a:spcBef>
              <a:buFont typeface="Arial" panose="020B0604020202020204" pitchFamily="34" charset="0"/>
              <a:buChar char="•"/>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spcBef>
                <a:spcPts val="600"/>
              </a:spcBef>
              <a:buFont typeface="Arial" panose="020B0604020202020204" pitchFamily="34" charset="0"/>
              <a:buChar char="•"/>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Rounded Rectangle 27">
            <a:extLst>
              <a:ext uri="{FF2B5EF4-FFF2-40B4-BE49-F238E27FC236}">
                <a16:creationId xmlns:a16="http://schemas.microsoft.com/office/drawing/2014/main" id="{0846FDE5-22D6-40D8-9F1B-8807271411FC}"/>
              </a:ext>
            </a:extLst>
          </p:cNvPr>
          <p:cNvSpPr/>
          <p:nvPr/>
        </p:nvSpPr>
        <p:spPr>
          <a:xfrm>
            <a:off x="5929162" y="5283443"/>
            <a:ext cx="5467370" cy="1025282"/>
          </a:xfrm>
          <a:prstGeom prst="roundRect">
            <a:avLst>
              <a:gd name="adj" fmla="val 5634"/>
            </a:avLst>
          </a:prstGeom>
          <a:solidFill>
            <a:schemeClr val="bg1"/>
          </a:solidFill>
          <a:ln>
            <a:solidFill>
              <a:srgbClr val="C00000"/>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spcBef>
                <a:spcPts val="600"/>
              </a:spcBef>
              <a:defRPr/>
            </a:pPr>
            <a:r>
              <a:rPr lang="en-US" sz="1600" b="1" kern="1200">
                <a:solidFill>
                  <a:srgbClr val="FF0000"/>
                </a:solidFill>
                <a:latin typeface="Open Sans" panose="020B0606030504020204" pitchFamily="34" charset="0"/>
                <a:ea typeface="Open Sans" panose="020B0606030504020204" pitchFamily="34" charset="0"/>
                <a:cs typeface="Open Sans" panose="020B0606030504020204" pitchFamily="34" charset="0"/>
              </a:rPr>
              <a:t>Weaknesses</a:t>
            </a: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Mostly rely on approximations other than for linear models</a:t>
            </a: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Most methods cannot deal with high-dimensional data</a:t>
            </a:r>
          </a:p>
          <a:p>
            <a:pPr marL="285750" lvl="1" indent="-285750">
              <a:spcBef>
                <a:spcPts val="600"/>
              </a:spcBef>
              <a:buFont typeface="Arial" panose="020B0604020202020204" pitchFamily="34" charset="0"/>
              <a:buChar char="•"/>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spcBef>
                <a:spcPts val="600"/>
              </a:spcBef>
              <a:buFont typeface="Arial" panose="020B0604020202020204" pitchFamily="34" charset="0"/>
              <a:buChar char="•"/>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E58F486D-D178-4CC1-BD6B-C2C53137C1C3}"/>
              </a:ext>
            </a:extLst>
          </p:cNvPr>
          <p:cNvGrpSpPr/>
          <p:nvPr/>
        </p:nvGrpSpPr>
        <p:grpSpPr>
          <a:xfrm>
            <a:off x="7726680" y="868446"/>
            <a:ext cx="3712681" cy="3284637"/>
            <a:chOff x="7726680" y="868446"/>
            <a:chExt cx="3712681" cy="3284637"/>
          </a:xfrm>
        </p:grpSpPr>
        <p:grpSp>
          <p:nvGrpSpPr>
            <p:cNvPr id="22" name="Group 21">
              <a:extLst>
                <a:ext uri="{FF2B5EF4-FFF2-40B4-BE49-F238E27FC236}">
                  <a16:creationId xmlns:a16="http://schemas.microsoft.com/office/drawing/2014/main" id="{A05FE1DE-DBD5-44C1-BBB0-3BBC73EEF64E}"/>
                </a:ext>
              </a:extLst>
            </p:cNvPr>
            <p:cNvGrpSpPr/>
            <p:nvPr/>
          </p:nvGrpSpPr>
          <p:grpSpPr>
            <a:xfrm>
              <a:off x="8514110" y="1372617"/>
              <a:ext cx="2925251" cy="2130346"/>
              <a:chOff x="9315714" y="594574"/>
              <a:chExt cx="2925251" cy="2130346"/>
            </a:xfrm>
          </p:grpSpPr>
          <p:cxnSp>
            <p:nvCxnSpPr>
              <p:cNvPr id="42" name="Straight Connector 41">
                <a:extLst>
                  <a:ext uri="{FF2B5EF4-FFF2-40B4-BE49-F238E27FC236}">
                    <a16:creationId xmlns:a16="http://schemas.microsoft.com/office/drawing/2014/main" id="{75ACF74D-BE69-4AEE-8030-56055ED07637}"/>
                  </a:ext>
                </a:extLst>
              </p:cNvPr>
              <p:cNvCxnSpPr>
                <a:cxnSpLocks/>
              </p:cNvCxnSpPr>
              <p:nvPr/>
            </p:nvCxnSpPr>
            <p:spPr>
              <a:xfrm flipH="1">
                <a:off x="10777955" y="594574"/>
                <a:ext cx="1773" cy="2125219"/>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4E29133-DA7B-43A7-9209-80D3CC016572}"/>
                  </a:ext>
                </a:extLst>
              </p:cNvPr>
              <p:cNvCxnSpPr>
                <a:cxnSpLocks/>
              </p:cNvCxnSpPr>
              <p:nvPr/>
            </p:nvCxnSpPr>
            <p:spPr>
              <a:xfrm>
                <a:off x="9340388" y="936233"/>
                <a:ext cx="2900577" cy="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253D3E6-A8A0-4429-B393-5466FE8FF84A}"/>
                  </a:ext>
                </a:extLst>
              </p:cNvPr>
              <p:cNvCxnSpPr>
                <a:cxnSpLocks/>
              </p:cNvCxnSpPr>
              <p:nvPr/>
            </p:nvCxnSpPr>
            <p:spPr>
              <a:xfrm>
                <a:off x="9333063" y="1224125"/>
                <a:ext cx="2907902" cy="2277"/>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46E8AD9-842F-49CF-ACFB-E0BEF1328370}"/>
                  </a:ext>
                </a:extLst>
              </p:cNvPr>
              <p:cNvCxnSpPr>
                <a:cxnSpLocks/>
              </p:cNvCxnSpPr>
              <p:nvPr/>
            </p:nvCxnSpPr>
            <p:spPr>
              <a:xfrm>
                <a:off x="9333063" y="1516216"/>
                <a:ext cx="2907902" cy="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31CD74D-52CB-44C3-ACFE-8EB607156E72}"/>
                  </a:ext>
                </a:extLst>
              </p:cNvPr>
              <p:cNvCxnSpPr>
                <a:cxnSpLocks/>
              </p:cNvCxnSpPr>
              <p:nvPr/>
            </p:nvCxnSpPr>
            <p:spPr>
              <a:xfrm>
                <a:off x="9324389" y="1814658"/>
                <a:ext cx="2916576" cy="17058"/>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54D0E89-FE50-4CB8-9E41-2396A98AC823}"/>
                  </a:ext>
                </a:extLst>
              </p:cNvPr>
              <p:cNvCxnSpPr>
                <a:cxnSpLocks/>
              </p:cNvCxnSpPr>
              <p:nvPr/>
            </p:nvCxnSpPr>
            <p:spPr>
              <a:xfrm flipH="1">
                <a:off x="9804731" y="594574"/>
                <a:ext cx="4832" cy="2124224"/>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C37CAB26-556C-4AD1-8D90-F4432935AAC7}"/>
                  </a:ext>
                </a:extLst>
              </p:cNvPr>
              <p:cNvCxnSpPr>
                <a:cxnSpLocks/>
              </p:cNvCxnSpPr>
              <p:nvPr/>
            </p:nvCxnSpPr>
            <p:spPr>
              <a:xfrm>
                <a:off x="10286645" y="594574"/>
                <a:ext cx="0" cy="210373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3D237A9-8D07-4B0C-9868-833F19582731}"/>
                  </a:ext>
                </a:extLst>
              </p:cNvPr>
              <p:cNvCxnSpPr>
                <a:cxnSpLocks/>
              </p:cNvCxnSpPr>
              <p:nvPr/>
            </p:nvCxnSpPr>
            <p:spPr>
              <a:xfrm>
                <a:off x="11266206" y="594574"/>
                <a:ext cx="6077" cy="2127285"/>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92C2C6B-DD32-40F6-A07C-D8E223B8FDB6}"/>
                  </a:ext>
                </a:extLst>
              </p:cNvPr>
              <p:cNvCxnSpPr>
                <a:cxnSpLocks/>
              </p:cNvCxnSpPr>
              <p:nvPr/>
            </p:nvCxnSpPr>
            <p:spPr>
              <a:xfrm>
                <a:off x="11751165" y="594574"/>
                <a:ext cx="0" cy="210586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787D4E4-05C7-4F74-BAB1-C969DC79FFFC}"/>
                  </a:ext>
                </a:extLst>
              </p:cNvPr>
              <p:cNvCxnSpPr>
                <a:cxnSpLocks/>
              </p:cNvCxnSpPr>
              <p:nvPr/>
            </p:nvCxnSpPr>
            <p:spPr>
              <a:xfrm>
                <a:off x="9359085" y="2112084"/>
                <a:ext cx="2881880" cy="16323"/>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2718801-5D66-4B19-B829-B3F2EB36148F}"/>
                  </a:ext>
                </a:extLst>
              </p:cNvPr>
              <p:cNvCxnSpPr>
                <a:cxnSpLocks/>
              </p:cNvCxnSpPr>
              <p:nvPr/>
            </p:nvCxnSpPr>
            <p:spPr>
              <a:xfrm>
                <a:off x="9344260" y="2416795"/>
                <a:ext cx="2892831" cy="472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43862F3E-3694-4738-89DE-F08C80B18B46}"/>
                  </a:ext>
                </a:extLst>
              </p:cNvPr>
              <p:cNvGrpSpPr/>
              <p:nvPr/>
            </p:nvGrpSpPr>
            <p:grpSpPr>
              <a:xfrm>
                <a:off x="9315714" y="594574"/>
                <a:ext cx="2925251" cy="2130346"/>
                <a:chOff x="8883227" y="1303819"/>
                <a:chExt cx="2569633" cy="1767888"/>
              </a:xfrm>
            </p:grpSpPr>
            <p:cxnSp>
              <p:nvCxnSpPr>
                <p:cNvPr id="50" name="Straight Connector 49">
                  <a:extLst>
                    <a:ext uri="{FF2B5EF4-FFF2-40B4-BE49-F238E27FC236}">
                      <a16:creationId xmlns:a16="http://schemas.microsoft.com/office/drawing/2014/main" id="{F19C610F-E27D-416F-B719-C3C0C49CF331}"/>
                    </a:ext>
                  </a:extLst>
                </p:cNvPr>
                <p:cNvCxnSpPr>
                  <a:cxnSpLocks/>
                </p:cNvCxnSpPr>
                <p:nvPr/>
              </p:nvCxnSpPr>
              <p:spPr>
                <a:xfrm flipH="1">
                  <a:off x="8899789" y="1303819"/>
                  <a:ext cx="10226" cy="1758574"/>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A0864D2-752A-47C1-87FC-78EF467358E6}"/>
                    </a:ext>
                  </a:extLst>
                </p:cNvPr>
                <p:cNvCxnSpPr>
                  <a:cxnSpLocks/>
                </p:cNvCxnSpPr>
                <p:nvPr/>
              </p:nvCxnSpPr>
              <p:spPr>
                <a:xfrm flipH="1">
                  <a:off x="8883227" y="3066627"/>
                  <a:ext cx="2569633" cy="5080"/>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grpSp>
        </p:grpSp>
        <p:sp>
          <p:nvSpPr>
            <p:cNvPr id="99" name="Minus Sign 98">
              <a:extLst>
                <a:ext uri="{FF2B5EF4-FFF2-40B4-BE49-F238E27FC236}">
                  <a16:creationId xmlns:a16="http://schemas.microsoft.com/office/drawing/2014/main" id="{18830C15-4E17-4E35-89F6-BDFD1D0A0603}"/>
                </a:ext>
              </a:extLst>
            </p:cNvPr>
            <p:cNvSpPr/>
            <p:nvPr/>
          </p:nvSpPr>
          <p:spPr>
            <a:xfrm>
              <a:off x="9894836" y="1904278"/>
              <a:ext cx="579445" cy="188903"/>
            </a:xfrm>
            <a:prstGeom prst="mathMinus">
              <a:avLst/>
            </a:prstGeom>
            <a:solidFill>
              <a:srgbClr val="132E57"/>
            </a:solid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00" name="Minus Sign 99">
              <a:extLst>
                <a:ext uri="{FF2B5EF4-FFF2-40B4-BE49-F238E27FC236}">
                  <a16:creationId xmlns:a16="http://schemas.microsoft.com/office/drawing/2014/main" id="{E4FE9731-4C7E-40A1-B7EF-2E01EEA3619E}"/>
                </a:ext>
              </a:extLst>
            </p:cNvPr>
            <p:cNvSpPr/>
            <p:nvPr/>
          </p:nvSpPr>
          <p:spPr>
            <a:xfrm>
              <a:off x="10388867" y="1610130"/>
              <a:ext cx="740898" cy="190814"/>
            </a:xfrm>
            <a:prstGeom prst="mathMinus">
              <a:avLst/>
            </a:prstGeom>
            <a:solidFill>
              <a:srgbClr val="132E57"/>
            </a:solid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98" name="Minus Sign 97">
              <a:extLst>
                <a:ext uri="{FF2B5EF4-FFF2-40B4-BE49-F238E27FC236}">
                  <a16:creationId xmlns:a16="http://schemas.microsoft.com/office/drawing/2014/main" id="{12B8B68F-172A-444E-B96E-D960659AA5F1}"/>
                </a:ext>
              </a:extLst>
            </p:cNvPr>
            <p:cNvSpPr/>
            <p:nvPr/>
          </p:nvSpPr>
          <p:spPr>
            <a:xfrm>
              <a:off x="9934523" y="2197210"/>
              <a:ext cx="863051" cy="161346"/>
            </a:xfrm>
            <a:prstGeom prst="mathMinus">
              <a:avLst/>
            </a:prstGeom>
            <a:solidFill>
              <a:srgbClr val="132E57"/>
            </a:solid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17003ED-0AEC-4FA9-A0B1-43BE9C7AB3D6}"/>
                </a:ext>
              </a:extLst>
            </p:cNvPr>
            <p:cNvSpPr txBox="1"/>
            <p:nvPr/>
          </p:nvSpPr>
          <p:spPr>
            <a:xfrm rot="5400000">
              <a:off x="8261316" y="1995408"/>
              <a:ext cx="353943" cy="583749"/>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Age</a:t>
              </a:r>
            </a:p>
          </p:txBody>
        </p:sp>
        <p:sp>
          <p:nvSpPr>
            <p:cNvPr id="62" name="TextBox 61">
              <a:extLst>
                <a:ext uri="{FF2B5EF4-FFF2-40B4-BE49-F238E27FC236}">
                  <a16:creationId xmlns:a16="http://schemas.microsoft.com/office/drawing/2014/main" id="{31D1F582-A3D4-4530-88A2-9DA60063AAD8}"/>
                </a:ext>
              </a:extLst>
            </p:cNvPr>
            <p:cNvSpPr txBox="1"/>
            <p:nvPr/>
          </p:nvSpPr>
          <p:spPr>
            <a:xfrm rot="5400000">
              <a:off x="8052042" y="2235310"/>
              <a:ext cx="353943" cy="696187"/>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Smoker</a:t>
              </a:r>
            </a:p>
          </p:txBody>
        </p:sp>
        <p:sp>
          <p:nvSpPr>
            <p:cNvPr id="63" name="TextBox 62">
              <a:extLst>
                <a:ext uri="{FF2B5EF4-FFF2-40B4-BE49-F238E27FC236}">
                  <a16:creationId xmlns:a16="http://schemas.microsoft.com/office/drawing/2014/main" id="{D6FB12F3-7C65-495E-8252-4163BF417736}"/>
                </a:ext>
              </a:extLst>
            </p:cNvPr>
            <p:cNvSpPr txBox="1"/>
            <p:nvPr/>
          </p:nvSpPr>
          <p:spPr>
            <a:xfrm rot="5400000">
              <a:off x="7951152" y="1603060"/>
              <a:ext cx="353943" cy="802888"/>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Sedentary</a:t>
              </a:r>
            </a:p>
          </p:txBody>
        </p:sp>
        <p:sp>
          <p:nvSpPr>
            <p:cNvPr id="64" name="TextBox 63">
              <a:extLst>
                <a:ext uri="{FF2B5EF4-FFF2-40B4-BE49-F238E27FC236}">
                  <a16:creationId xmlns:a16="http://schemas.microsoft.com/office/drawing/2014/main" id="{11824A04-BDD0-4946-B2F7-60EFA243709F}"/>
                </a:ext>
              </a:extLst>
            </p:cNvPr>
            <p:cNvSpPr txBox="1"/>
            <p:nvPr/>
          </p:nvSpPr>
          <p:spPr>
            <a:xfrm rot="5400000">
              <a:off x="8039105" y="2877812"/>
              <a:ext cx="353943" cy="622349"/>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Weight</a:t>
              </a:r>
            </a:p>
          </p:txBody>
        </p:sp>
        <p:sp>
          <p:nvSpPr>
            <p:cNvPr id="65" name="TextBox 64">
              <a:extLst>
                <a:ext uri="{FF2B5EF4-FFF2-40B4-BE49-F238E27FC236}">
                  <a16:creationId xmlns:a16="http://schemas.microsoft.com/office/drawing/2014/main" id="{A507AE7D-08B3-41E7-8678-7BF932E03950}"/>
                </a:ext>
              </a:extLst>
            </p:cNvPr>
            <p:cNvSpPr txBox="1"/>
            <p:nvPr/>
          </p:nvSpPr>
          <p:spPr>
            <a:xfrm rot="5400000">
              <a:off x="8032492" y="2632647"/>
              <a:ext cx="353943" cy="530977"/>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Height</a:t>
              </a:r>
            </a:p>
          </p:txBody>
        </p:sp>
        <p:sp>
          <p:nvSpPr>
            <p:cNvPr id="91" name="TextBox 90">
              <a:extLst>
                <a:ext uri="{FF2B5EF4-FFF2-40B4-BE49-F238E27FC236}">
                  <a16:creationId xmlns:a16="http://schemas.microsoft.com/office/drawing/2014/main" id="{8CDDE6CE-6385-40C5-AF54-162383A3DC52}"/>
                </a:ext>
              </a:extLst>
            </p:cNvPr>
            <p:cNvSpPr txBox="1"/>
            <p:nvPr/>
          </p:nvSpPr>
          <p:spPr>
            <a:xfrm rot="5400000">
              <a:off x="7995300" y="1372534"/>
              <a:ext cx="353943" cy="668417"/>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Genetics</a:t>
              </a:r>
            </a:p>
          </p:txBody>
        </p:sp>
        <p:sp>
          <p:nvSpPr>
            <p:cNvPr id="92" name="Oval 91">
              <a:extLst>
                <a:ext uri="{FF2B5EF4-FFF2-40B4-BE49-F238E27FC236}">
                  <a16:creationId xmlns:a16="http://schemas.microsoft.com/office/drawing/2014/main" id="{152D3B32-53DB-4585-83A9-F7C95CD9F321}"/>
                </a:ext>
              </a:extLst>
            </p:cNvPr>
            <p:cNvSpPr/>
            <p:nvPr/>
          </p:nvSpPr>
          <p:spPr>
            <a:xfrm>
              <a:off x="10339083" y="2237710"/>
              <a:ext cx="79200" cy="792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B5E174BA-90A8-40B6-8DFF-946DFEDCC94C}"/>
                </a:ext>
              </a:extLst>
            </p:cNvPr>
            <p:cNvSpPr/>
            <p:nvPr/>
          </p:nvSpPr>
          <p:spPr>
            <a:xfrm>
              <a:off x="10569636" y="1674228"/>
              <a:ext cx="79200" cy="792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7006EECB-E9BF-4743-BC0B-9E319D9ABE0E}"/>
                </a:ext>
              </a:extLst>
            </p:cNvPr>
            <p:cNvSpPr/>
            <p:nvPr/>
          </p:nvSpPr>
          <p:spPr>
            <a:xfrm>
              <a:off x="9969507" y="1964983"/>
              <a:ext cx="79200" cy="792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inus Sign 89">
              <a:extLst>
                <a:ext uri="{FF2B5EF4-FFF2-40B4-BE49-F238E27FC236}">
                  <a16:creationId xmlns:a16="http://schemas.microsoft.com/office/drawing/2014/main" id="{64F9ADE6-25A9-4FF6-8166-EC84503D59A1}"/>
                </a:ext>
              </a:extLst>
            </p:cNvPr>
            <p:cNvSpPr/>
            <p:nvPr/>
          </p:nvSpPr>
          <p:spPr>
            <a:xfrm>
              <a:off x="8847672" y="2483190"/>
              <a:ext cx="168903" cy="141860"/>
            </a:xfrm>
            <a:prstGeom prst="mathMinus">
              <a:avLst/>
            </a:prstGeom>
            <a:solidFill>
              <a:schemeClr val="tx2"/>
            </a:solid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96" name="Minus Sign 95">
              <a:extLst>
                <a:ext uri="{FF2B5EF4-FFF2-40B4-BE49-F238E27FC236}">
                  <a16:creationId xmlns:a16="http://schemas.microsoft.com/office/drawing/2014/main" id="{2D975FCA-D9E1-4794-88CE-48126922652F}"/>
                </a:ext>
              </a:extLst>
            </p:cNvPr>
            <p:cNvSpPr/>
            <p:nvPr/>
          </p:nvSpPr>
          <p:spPr>
            <a:xfrm>
              <a:off x="8662766" y="3100409"/>
              <a:ext cx="276860" cy="160020"/>
            </a:xfrm>
            <a:prstGeom prst="mathMinus">
              <a:avLst/>
            </a:prstGeom>
            <a:solidFill>
              <a:schemeClr val="tx2"/>
            </a:solid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97" name="Minus Sign 96">
              <a:extLst>
                <a:ext uri="{FF2B5EF4-FFF2-40B4-BE49-F238E27FC236}">
                  <a16:creationId xmlns:a16="http://schemas.microsoft.com/office/drawing/2014/main" id="{672427F4-6992-4E3B-A478-1C3D6662F512}"/>
                </a:ext>
              </a:extLst>
            </p:cNvPr>
            <p:cNvSpPr/>
            <p:nvPr/>
          </p:nvSpPr>
          <p:spPr>
            <a:xfrm>
              <a:off x="8709079" y="2802495"/>
              <a:ext cx="276860" cy="160020"/>
            </a:xfrm>
            <a:prstGeom prst="mathMinus">
              <a:avLst/>
            </a:prstGeom>
            <a:solidFill>
              <a:schemeClr val="tx2"/>
            </a:solid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AD145F2C-27DC-4C22-9F06-3CEA67F09DF1}"/>
                </a:ext>
              </a:extLst>
            </p:cNvPr>
            <p:cNvSpPr txBox="1"/>
            <p:nvPr/>
          </p:nvSpPr>
          <p:spPr>
            <a:xfrm rot="5400000">
              <a:off x="8778023" y="3469582"/>
              <a:ext cx="353943" cy="391915"/>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Low</a:t>
              </a:r>
            </a:p>
          </p:txBody>
        </p:sp>
        <p:sp>
          <p:nvSpPr>
            <p:cNvPr id="4" name="TextBox 3">
              <a:extLst>
                <a:ext uri="{FF2B5EF4-FFF2-40B4-BE49-F238E27FC236}">
                  <a16:creationId xmlns:a16="http://schemas.microsoft.com/office/drawing/2014/main" id="{99DF350A-28F4-41D7-88D3-AF130ED66517}"/>
                </a:ext>
              </a:extLst>
            </p:cNvPr>
            <p:cNvSpPr txBox="1"/>
            <p:nvPr/>
          </p:nvSpPr>
          <p:spPr>
            <a:xfrm>
              <a:off x="8557481" y="3737585"/>
              <a:ext cx="2758641" cy="415498"/>
            </a:xfrm>
            <a:prstGeom prst="rect">
              <a:avLst/>
            </a:prstGeom>
            <a:noFill/>
            <a:ln>
              <a:noFill/>
            </a:ln>
          </p:spPr>
          <p:txBody>
            <a:bodyPr wrap="square" rtlCol="0">
              <a:spAutoFit/>
            </a:bodyPr>
            <a:lstStyle/>
            <a:p>
              <a:pPr algn="ctr"/>
              <a:r>
                <a:rPr lang="en-GB" sz="1050" b="1">
                  <a:solidFill>
                    <a:schemeClr val="tx2"/>
                  </a:solidFill>
                  <a:latin typeface="Open Sans" panose="020B0606030504020204" pitchFamily="34" charset="0"/>
                  <a:ea typeface="Open Sans" panose="020B0606030504020204" pitchFamily="34" charset="0"/>
                  <a:cs typeface="Open Sans" panose="020B0606030504020204" pitchFamily="34" charset="0"/>
                </a:rPr>
                <a:t>Feature importance</a:t>
              </a:r>
              <a:br>
                <a:rPr lang="en-GB" sz="1050">
                  <a:solidFill>
                    <a:schemeClr val="tx2"/>
                  </a:solidFill>
                  <a:latin typeface="Open Sans" panose="020B0606030504020204" pitchFamily="34" charset="0"/>
                  <a:ea typeface="Open Sans" panose="020B0606030504020204" pitchFamily="34" charset="0"/>
                  <a:cs typeface="Open Sans" panose="020B0606030504020204" pitchFamily="34" charset="0"/>
                </a:rPr>
              </a:br>
              <a:r>
                <a:rPr lang="en-GB" sz="1050">
                  <a:solidFill>
                    <a:schemeClr val="tx2"/>
                  </a:solidFill>
                  <a:latin typeface="Open Sans" panose="020B0606030504020204" pitchFamily="34" charset="0"/>
                  <a:ea typeface="Open Sans" panose="020B0606030504020204" pitchFamily="34" charset="0"/>
                  <a:cs typeface="Open Sans" panose="020B0606030504020204" pitchFamily="34" charset="0"/>
                </a:rPr>
                <a:t>(across model iterations)</a:t>
              </a:r>
              <a:endParaRPr lang="en-GB" sz="1050">
                <a:solidFill>
                  <a:schemeClr val="tx2"/>
                </a:solidFill>
              </a:endParaRPr>
            </a:p>
          </p:txBody>
        </p:sp>
        <p:sp>
          <p:nvSpPr>
            <p:cNvPr id="77" name="Oval 76">
              <a:extLst>
                <a:ext uri="{FF2B5EF4-FFF2-40B4-BE49-F238E27FC236}">
                  <a16:creationId xmlns:a16="http://schemas.microsoft.com/office/drawing/2014/main" id="{E5868894-8CF3-4228-8C63-5F8D3C5B9E98}"/>
                </a:ext>
              </a:extLst>
            </p:cNvPr>
            <p:cNvSpPr/>
            <p:nvPr/>
          </p:nvSpPr>
          <p:spPr>
            <a:xfrm>
              <a:off x="8886600" y="3139953"/>
              <a:ext cx="79200" cy="792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8C83EB6C-3913-4381-B42A-23850F204AB5}"/>
                </a:ext>
              </a:extLst>
            </p:cNvPr>
            <p:cNvSpPr/>
            <p:nvPr/>
          </p:nvSpPr>
          <p:spPr>
            <a:xfrm>
              <a:off x="8956819" y="2509595"/>
              <a:ext cx="79200" cy="792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F70A6B76-ABDB-4E9C-B0EB-C91289E47C61}"/>
                </a:ext>
              </a:extLst>
            </p:cNvPr>
            <p:cNvSpPr/>
            <p:nvPr/>
          </p:nvSpPr>
          <p:spPr>
            <a:xfrm>
              <a:off x="8909563" y="2852310"/>
              <a:ext cx="79200" cy="792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TextBox 72">
              <a:extLst>
                <a:ext uri="{FF2B5EF4-FFF2-40B4-BE49-F238E27FC236}">
                  <a16:creationId xmlns:a16="http://schemas.microsoft.com/office/drawing/2014/main" id="{C192B537-8208-499A-BA2F-E697127A0E80}"/>
                </a:ext>
              </a:extLst>
            </p:cNvPr>
            <p:cNvSpPr txBox="1"/>
            <p:nvPr/>
          </p:nvSpPr>
          <p:spPr>
            <a:xfrm rot="5400000">
              <a:off x="10918430" y="3332184"/>
              <a:ext cx="353943" cy="672055"/>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High</a:t>
              </a:r>
            </a:p>
          </p:txBody>
        </p:sp>
        <p:sp>
          <p:nvSpPr>
            <p:cNvPr id="76" name="Minus Sign 75">
              <a:extLst>
                <a:ext uri="{FF2B5EF4-FFF2-40B4-BE49-F238E27FC236}">
                  <a16:creationId xmlns:a16="http://schemas.microsoft.com/office/drawing/2014/main" id="{38CFE146-9EDA-4F98-8E57-E27431C60CB7}"/>
                </a:ext>
              </a:extLst>
            </p:cNvPr>
            <p:cNvSpPr/>
            <p:nvPr/>
          </p:nvSpPr>
          <p:spPr>
            <a:xfrm>
              <a:off x="8749320" y="1125173"/>
              <a:ext cx="946257" cy="166211"/>
            </a:xfrm>
            <a:prstGeom prst="mathMinus">
              <a:avLst/>
            </a:prstGeom>
            <a:solidFill>
              <a:srgbClr val="132E57"/>
            </a:solid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1F987B17-47D7-4725-A247-97E0137494DD}"/>
                </a:ext>
              </a:extLst>
            </p:cNvPr>
            <p:cNvSpPr/>
            <p:nvPr/>
          </p:nvSpPr>
          <p:spPr>
            <a:xfrm>
              <a:off x="10526408" y="1172141"/>
              <a:ext cx="79200" cy="792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a:extLst>
                <a:ext uri="{FF2B5EF4-FFF2-40B4-BE49-F238E27FC236}">
                  <a16:creationId xmlns:a16="http://schemas.microsoft.com/office/drawing/2014/main" id="{29AC814E-1F84-4CF5-8A2E-4DF578A0AE3A}"/>
                </a:ext>
              </a:extLst>
            </p:cNvPr>
            <p:cNvSpPr txBox="1"/>
            <p:nvPr/>
          </p:nvSpPr>
          <p:spPr>
            <a:xfrm rot="5400000">
              <a:off x="9110969" y="739921"/>
              <a:ext cx="353943" cy="637369"/>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Range</a:t>
              </a:r>
            </a:p>
          </p:txBody>
        </p:sp>
        <p:sp>
          <p:nvSpPr>
            <p:cNvPr id="83" name="TextBox 82">
              <a:extLst>
                <a:ext uri="{FF2B5EF4-FFF2-40B4-BE49-F238E27FC236}">
                  <a16:creationId xmlns:a16="http://schemas.microsoft.com/office/drawing/2014/main" id="{27B42717-88A2-43EE-9E68-7738379728EC}"/>
                </a:ext>
              </a:extLst>
            </p:cNvPr>
            <p:cNvSpPr txBox="1"/>
            <p:nvPr/>
          </p:nvSpPr>
          <p:spPr>
            <a:xfrm rot="5400000">
              <a:off x="10392664" y="561851"/>
              <a:ext cx="353943" cy="967133"/>
            </a:xfrm>
            <a:prstGeom prst="rect">
              <a:avLst/>
            </a:prstGeom>
            <a:noFill/>
            <a:ln>
              <a:noFill/>
            </a:ln>
          </p:spPr>
          <p:txBody>
            <a:bodyPr vert="vert270" wrap="square" rtlCol="0">
              <a:spAutoFit/>
            </a:bodyPr>
            <a:lstStyle/>
            <a:p>
              <a:r>
                <a:rPr lang="en-GB" sz="1100" err="1">
                  <a:solidFill>
                    <a:schemeClr val="tx2"/>
                  </a:solidFill>
                  <a:latin typeface="Open Sans" panose="020B0606030504020204" pitchFamily="34" charset="0"/>
                  <a:ea typeface="Open Sans" panose="020B0606030504020204" pitchFamily="34" charset="0"/>
                  <a:cs typeface="Open Sans" panose="020B0606030504020204" pitchFamily="34" charset="0"/>
                </a:rPr>
                <a:t>Avg</a:t>
              </a:r>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 / Median</a:t>
              </a:r>
            </a:p>
          </p:txBody>
        </p:sp>
      </p:grpSp>
    </p:spTree>
    <p:extLst>
      <p:ext uri="{BB962C8B-B14F-4D97-AF65-F5344CB8AC3E}">
        <p14:creationId xmlns:p14="http://schemas.microsoft.com/office/powerpoint/2010/main" val="139139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1000"/>
                                        <p:tgtEl>
                                          <p:spTgt spid="25"/>
                                        </p:tgtEl>
                                      </p:cBhvr>
                                    </p:animEffect>
                                    <p:anim calcmode="lin" valueType="num">
                                      <p:cBhvr>
                                        <p:cTn id="11" dur="1000" fill="hold"/>
                                        <p:tgtEl>
                                          <p:spTgt spid="25"/>
                                        </p:tgtEl>
                                        <p:attrNameLst>
                                          <p:attrName>ppt_x</p:attrName>
                                        </p:attrNameLst>
                                      </p:cBhvr>
                                      <p:tavLst>
                                        <p:tav tm="0">
                                          <p:val>
                                            <p:strVal val="#ppt_x"/>
                                          </p:val>
                                        </p:tav>
                                        <p:tav tm="100000">
                                          <p:val>
                                            <p:strVal val="#ppt_x"/>
                                          </p:val>
                                        </p:tav>
                                      </p:tavLst>
                                    </p:anim>
                                    <p:anim calcmode="lin" valueType="num">
                                      <p:cBhvr>
                                        <p:cTn id="1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wipe(left)">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wipe(left)">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wipe(left)">
                                      <p:cBhvr>
                                        <p:cTn id="32" dur="500"/>
                                        <p:tgtEl>
                                          <p:spTgt spid="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1000"/>
                                        <p:tgtEl>
                                          <p:spTgt spid="104"/>
                                        </p:tgtEl>
                                      </p:cBhvr>
                                    </p:animEffect>
                                    <p:anim calcmode="lin" valueType="num">
                                      <p:cBhvr>
                                        <p:cTn id="38" dur="1000" fill="hold"/>
                                        <p:tgtEl>
                                          <p:spTgt spid="104"/>
                                        </p:tgtEl>
                                        <p:attrNameLst>
                                          <p:attrName>ppt_x</p:attrName>
                                        </p:attrNameLst>
                                      </p:cBhvr>
                                      <p:tavLst>
                                        <p:tav tm="0">
                                          <p:val>
                                            <p:strVal val="#ppt_x"/>
                                          </p:val>
                                        </p:tav>
                                        <p:tav tm="100000">
                                          <p:val>
                                            <p:strVal val="#ppt_x"/>
                                          </p:val>
                                        </p:tav>
                                      </p:tavLst>
                                    </p:anim>
                                    <p:anim calcmode="lin" valueType="num">
                                      <p:cBhvr>
                                        <p:cTn id="39"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fade">
                                      <p:cBhvr>
                                        <p:cTn id="44" dur="1000"/>
                                        <p:tgtEl>
                                          <p:spTgt spid="105"/>
                                        </p:tgtEl>
                                      </p:cBhvr>
                                    </p:animEffect>
                                    <p:anim calcmode="lin" valueType="num">
                                      <p:cBhvr>
                                        <p:cTn id="45" dur="1000" fill="hold"/>
                                        <p:tgtEl>
                                          <p:spTgt spid="105"/>
                                        </p:tgtEl>
                                        <p:attrNameLst>
                                          <p:attrName>ppt_x</p:attrName>
                                        </p:attrNameLst>
                                      </p:cBhvr>
                                      <p:tavLst>
                                        <p:tav tm="0">
                                          <p:val>
                                            <p:strVal val="#ppt_x"/>
                                          </p:val>
                                        </p:tav>
                                        <p:tav tm="100000">
                                          <p:val>
                                            <p:strVal val="#ppt_x"/>
                                          </p:val>
                                        </p:tav>
                                      </p:tavLst>
                                    </p:anim>
                                    <p:anim calcmode="lin" valueType="num">
                                      <p:cBhvr>
                                        <p:cTn id="46"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04" grpId="0" animBg="1"/>
      <p:bldP spid="10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a:extLst>
              <a:ext uri="{FF2B5EF4-FFF2-40B4-BE49-F238E27FC236}">
                <a16:creationId xmlns:a16="http://schemas.microsoft.com/office/drawing/2014/main" id="{4EB5E4EA-B62C-45C1-8CAD-33BAAAF89916}"/>
              </a:ext>
            </a:extLst>
          </p:cNvPr>
          <p:cNvGrpSpPr/>
          <p:nvPr/>
        </p:nvGrpSpPr>
        <p:grpSpPr>
          <a:xfrm>
            <a:off x="8395511" y="580546"/>
            <a:ext cx="2712647" cy="1588526"/>
            <a:chOff x="228566" y="1773490"/>
            <a:chExt cx="3312499" cy="1939799"/>
          </a:xfrm>
        </p:grpSpPr>
        <p:grpSp>
          <p:nvGrpSpPr>
            <p:cNvPr id="205" name="Group 204">
              <a:extLst>
                <a:ext uri="{FF2B5EF4-FFF2-40B4-BE49-F238E27FC236}">
                  <a16:creationId xmlns:a16="http://schemas.microsoft.com/office/drawing/2014/main" id="{12489ED5-CE01-4F15-ABB0-E6A136378C41}"/>
                </a:ext>
              </a:extLst>
            </p:cNvPr>
            <p:cNvGrpSpPr/>
            <p:nvPr/>
          </p:nvGrpSpPr>
          <p:grpSpPr>
            <a:xfrm>
              <a:off x="228566" y="1773490"/>
              <a:ext cx="3312499" cy="1939799"/>
              <a:chOff x="228566" y="1773490"/>
              <a:chExt cx="3312499" cy="1939799"/>
            </a:xfrm>
          </p:grpSpPr>
          <p:grpSp>
            <p:nvGrpSpPr>
              <p:cNvPr id="206" name="Group 205">
                <a:extLst>
                  <a:ext uri="{FF2B5EF4-FFF2-40B4-BE49-F238E27FC236}">
                    <a16:creationId xmlns:a16="http://schemas.microsoft.com/office/drawing/2014/main" id="{D1487585-540E-4FF4-B6BD-221DB9297D22}"/>
                  </a:ext>
                </a:extLst>
              </p:cNvPr>
              <p:cNvGrpSpPr/>
              <p:nvPr/>
            </p:nvGrpSpPr>
            <p:grpSpPr>
              <a:xfrm>
                <a:off x="615814" y="1773490"/>
                <a:ext cx="2925251" cy="1635518"/>
                <a:chOff x="9315714" y="583350"/>
                <a:chExt cx="2925251" cy="2141570"/>
              </a:xfrm>
            </p:grpSpPr>
            <p:cxnSp>
              <p:nvCxnSpPr>
                <p:cNvPr id="218" name="Straight Connector 217">
                  <a:extLst>
                    <a:ext uri="{FF2B5EF4-FFF2-40B4-BE49-F238E27FC236}">
                      <a16:creationId xmlns:a16="http://schemas.microsoft.com/office/drawing/2014/main" id="{38777580-1C37-438B-ADCA-40BD87D479E4}"/>
                    </a:ext>
                  </a:extLst>
                </p:cNvPr>
                <p:cNvCxnSpPr>
                  <a:cxnSpLocks/>
                </p:cNvCxnSpPr>
                <p:nvPr/>
              </p:nvCxnSpPr>
              <p:spPr>
                <a:xfrm flipH="1">
                  <a:off x="10777955" y="594574"/>
                  <a:ext cx="1773" cy="2125219"/>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70E44E00-00E3-4CE5-9676-6C5C7400B3BD}"/>
                    </a:ext>
                  </a:extLst>
                </p:cNvPr>
                <p:cNvCxnSpPr>
                  <a:cxnSpLocks/>
                </p:cNvCxnSpPr>
                <p:nvPr/>
              </p:nvCxnSpPr>
              <p:spPr>
                <a:xfrm>
                  <a:off x="9333063" y="770398"/>
                  <a:ext cx="2907902" cy="2277"/>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5304BCA6-01DE-4190-8BE9-BD7013348248}"/>
                    </a:ext>
                  </a:extLst>
                </p:cNvPr>
                <p:cNvCxnSpPr>
                  <a:cxnSpLocks/>
                </p:cNvCxnSpPr>
                <p:nvPr/>
              </p:nvCxnSpPr>
              <p:spPr>
                <a:xfrm>
                  <a:off x="9333063" y="1150714"/>
                  <a:ext cx="2907902" cy="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5611FFFF-E649-4761-9AD5-53C2AE1A3FCC}"/>
                    </a:ext>
                  </a:extLst>
                </p:cNvPr>
                <p:cNvCxnSpPr>
                  <a:cxnSpLocks/>
                </p:cNvCxnSpPr>
                <p:nvPr/>
              </p:nvCxnSpPr>
              <p:spPr>
                <a:xfrm>
                  <a:off x="9324389" y="1537382"/>
                  <a:ext cx="2916576" cy="17058"/>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D8AEEF6A-0EAE-4C46-BEF6-44AA01CE63ED}"/>
                    </a:ext>
                  </a:extLst>
                </p:cNvPr>
                <p:cNvCxnSpPr>
                  <a:cxnSpLocks/>
                </p:cNvCxnSpPr>
                <p:nvPr/>
              </p:nvCxnSpPr>
              <p:spPr>
                <a:xfrm flipH="1">
                  <a:off x="9804731" y="594574"/>
                  <a:ext cx="4832" cy="2124224"/>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02F03BB0-2DA2-4E33-AC08-8D1E94928D6F}"/>
                    </a:ext>
                  </a:extLst>
                </p:cNvPr>
                <p:cNvCxnSpPr>
                  <a:cxnSpLocks/>
                </p:cNvCxnSpPr>
                <p:nvPr/>
              </p:nvCxnSpPr>
              <p:spPr>
                <a:xfrm>
                  <a:off x="10286645" y="594574"/>
                  <a:ext cx="0" cy="210373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0794EF15-9F8F-4DE1-A0FF-D31C3D7AD015}"/>
                    </a:ext>
                  </a:extLst>
                </p:cNvPr>
                <p:cNvCxnSpPr>
                  <a:cxnSpLocks/>
                </p:cNvCxnSpPr>
                <p:nvPr/>
              </p:nvCxnSpPr>
              <p:spPr>
                <a:xfrm>
                  <a:off x="11266206" y="594574"/>
                  <a:ext cx="6077" cy="2127285"/>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7EEC57D4-79FF-4B44-98E0-4CF51D00330F}"/>
                    </a:ext>
                  </a:extLst>
                </p:cNvPr>
                <p:cNvCxnSpPr>
                  <a:cxnSpLocks/>
                </p:cNvCxnSpPr>
                <p:nvPr/>
              </p:nvCxnSpPr>
              <p:spPr>
                <a:xfrm>
                  <a:off x="11751165" y="583350"/>
                  <a:ext cx="0" cy="2117084"/>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E9C26BDB-4FE8-4211-83AB-9ACDD2A56173}"/>
                    </a:ext>
                  </a:extLst>
                </p:cNvPr>
                <p:cNvCxnSpPr>
                  <a:cxnSpLocks/>
                </p:cNvCxnSpPr>
                <p:nvPr/>
              </p:nvCxnSpPr>
              <p:spPr>
                <a:xfrm>
                  <a:off x="9359085" y="1910431"/>
                  <a:ext cx="2881880" cy="16323"/>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7D4F3D69-1F26-4657-B94D-04EEFE5EAA08}"/>
                    </a:ext>
                  </a:extLst>
                </p:cNvPr>
                <p:cNvCxnSpPr>
                  <a:cxnSpLocks/>
                </p:cNvCxnSpPr>
                <p:nvPr/>
              </p:nvCxnSpPr>
              <p:spPr>
                <a:xfrm>
                  <a:off x="9344260" y="2290760"/>
                  <a:ext cx="2892831" cy="472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grpSp>
              <p:nvGrpSpPr>
                <p:cNvPr id="228" name="Group 227">
                  <a:extLst>
                    <a:ext uri="{FF2B5EF4-FFF2-40B4-BE49-F238E27FC236}">
                      <a16:creationId xmlns:a16="http://schemas.microsoft.com/office/drawing/2014/main" id="{45F301C7-9122-4A63-B36B-8417462AE3D8}"/>
                    </a:ext>
                  </a:extLst>
                </p:cNvPr>
                <p:cNvGrpSpPr/>
                <p:nvPr/>
              </p:nvGrpSpPr>
              <p:grpSpPr>
                <a:xfrm>
                  <a:off x="9315714" y="594574"/>
                  <a:ext cx="2925251" cy="2130346"/>
                  <a:chOff x="8883227" y="1303819"/>
                  <a:chExt cx="2569633" cy="1767888"/>
                </a:xfrm>
              </p:grpSpPr>
              <p:cxnSp>
                <p:nvCxnSpPr>
                  <p:cNvPr id="229" name="Straight Connector 228">
                    <a:extLst>
                      <a:ext uri="{FF2B5EF4-FFF2-40B4-BE49-F238E27FC236}">
                        <a16:creationId xmlns:a16="http://schemas.microsoft.com/office/drawing/2014/main" id="{ED4F02ED-75DA-432B-B102-CD4C9927B4B9}"/>
                      </a:ext>
                    </a:extLst>
                  </p:cNvPr>
                  <p:cNvCxnSpPr>
                    <a:cxnSpLocks/>
                  </p:cNvCxnSpPr>
                  <p:nvPr/>
                </p:nvCxnSpPr>
                <p:spPr>
                  <a:xfrm flipH="1">
                    <a:off x="8899789" y="1303819"/>
                    <a:ext cx="10226" cy="1758574"/>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cxnSp>
                <p:nvCxnSpPr>
                  <p:cNvPr id="230" name="Straight Connector 229">
                    <a:extLst>
                      <a:ext uri="{FF2B5EF4-FFF2-40B4-BE49-F238E27FC236}">
                        <a16:creationId xmlns:a16="http://schemas.microsoft.com/office/drawing/2014/main" id="{A55CB522-F026-4D6B-AC51-2154299B4A51}"/>
                      </a:ext>
                    </a:extLst>
                  </p:cNvPr>
                  <p:cNvCxnSpPr>
                    <a:cxnSpLocks/>
                  </p:cNvCxnSpPr>
                  <p:nvPr/>
                </p:nvCxnSpPr>
                <p:spPr>
                  <a:xfrm flipH="1">
                    <a:off x="8883227" y="3066627"/>
                    <a:ext cx="2569633" cy="5080"/>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grpSp>
          </p:grpSp>
          <p:sp>
            <p:nvSpPr>
              <p:cNvPr id="207" name="TextBox 206">
                <a:extLst>
                  <a:ext uri="{FF2B5EF4-FFF2-40B4-BE49-F238E27FC236}">
                    <a16:creationId xmlns:a16="http://schemas.microsoft.com/office/drawing/2014/main" id="{F627836A-2E03-45EF-857E-E885905EA227}"/>
                  </a:ext>
                </a:extLst>
              </p:cNvPr>
              <p:cNvSpPr txBox="1"/>
              <p:nvPr/>
            </p:nvSpPr>
            <p:spPr>
              <a:xfrm>
                <a:off x="253322" y="3286821"/>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0.0</a:t>
                </a:r>
              </a:p>
            </p:txBody>
          </p:sp>
          <p:sp>
            <p:nvSpPr>
              <p:cNvPr id="208" name="TextBox 207">
                <a:extLst>
                  <a:ext uri="{FF2B5EF4-FFF2-40B4-BE49-F238E27FC236}">
                    <a16:creationId xmlns:a16="http://schemas.microsoft.com/office/drawing/2014/main" id="{F1CB1A48-7FCC-44ED-B6DE-194A9312D6D7}"/>
                  </a:ext>
                </a:extLst>
              </p:cNvPr>
              <p:cNvSpPr txBox="1"/>
              <p:nvPr/>
            </p:nvSpPr>
            <p:spPr>
              <a:xfrm>
                <a:off x="251980" y="2986981"/>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209" name="TextBox 208">
                <a:extLst>
                  <a:ext uri="{FF2B5EF4-FFF2-40B4-BE49-F238E27FC236}">
                    <a16:creationId xmlns:a16="http://schemas.microsoft.com/office/drawing/2014/main" id="{DDB2DCDF-4A3A-433F-B960-54BA57DC98B0}"/>
                  </a:ext>
                </a:extLst>
              </p:cNvPr>
              <p:cNvSpPr txBox="1"/>
              <p:nvPr/>
            </p:nvSpPr>
            <p:spPr>
              <a:xfrm>
                <a:off x="251980" y="2687447"/>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210" name="TextBox 209">
                <a:extLst>
                  <a:ext uri="{FF2B5EF4-FFF2-40B4-BE49-F238E27FC236}">
                    <a16:creationId xmlns:a16="http://schemas.microsoft.com/office/drawing/2014/main" id="{16BC42B4-2FD7-4845-A124-70292BDD610B}"/>
                  </a:ext>
                </a:extLst>
              </p:cNvPr>
              <p:cNvSpPr txBox="1"/>
              <p:nvPr/>
            </p:nvSpPr>
            <p:spPr>
              <a:xfrm>
                <a:off x="244164" y="2399905"/>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211" name="TextBox 210">
                <a:extLst>
                  <a:ext uri="{FF2B5EF4-FFF2-40B4-BE49-F238E27FC236}">
                    <a16:creationId xmlns:a16="http://schemas.microsoft.com/office/drawing/2014/main" id="{A84DC3D9-3CE1-4D8A-97DA-4141E4B34FA0}"/>
                  </a:ext>
                </a:extLst>
              </p:cNvPr>
              <p:cNvSpPr txBox="1"/>
              <p:nvPr/>
            </p:nvSpPr>
            <p:spPr>
              <a:xfrm>
                <a:off x="234539" y="2092443"/>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0.8</a:t>
                </a:r>
              </a:p>
            </p:txBody>
          </p:sp>
          <p:sp>
            <p:nvSpPr>
              <p:cNvPr id="212" name="TextBox 211">
                <a:extLst>
                  <a:ext uri="{FF2B5EF4-FFF2-40B4-BE49-F238E27FC236}">
                    <a16:creationId xmlns:a16="http://schemas.microsoft.com/office/drawing/2014/main" id="{BEE0659B-AD67-49DE-B721-C0B265D224A8}"/>
                  </a:ext>
                </a:extLst>
              </p:cNvPr>
              <p:cNvSpPr txBox="1"/>
              <p:nvPr/>
            </p:nvSpPr>
            <p:spPr>
              <a:xfrm>
                <a:off x="228566" y="1801622"/>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1.0</a:t>
                </a:r>
              </a:p>
            </p:txBody>
          </p:sp>
          <p:sp>
            <p:nvSpPr>
              <p:cNvPr id="213" name="TextBox 212">
                <a:extLst>
                  <a:ext uri="{FF2B5EF4-FFF2-40B4-BE49-F238E27FC236}">
                    <a16:creationId xmlns:a16="http://schemas.microsoft.com/office/drawing/2014/main" id="{4722DA17-1051-4D10-8742-D6939EB9BF97}"/>
                  </a:ext>
                </a:extLst>
              </p:cNvPr>
              <p:cNvSpPr txBox="1"/>
              <p:nvPr/>
            </p:nvSpPr>
            <p:spPr>
              <a:xfrm>
                <a:off x="949983" y="3455930"/>
                <a:ext cx="402672" cy="257359"/>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20</a:t>
                </a:r>
              </a:p>
            </p:txBody>
          </p:sp>
          <p:sp>
            <p:nvSpPr>
              <p:cNvPr id="214" name="TextBox 213">
                <a:extLst>
                  <a:ext uri="{FF2B5EF4-FFF2-40B4-BE49-F238E27FC236}">
                    <a16:creationId xmlns:a16="http://schemas.microsoft.com/office/drawing/2014/main" id="{5B23A0A7-FA73-4C3A-B8E0-11E1A7C45223}"/>
                  </a:ext>
                </a:extLst>
              </p:cNvPr>
              <p:cNvSpPr txBox="1"/>
              <p:nvPr/>
            </p:nvSpPr>
            <p:spPr>
              <a:xfrm>
                <a:off x="1444701" y="3455930"/>
                <a:ext cx="402672" cy="257359"/>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40</a:t>
                </a:r>
              </a:p>
            </p:txBody>
          </p:sp>
          <p:sp>
            <p:nvSpPr>
              <p:cNvPr id="215" name="TextBox 214">
                <a:extLst>
                  <a:ext uri="{FF2B5EF4-FFF2-40B4-BE49-F238E27FC236}">
                    <a16:creationId xmlns:a16="http://schemas.microsoft.com/office/drawing/2014/main" id="{2D56B200-619F-4C3E-A7B9-F4AFD03C8C9E}"/>
                  </a:ext>
                </a:extLst>
              </p:cNvPr>
              <p:cNvSpPr txBox="1"/>
              <p:nvPr/>
            </p:nvSpPr>
            <p:spPr>
              <a:xfrm>
                <a:off x="1939418" y="3455930"/>
                <a:ext cx="402672" cy="257359"/>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60</a:t>
                </a:r>
              </a:p>
            </p:txBody>
          </p:sp>
          <p:sp>
            <p:nvSpPr>
              <p:cNvPr id="216" name="TextBox 215">
                <a:extLst>
                  <a:ext uri="{FF2B5EF4-FFF2-40B4-BE49-F238E27FC236}">
                    <a16:creationId xmlns:a16="http://schemas.microsoft.com/office/drawing/2014/main" id="{56EB2772-CE4B-482F-B254-3E56F92BE892}"/>
                  </a:ext>
                </a:extLst>
              </p:cNvPr>
              <p:cNvSpPr txBox="1"/>
              <p:nvPr/>
            </p:nvSpPr>
            <p:spPr>
              <a:xfrm>
                <a:off x="2434136" y="3455930"/>
                <a:ext cx="402672" cy="257359"/>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80</a:t>
                </a:r>
              </a:p>
            </p:txBody>
          </p:sp>
          <p:sp>
            <p:nvSpPr>
              <p:cNvPr id="217" name="TextBox 216">
                <a:extLst>
                  <a:ext uri="{FF2B5EF4-FFF2-40B4-BE49-F238E27FC236}">
                    <a16:creationId xmlns:a16="http://schemas.microsoft.com/office/drawing/2014/main" id="{A56A2C23-3B2E-4692-8761-7A46CD0A8F72}"/>
                  </a:ext>
                </a:extLst>
              </p:cNvPr>
              <p:cNvSpPr txBox="1"/>
              <p:nvPr/>
            </p:nvSpPr>
            <p:spPr>
              <a:xfrm>
                <a:off x="2899979" y="3455930"/>
                <a:ext cx="608337" cy="257359"/>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100</a:t>
                </a:r>
              </a:p>
            </p:txBody>
          </p:sp>
        </p:grpSp>
        <p:sp>
          <p:nvSpPr>
            <p:cNvPr id="204" name="Freeform: Shape 203">
              <a:extLst>
                <a:ext uri="{FF2B5EF4-FFF2-40B4-BE49-F238E27FC236}">
                  <a16:creationId xmlns:a16="http://schemas.microsoft.com/office/drawing/2014/main" id="{5541848D-D25B-464E-92E3-3E9C2BC76EDC}"/>
                </a:ext>
              </a:extLst>
            </p:cNvPr>
            <p:cNvSpPr/>
            <p:nvPr/>
          </p:nvSpPr>
          <p:spPr>
            <a:xfrm rot="18380683">
              <a:off x="1467128" y="1981801"/>
              <a:ext cx="1448459" cy="1422620"/>
            </a:xfrm>
            <a:custGeom>
              <a:avLst/>
              <a:gdLst>
                <a:gd name="connsiteX0" fmla="*/ 0 w 2784488"/>
                <a:gd name="connsiteY0" fmla="*/ 0 h 1638163"/>
                <a:gd name="connsiteX1" fmla="*/ 304800 w 2784488"/>
                <a:gd name="connsiteY1" fmla="*/ 121920 h 1638163"/>
                <a:gd name="connsiteX2" fmla="*/ 281940 w 2784488"/>
                <a:gd name="connsiteY2" fmla="*/ 388620 h 1638163"/>
                <a:gd name="connsiteX3" fmla="*/ 716280 w 2784488"/>
                <a:gd name="connsiteY3" fmla="*/ 373380 h 1638163"/>
                <a:gd name="connsiteX4" fmla="*/ 708660 w 2784488"/>
                <a:gd name="connsiteY4" fmla="*/ 579120 h 1638163"/>
                <a:gd name="connsiteX5" fmla="*/ 708660 w 2784488"/>
                <a:gd name="connsiteY5" fmla="*/ 579120 h 1638163"/>
                <a:gd name="connsiteX6" fmla="*/ 914400 w 2784488"/>
                <a:gd name="connsiteY6" fmla="*/ 571500 h 1638163"/>
                <a:gd name="connsiteX7" fmla="*/ 922020 w 2784488"/>
                <a:gd name="connsiteY7" fmla="*/ 762000 h 1638163"/>
                <a:gd name="connsiteX8" fmla="*/ 1973580 w 2784488"/>
                <a:gd name="connsiteY8" fmla="*/ 411480 h 1638163"/>
                <a:gd name="connsiteX9" fmla="*/ 2072640 w 2784488"/>
                <a:gd name="connsiteY9" fmla="*/ 388620 h 1638163"/>
                <a:gd name="connsiteX10" fmla="*/ 2011680 w 2784488"/>
                <a:gd name="connsiteY10" fmla="*/ 662940 h 1638163"/>
                <a:gd name="connsiteX11" fmla="*/ 2225040 w 2784488"/>
                <a:gd name="connsiteY11" fmla="*/ 655320 h 1638163"/>
                <a:gd name="connsiteX12" fmla="*/ 2202180 w 2784488"/>
                <a:gd name="connsiteY12" fmla="*/ 883920 h 1638163"/>
                <a:gd name="connsiteX13" fmla="*/ 2720340 w 2784488"/>
                <a:gd name="connsiteY13" fmla="*/ 1562100 h 1638163"/>
                <a:gd name="connsiteX14" fmla="*/ 2758440 w 2784488"/>
                <a:gd name="connsiteY14" fmla="*/ 1592580 h 163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84488" h="1638163">
                  <a:moveTo>
                    <a:pt x="0" y="0"/>
                  </a:moveTo>
                  <a:cubicBezTo>
                    <a:pt x="128905" y="28575"/>
                    <a:pt x="257810" y="57150"/>
                    <a:pt x="304800" y="121920"/>
                  </a:cubicBezTo>
                  <a:cubicBezTo>
                    <a:pt x="351790" y="186690"/>
                    <a:pt x="213360" y="346710"/>
                    <a:pt x="281940" y="388620"/>
                  </a:cubicBezTo>
                  <a:cubicBezTo>
                    <a:pt x="350520" y="430530"/>
                    <a:pt x="645160" y="341630"/>
                    <a:pt x="716280" y="373380"/>
                  </a:cubicBezTo>
                  <a:cubicBezTo>
                    <a:pt x="787400" y="405130"/>
                    <a:pt x="708660" y="579120"/>
                    <a:pt x="708660" y="579120"/>
                  </a:cubicBezTo>
                  <a:lnTo>
                    <a:pt x="708660" y="579120"/>
                  </a:lnTo>
                  <a:cubicBezTo>
                    <a:pt x="742950" y="577850"/>
                    <a:pt x="878840" y="541020"/>
                    <a:pt x="914400" y="571500"/>
                  </a:cubicBezTo>
                  <a:cubicBezTo>
                    <a:pt x="949960" y="601980"/>
                    <a:pt x="745490" y="788670"/>
                    <a:pt x="922020" y="762000"/>
                  </a:cubicBezTo>
                  <a:cubicBezTo>
                    <a:pt x="1098550" y="735330"/>
                    <a:pt x="1781810" y="473710"/>
                    <a:pt x="1973580" y="411480"/>
                  </a:cubicBezTo>
                  <a:cubicBezTo>
                    <a:pt x="2165350" y="349250"/>
                    <a:pt x="2066290" y="346710"/>
                    <a:pt x="2072640" y="388620"/>
                  </a:cubicBezTo>
                  <a:cubicBezTo>
                    <a:pt x="2078990" y="430530"/>
                    <a:pt x="1986280" y="618490"/>
                    <a:pt x="2011680" y="662940"/>
                  </a:cubicBezTo>
                  <a:cubicBezTo>
                    <a:pt x="2037080" y="707390"/>
                    <a:pt x="2193290" y="618490"/>
                    <a:pt x="2225040" y="655320"/>
                  </a:cubicBezTo>
                  <a:cubicBezTo>
                    <a:pt x="2256790" y="692150"/>
                    <a:pt x="2119630" y="732790"/>
                    <a:pt x="2202180" y="883920"/>
                  </a:cubicBezTo>
                  <a:cubicBezTo>
                    <a:pt x="2284730" y="1035050"/>
                    <a:pt x="2627630" y="1443990"/>
                    <a:pt x="2720340" y="1562100"/>
                  </a:cubicBezTo>
                  <a:cubicBezTo>
                    <a:pt x="2813050" y="1680210"/>
                    <a:pt x="2785745" y="1636395"/>
                    <a:pt x="2758440" y="159258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 Placeholder 1">
            <a:extLst>
              <a:ext uri="{FF2B5EF4-FFF2-40B4-BE49-F238E27FC236}">
                <a16:creationId xmlns:a16="http://schemas.microsoft.com/office/drawing/2014/main" id="{C8692DBC-4B21-4CF2-9D42-08E1AE909EC8}"/>
              </a:ext>
            </a:extLst>
          </p:cNvPr>
          <p:cNvSpPr>
            <a:spLocks noGrp="1"/>
          </p:cNvSpPr>
          <p:nvPr>
            <p:ph type="body" idx="1"/>
          </p:nvPr>
        </p:nvSpPr>
        <p:spPr>
          <a:xfrm>
            <a:off x="407986" y="1052736"/>
            <a:ext cx="7281940" cy="5255989"/>
          </a:xfrm>
        </p:spPr>
        <p:txBody>
          <a:bodyPr>
            <a:normAutofit/>
          </a:bodyPr>
          <a:lstStyle/>
          <a:p>
            <a:pPr marL="514350" indent="-285750">
              <a:buFont typeface="Arial" panose="020B0604020202020204" pitchFamily="34" charset="0"/>
              <a:buChar char="•"/>
            </a:pPr>
            <a:r>
              <a:rPr lang="en-GB" b="1" dirty="0">
                <a:solidFill>
                  <a:schemeClr val="tx2"/>
                </a:solidFill>
              </a:rPr>
              <a:t>Partial Dependence Plots </a:t>
            </a:r>
            <a:r>
              <a:rPr lang="en-GB" dirty="0"/>
              <a:t>(PDP) show the </a:t>
            </a:r>
            <a:r>
              <a:rPr lang="en-GB" b="1" dirty="0">
                <a:solidFill>
                  <a:schemeClr val="tx2"/>
                </a:solidFill>
              </a:rPr>
              <a:t>marginal effect </a:t>
            </a:r>
            <a:r>
              <a:rPr lang="en-GB" dirty="0"/>
              <a:t>of independent feature(s) on </a:t>
            </a:r>
            <a:r>
              <a:rPr lang="en-GB" b="1" dirty="0">
                <a:solidFill>
                  <a:schemeClr val="tx2"/>
                </a:solidFill>
              </a:rPr>
              <a:t>model predictions</a:t>
            </a:r>
          </a:p>
          <a:p>
            <a:pPr marL="514350" indent="-285750">
              <a:buFont typeface="Arial" panose="020B0604020202020204" pitchFamily="34" charset="0"/>
              <a:buChar char="•"/>
            </a:pPr>
            <a:r>
              <a:rPr lang="en-GB" dirty="0"/>
              <a:t>They shows whether the relationship between the outcome and predictor variable is </a:t>
            </a:r>
            <a:r>
              <a:rPr lang="en-GB" b="1" dirty="0">
                <a:solidFill>
                  <a:schemeClr val="tx2"/>
                </a:solidFill>
              </a:rPr>
              <a:t>linear</a:t>
            </a:r>
            <a:r>
              <a:rPr lang="en-GB" dirty="0">
                <a:solidFill>
                  <a:schemeClr val="tx2"/>
                </a:solidFill>
              </a:rPr>
              <a:t>, </a:t>
            </a:r>
            <a:r>
              <a:rPr lang="en-GB" b="1" dirty="0">
                <a:solidFill>
                  <a:schemeClr val="tx2"/>
                </a:solidFill>
              </a:rPr>
              <a:t>monotonic</a:t>
            </a:r>
            <a:r>
              <a:rPr lang="en-GB" dirty="0">
                <a:solidFill>
                  <a:schemeClr val="tx2"/>
                </a:solidFill>
              </a:rPr>
              <a:t> </a:t>
            </a:r>
            <a:r>
              <a:rPr lang="en-GB" dirty="0"/>
              <a:t>or </a:t>
            </a:r>
            <a:r>
              <a:rPr lang="en-GB" b="1" dirty="0">
                <a:solidFill>
                  <a:schemeClr val="tx2"/>
                </a:solidFill>
              </a:rPr>
              <a:t>more complex</a:t>
            </a:r>
          </a:p>
          <a:p>
            <a:pPr marL="514350" indent="-285750">
              <a:buFont typeface="Arial" panose="020B0604020202020204" pitchFamily="34" charset="0"/>
              <a:buChar char="•"/>
            </a:pPr>
            <a:r>
              <a:rPr lang="en-GB" b="1" dirty="0">
                <a:solidFill>
                  <a:schemeClr val="tx2"/>
                </a:solidFill>
              </a:rPr>
              <a:t>Straight flat PDP </a:t>
            </a:r>
            <a:r>
              <a:rPr lang="en-GB" dirty="0"/>
              <a:t>indicates that the feature is not important.</a:t>
            </a:r>
          </a:p>
          <a:p>
            <a:pPr marL="514350" indent="-285750">
              <a:buFont typeface="Arial" panose="020B0604020202020204" pitchFamily="34" charset="0"/>
              <a:buChar char="•"/>
            </a:pPr>
            <a:r>
              <a:rPr lang="en-GB" dirty="0"/>
              <a:t>When predicting malignant tumours – </a:t>
            </a:r>
            <a:r>
              <a:rPr lang="en-GB" b="1" dirty="0">
                <a:solidFill>
                  <a:schemeClr val="accent1"/>
                </a:solidFill>
              </a:rPr>
              <a:t>increase in age (&gt;55)</a:t>
            </a:r>
            <a:r>
              <a:rPr lang="en-GB" dirty="0"/>
              <a:t> and </a:t>
            </a:r>
            <a:r>
              <a:rPr lang="en-GB" b="1" dirty="0">
                <a:solidFill>
                  <a:schemeClr val="bg2"/>
                </a:solidFill>
              </a:rPr>
              <a:t>genetic likelihood score (&gt;0.5) </a:t>
            </a:r>
            <a:r>
              <a:rPr lang="en-GB" dirty="0"/>
              <a:t>means higher likelihood of tumour being malignant</a:t>
            </a:r>
          </a:p>
          <a:p>
            <a:pPr marL="228600" indent="0"/>
            <a:endParaRPr lang="en-GB" dirty="0"/>
          </a:p>
        </p:txBody>
      </p:sp>
      <p:sp>
        <p:nvSpPr>
          <p:cNvPr id="3" name="Title 2">
            <a:extLst>
              <a:ext uri="{FF2B5EF4-FFF2-40B4-BE49-F238E27FC236}">
                <a16:creationId xmlns:a16="http://schemas.microsoft.com/office/drawing/2014/main" id="{5EFFB939-E9E5-4929-8EB4-D67124B8096A}"/>
              </a:ext>
            </a:extLst>
          </p:cNvPr>
          <p:cNvSpPr>
            <a:spLocks noGrp="1"/>
          </p:cNvSpPr>
          <p:nvPr>
            <p:ph type="title"/>
          </p:nvPr>
        </p:nvSpPr>
        <p:spPr/>
        <p:txBody>
          <a:bodyPr/>
          <a:lstStyle/>
          <a:p>
            <a:r>
              <a:rPr lang="en-GB"/>
              <a:t>Introduction to Partial Dependence Plots (PDP)</a:t>
            </a:r>
          </a:p>
        </p:txBody>
      </p:sp>
      <p:sp>
        <p:nvSpPr>
          <p:cNvPr id="73" name="TextBox 72">
            <a:extLst>
              <a:ext uri="{FF2B5EF4-FFF2-40B4-BE49-F238E27FC236}">
                <a16:creationId xmlns:a16="http://schemas.microsoft.com/office/drawing/2014/main" id="{5ABC916E-2A48-4BE1-973D-37662DB221E5}"/>
              </a:ext>
            </a:extLst>
          </p:cNvPr>
          <p:cNvSpPr txBox="1"/>
          <p:nvPr/>
        </p:nvSpPr>
        <p:spPr>
          <a:xfrm>
            <a:off x="8037228" y="1456490"/>
            <a:ext cx="400110" cy="3247637"/>
          </a:xfrm>
          <a:prstGeom prst="rect">
            <a:avLst/>
          </a:prstGeom>
          <a:noFill/>
        </p:spPr>
        <p:txBody>
          <a:bodyPr vert="vert270" wrap="square" rtlCol="0">
            <a:spAutoFit/>
          </a:bodyPr>
          <a:lstStyle/>
          <a:p>
            <a:r>
              <a:rPr lang="en-GB" b="1">
                <a:solidFill>
                  <a:schemeClr val="tx2"/>
                </a:solidFill>
                <a:latin typeface="Open Sans" panose="020B0606030504020204" pitchFamily="34" charset="0"/>
                <a:ea typeface="Open Sans" panose="020B0606030504020204" pitchFamily="34" charset="0"/>
                <a:cs typeface="Open Sans" panose="020B0606030504020204" pitchFamily="34" charset="0"/>
              </a:rPr>
              <a:t> Malignant Tumour Probability</a:t>
            </a:r>
          </a:p>
        </p:txBody>
      </p:sp>
      <p:sp>
        <p:nvSpPr>
          <p:cNvPr id="145" name="Rounded Rectangle 27">
            <a:extLst>
              <a:ext uri="{FF2B5EF4-FFF2-40B4-BE49-F238E27FC236}">
                <a16:creationId xmlns:a16="http://schemas.microsoft.com/office/drawing/2014/main" id="{4A06B15F-B500-4B7C-BABB-36AA9E000BDD}"/>
              </a:ext>
            </a:extLst>
          </p:cNvPr>
          <p:cNvSpPr/>
          <p:nvPr/>
        </p:nvSpPr>
        <p:spPr>
          <a:xfrm>
            <a:off x="593890" y="4561156"/>
            <a:ext cx="2865744" cy="1255958"/>
          </a:xfrm>
          <a:prstGeom prst="roundRect">
            <a:avLst>
              <a:gd name="adj" fmla="val 5634"/>
            </a:avLst>
          </a:prstGeom>
          <a:solidFill>
            <a:schemeClr val="bg1"/>
          </a:solidFill>
          <a:ln>
            <a:solidFill>
              <a:schemeClr val="accent2"/>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t"/>
          <a:lstStyle/>
          <a:p>
            <a:pPr marL="228600">
              <a:spcBef>
                <a:spcPts val="600"/>
              </a:spcBef>
              <a:defRPr/>
            </a:pPr>
            <a:r>
              <a:rPr lang="en-US" sz="1600" b="1" kern="1200">
                <a:solidFill>
                  <a:schemeClr val="accent2"/>
                </a:solidFill>
                <a:latin typeface="Open Sans" panose="020B0606030504020204" pitchFamily="34" charset="0"/>
                <a:ea typeface="Open Sans" panose="020B0606030504020204" pitchFamily="34" charset="0"/>
                <a:cs typeface="Open Sans" panose="020B0606030504020204" pitchFamily="34" charset="0"/>
              </a:rPr>
              <a:t>Strengths</a:t>
            </a:r>
            <a:endParaRPr lang="en-US" sz="1600" b="1" kern="120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The interpretation of the plots is intuitive and easy to understand</a:t>
            </a:r>
          </a:p>
        </p:txBody>
      </p:sp>
      <p:sp>
        <p:nvSpPr>
          <p:cNvPr id="146" name="Rounded Rectangle 27">
            <a:extLst>
              <a:ext uri="{FF2B5EF4-FFF2-40B4-BE49-F238E27FC236}">
                <a16:creationId xmlns:a16="http://schemas.microsoft.com/office/drawing/2014/main" id="{3EB64EC6-28E5-49AC-BFFB-F0A473349594}"/>
              </a:ext>
            </a:extLst>
          </p:cNvPr>
          <p:cNvSpPr/>
          <p:nvPr/>
        </p:nvSpPr>
        <p:spPr>
          <a:xfrm>
            <a:off x="3594531" y="4562812"/>
            <a:ext cx="4066123" cy="1254301"/>
          </a:xfrm>
          <a:prstGeom prst="roundRect">
            <a:avLst>
              <a:gd name="adj" fmla="val 5634"/>
            </a:avLst>
          </a:prstGeom>
          <a:solidFill>
            <a:schemeClr val="bg1"/>
          </a:solidFill>
          <a:ln>
            <a:solidFill>
              <a:srgbClr val="C00000"/>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spcBef>
                <a:spcPts val="600"/>
              </a:spcBef>
              <a:defRPr/>
            </a:pPr>
            <a:r>
              <a:rPr lang="en-US" sz="1600" b="1" kern="1200">
                <a:solidFill>
                  <a:srgbClr val="FF0000"/>
                </a:solidFill>
                <a:latin typeface="Open Sans" panose="020B0606030504020204" pitchFamily="34" charset="0"/>
                <a:ea typeface="Open Sans" panose="020B0606030504020204" pitchFamily="34" charset="0"/>
                <a:cs typeface="Open Sans" panose="020B0606030504020204" pitchFamily="34" charset="0"/>
              </a:rPr>
              <a:t>Weaknesses</a:t>
            </a: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Assumes independence in the features</a:t>
            </a:r>
          </a:p>
          <a:p>
            <a:pPr marL="285750" lvl="1" indent="-285750">
              <a:spcBef>
                <a:spcPts val="600"/>
              </a:spcBef>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Limited interpretability with more than 2 features</a:t>
            </a:r>
          </a:p>
          <a:p>
            <a:pPr marL="285750" lvl="1" indent="-285750">
              <a:spcBef>
                <a:spcPts val="600"/>
              </a:spcBef>
              <a:buFont typeface="Arial" panose="020B0604020202020204" pitchFamily="34" charset="0"/>
              <a:buChar char="•"/>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31" name="Group 230">
            <a:extLst>
              <a:ext uri="{FF2B5EF4-FFF2-40B4-BE49-F238E27FC236}">
                <a16:creationId xmlns:a16="http://schemas.microsoft.com/office/drawing/2014/main" id="{CC90561D-5317-4C6E-B213-5FB8636816F9}"/>
              </a:ext>
            </a:extLst>
          </p:cNvPr>
          <p:cNvGrpSpPr/>
          <p:nvPr/>
        </p:nvGrpSpPr>
        <p:grpSpPr>
          <a:xfrm>
            <a:off x="8372691" y="2619629"/>
            <a:ext cx="2708649" cy="1616238"/>
            <a:chOff x="3933963" y="1762923"/>
            <a:chExt cx="3307617" cy="1973640"/>
          </a:xfrm>
        </p:grpSpPr>
        <p:grpSp>
          <p:nvGrpSpPr>
            <p:cNvPr id="233" name="Group 232">
              <a:extLst>
                <a:ext uri="{FF2B5EF4-FFF2-40B4-BE49-F238E27FC236}">
                  <a16:creationId xmlns:a16="http://schemas.microsoft.com/office/drawing/2014/main" id="{1FCC9EB2-B3B6-4D53-B11D-70EC534DD799}"/>
                </a:ext>
              </a:extLst>
            </p:cNvPr>
            <p:cNvGrpSpPr/>
            <p:nvPr/>
          </p:nvGrpSpPr>
          <p:grpSpPr>
            <a:xfrm>
              <a:off x="3933963" y="1762923"/>
              <a:ext cx="3307617" cy="1973640"/>
              <a:chOff x="3933963" y="1762923"/>
              <a:chExt cx="3307617" cy="1973640"/>
            </a:xfrm>
          </p:grpSpPr>
          <p:grpSp>
            <p:nvGrpSpPr>
              <p:cNvPr id="234" name="Group 233">
                <a:extLst>
                  <a:ext uri="{FF2B5EF4-FFF2-40B4-BE49-F238E27FC236}">
                    <a16:creationId xmlns:a16="http://schemas.microsoft.com/office/drawing/2014/main" id="{DB95D22D-FA0F-4404-9C3F-E55B2445D39D}"/>
                  </a:ext>
                </a:extLst>
              </p:cNvPr>
              <p:cNvGrpSpPr/>
              <p:nvPr/>
            </p:nvGrpSpPr>
            <p:grpSpPr>
              <a:xfrm>
                <a:off x="4316329" y="1762923"/>
                <a:ext cx="2925251" cy="1635518"/>
                <a:chOff x="9315714" y="583350"/>
                <a:chExt cx="2925251" cy="2141570"/>
              </a:xfrm>
            </p:grpSpPr>
            <p:cxnSp>
              <p:nvCxnSpPr>
                <p:cNvPr id="246" name="Straight Connector 245">
                  <a:extLst>
                    <a:ext uri="{FF2B5EF4-FFF2-40B4-BE49-F238E27FC236}">
                      <a16:creationId xmlns:a16="http://schemas.microsoft.com/office/drawing/2014/main" id="{FA92C6CE-3003-464B-9D88-6CA3E50B9F66}"/>
                    </a:ext>
                  </a:extLst>
                </p:cNvPr>
                <p:cNvCxnSpPr>
                  <a:cxnSpLocks/>
                </p:cNvCxnSpPr>
                <p:nvPr/>
              </p:nvCxnSpPr>
              <p:spPr>
                <a:xfrm flipH="1">
                  <a:off x="10777955" y="594574"/>
                  <a:ext cx="1773" cy="2125219"/>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47" name="Straight Connector 246">
                  <a:extLst>
                    <a:ext uri="{FF2B5EF4-FFF2-40B4-BE49-F238E27FC236}">
                      <a16:creationId xmlns:a16="http://schemas.microsoft.com/office/drawing/2014/main" id="{32C9528A-170B-4C7A-A0A9-C8E08833DD91}"/>
                    </a:ext>
                  </a:extLst>
                </p:cNvPr>
                <p:cNvCxnSpPr>
                  <a:cxnSpLocks/>
                </p:cNvCxnSpPr>
                <p:nvPr/>
              </p:nvCxnSpPr>
              <p:spPr>
                <a:xfrm>
                  <a:off x="9333063" y="770398"/>
                  <a:ext cx="2907902" cy="2277"/>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48" name="Straight Connector 247">
                  <a:extLst>
                    <a:ext uri="{FF2B5EF4-FFF2-40B4-BE49-F238E27FC236}">
                      <a16:creationId xmlns:a16="http://schemas.microsoft.com/office/drawing/2014/main" id="{6B5DDBD9-D8D5-41F4-ABBD-67EFDBE4948B}"/>
                    </a:ext>
                  </a:extLst>
                </p:cNvPr>
                <p:cNvCxnSpPr>
                  <a:cxnSpLocks/>
                </p:cNvCxnSpPr>
                <p:nvPr/>
              </p:nvCxnSpPr>
              <p:spPr>
                <a:xfrm>
                  <a:off x="9333063" y="1150714"/>
                  <a:ext cx="2907902" cy="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49" name="Straight Connector 248">
                  <a:extLst>
                    <a:ext uri="{FF2B5EF4-FFF2-40B4-BE49-F238E27FC236}">
                      <a16:creationId xmlns:a16="http://schemas.microsoft.com/office/drawing/2014/main" id="{B59F8786-44A9-4747-A590-251A76402943}"/>
                    </a:ext>
                  </a:extLst>
                </p:cNvPr>
                <p:cNvCxnSpPr>
                  <a:cxnSpLocks/>
                </p:cNvCxnSpPr>
                <p:nvPr/>
              </p:nvCxnSpPr>
              <p:spPr>
                <a:xfrm>
                  <a:off x="9324389" y="1537382"/>
                  <a:ext cx="2916576" cy="17058"/>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50" name="Straight Connector 249">
                  <a:extLst>
                    <a:ext uri="{FF2B5EF4-FFF2-40B4-BE49-F238E27FC236}">
                      <a16:creationId xmlns:a16="http://schemas.microsoft.com/office/drawing/2014/main" id="{D2D71320-DF1F-46DB-89B0-9B7A36C81759}"/>
                    </a:ext>
                  </a:extLst>
                </p:cNvPr>
                <p:cNvCxnSpPr>
                  <a:cxnSpLocks/>
                </p:cNvCxnSpPr>
                <p:nvPr/>
              </p:nvCxnSpPr>
              <p:spPr>
                <a:xfrm flipH="1">
                  <a:off x="9804731" y="594574"/>
                  <a:ext cx="4832" cy="2124224"/>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51" name="Straight Connector 250">
                  <a:extLst>
                    <a:ext uri="{FF2B5EF4-FFF2-40B4-BE49-F238E27FC236}">
                      <a16:creationId xmlns:a16="http://schemas.microsoft.com/office/drawing/2014/main" id="{F7CB16E3-CBA0-4FB7-BE2E-0F8207CAAF1D}"/>
                    </a:ext>
                  </a:extLst>
                </p:cNvPr>
                <p:cNvCxnSpPr>
                  <a:cxnSpLocks/>
                </p:cNvCxnSpPr>
                <p:nvPr/>
              </p:nvCxnSpPr>
              <p:spPr>
                <a:xfrm>
                  <a:off x="10286645" y="594574"/>
                  <a:ext cx="0" cy="210373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52" name="Straight Connector 251">
                  <a:extLst>
                    <a:ext uri="{FF2B5EF4-FFF2-40B4-BE49-F238E27FC236}">
                      <a16:creationId xmlns:a16="http://schemas.microsoft.com/office/drawing/2014/main" id="{054C9C38-DC20-42AC-82FC-C2EB515F9FE4}"/>
                    </a:ext>
                  </a:extLst>
                </p:cNvPr>
                <p:cNvCxnSpPr>
                  <a:cxnSpLocks/>
                </p:cNvCxnSpPr>
                <p:nvPr/>
              </p:nvCxnSpPr>
              <p:spPr>
                <a:xfrm>
                  <a:off x="11266206" y="594574"/>
                  <a:ext cx="6077" cy="2127285"/>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53" name="Straight Connector 252">
                  <a:extLst>
                    <a:ext uri="{FF2B5EF4-FFF2-40B4-BE49-F238E27FC236}">
                      <a16:creationId xmlns:a16="http://schemas.microsoft.com/office/drawing/2014/main" id="{373B3057-40AC-4473-A72A-2FF0F025AD62}"/>
                    </a:ext>
                  </a:extLst>
                </p:cNvPr>
                <p:cNvCxnSpPr>
                  <a:cxnSpLocks/>
                </p:cNvCxnSpPr>
                <p:nvPr/>
              </p:nvCxnSpPr>
              <p:spPr>
                <a:xfrm>
                  <a:off x="11751165" y="583350"/>
                  <a:ext cx="0" cy="2117084"/>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795AC54B-20D9-4DE0-A312-9FCC6B4C18B6}"/>
                    </a:ext>
                  </a:extLst>
                </p:cNvPr>
                <p:cNvCxnSpPr>
                  <a:cxnSpLocks/>
                </p:cNvCxnSpPr>
                <p:nvPr/>
              </p:nvCxnSpPr>
              <p:spPr>
                <a:xfrm>
                  <a:off x="9359085" y="1910431"/>
                  <a:ext cx="2881880" cy="16323"/>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55" name="Straight Connector 254">
                  <a:extLst>
                    <a:ext uri="{FF2B5EF4-FFF2-40B4-BE49-F238E27FC236}">
                      <a16:creationId xmlns:a16="http://schemas.microsoft.com/office/drawing/2014/main" id="{619DD074-D9A7-40E0-8DB7-C3145FDFC0C4}"/>
                    </a:ext>
                  </a:extLst>
                </p:cNvPr>
                <p:cNvCxnSpPr>
                  <a:cxnSpLocks/>
                </p:cNvCxnSpPr>
                <p:nvPr/>
              </p:nvCxnSpPr>
              <p:spPr>
                <a:xfrm>
                  <a:off x="9344260" y="2290760"/>
                  <a:ext cx="2892831" cy="472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grpSp>
              <p:nvGrpSpPr>
                <p:cNvPr id="256" name="Group 255">
                  <a:extLst>
                    <a:ext uri="{FF2B5EF4-FFF2-40B4-BE49-F238E27FC236}">
                      <a16:creationId xmlns:a16="http://schemas.microsoft.com/office/drawing/2014/main" id="{E3FE5570-25A7-435D-A151-66145511AB9D}"/>
                    </a:ext>
                  </a:extLst>
                </p:cNvPr>
                <p:cNvGrpSpPr/>
                <p:nvPr/>
              </p:nvGrpSpPr>
              <p:grpSpPr>
                <a:xfrm>
                  <a:off x="9315714" y="594574"/>
                  <a:ext cx="2925251" cy="2130346"/>
                  <a:chOff x="8883227" y="1303819"/>
                  <a:chExt cx="2569633" cy="1767888"/>
                </a:xfrm>
              </p:grpSpPr>
              <p:cxnSp>
                <p:nvCxnSpPr>
                  <p:cNvPr id="257" name="Straight Connector 256">
                    <a:extLst>
                      <a:ext uri="{FF2B5EF4-FFF2-40B4-BE49-F238E27FC236}">
                        <a16:creationId xmlns:a16="http://schemas.microsoft.com/office/drawing/2014/main" id="{A4A9A2BC-5D66-426F-B555-C929FF028AE8}"/>
                      </a:ext>
                    </a:extLst>
                  </p:cNvPr>
                  <p:cNvCxnSpPr>
                    <a:cxnSpLocks/>
                  </p:cNvCxnSpPr>
                  <p:nvPr/>
                </p:nvCxnSpPr>
                <p:spPr>
                  <a:xfrm flipH="1">
                    <a:off x="8899789" y="1303819"/>
                    <a:ext cx="10226" cy="1758574"/>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cxnSp>
                <p:nvCxnSpPr>
                  <p:cNvPr id="258" name="Straight Connector 257">
                    <a:extLst>
                      <a:ext uri="{FF2B5EF4-FFF2-40B4-BE49-F238E27FC236}">
                        <a16:creationId xmlns:a16="http://schemas.microsoft.com/office/drawing/2014/main" id="{913B69B7-4DDB-46E5-88BD-27623DB7E636}"/>
                      </a:ext>
                    </a:extLst>
                  </p:cNvPr>
                  <p:cNvCxnSpPr>
                    <a:cxnSpLocks/>
                  </p:cNvCxnSpPr>
                  <p:nvPr/>
                </p:nvCxnSpPr>
                <p:spPr>
                  <a:xfrm flipH="1">
                    <a:off x="8883227" y="3066627"/>
                    <a:ext cx="2569633" cy="5080"/>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grpSp>
          </p:grpSp>
          <p:sp>
            <p:nvSpPr>
              <p:cNvPr id="235" name="TextBox 234">
                <a:extLst>
                  <a:ext uri="{FF2B5EF4-FFF2-40B4-BE49-F238E27FC236}">
                    <a16:creationId xmlns:a16="http://schemas.microsoft.com/office/drawing/2014/main" id="{E5C039AF-C109-4661-A933-CE892E6BB43A}"/>
                  </a:ext>
                </a:extLst>
              </p:cNvPr>
              <p:cNvSpPr txBox="1"/>
              <p:nvPr/>
            </p:nvSpPr>
            <p:spPr>
              <a:xfrm>
                <a:off x="5550882" y="3454687"/>
                <a:ext cx="569038" cy="281876"/>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236" name="TextBox 235">
                <a:extLst>
                  <a:ext uri="{FF2B5EF4-FFF2-40B4-BE49-F238E27FC236}">
                    <a16:creationId xmlns:a16="http://schemas.microsoft.com/office/drawing/2014/main" id="{1B440FCE-8765-402D-AC77-F96EE3A1DA7C}"/>
                  </a:ext>
                </a:extLst>
              </p:cNvPr>
              <p:cNvSpPr txBox="1"/>
              <p:nvPr/>
            </p:nvSpPr>
            <p:spPr>
              <a:xfrm>
                <a:off x="6017617" y="3454687"/>
                <a:ext cx="569038" cy="281876"/>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0.8</a:t>
                </a:r>
              </a:p>
            </p:txBody>
          </p:sp>
          <p:sp>
            <p:nvSpPr>
              <p:cNvPr id="237" name="TextBox 236">
                <a:extLst>
                  <a:ext uri="{FF2B5EF4-FFF2-40B4-BE49-F238E27FC236}">
                    <a16:creationId xmlns:a16="http://schemas.microsoft.com/office/drawing/2014/main" id="{A9343670-EAB6-4322-91D6-461ED783DA7B}"/>
                  </a:ext>
                </a:extLst>
              </p:cNvPr>
              <p:cNvSpPr txBox="1"/>
              <p:nvPr/>
            </p:nvSpPr>
            <p:spPr>
              <a:xfrm>
                <a:off x="6484350" y="3454687"/>
                <a:ext cx="569038" cy="281876"/>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1.0</a:t>
                </a:r>
              </a:p>
            </p:txBody>
          </p:sp>
          <p:sp>
            <p:nvSpPr>
              <p:cNvPr id="238" name="TextBox 237">
                <a:extLst>
                  <a:ext uri="{FF2B5EF4-FFF2-40B4-BE49-F238E27FC236}">
                    <a16:creationId xmlns:a16="http://schemas.microsoft.com/office/drawing/2014/main" id="{DDA862E9-347F-4864-B963-10FF86627BC1}"/>
                  </a:ext>
                </a:extLst>
              </p:cNvPr>
              <p:cNvSpPr txBox="1"/>
              <p:nvPr/>
            </p:nvSpPr>
            <p:spPr>
              <a:xfrm>
                <a:off x="4617415" y="3454587"/>
                <a:ext cx="569038" cy="281876"/>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239" name="TextBox 238">
                <a:extLst>
                  <a:ext uri="{FF2B5EF4-FFF2-40B4-BE49-F238E27FC236}">
                    <a16:creationId xmlns:a16="http://schemas.microsoft.com/office/drawing/2014/main" id="{D68BE863-5134-4EC4-97B9-7BAB24138452}"/>
                  </a:ext>
                </a:extLst>
              </p:cNvPr>
              <p:cNvSpPr txBox="1"/>
              <p:nvPr/>
            </p:nvSpPr>
            <p:spPr>
              <a:xfrm>
                <a:off x="5084148" y="3454587"/>
                <a:ext cx="569038" cy="281876"/>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240" name="TextBox 239">
                <a:extLst>
                  <a:ext uri="{FF2B5EF4-FFF2-40B4-BE49-F238E27FC236}">
                    <a16:creationId xmlns:a16="http://schemas.microsoft.com/office/drawing/2014/main" id="{96193275-F458-4B1D-B27B-209474C437D1}"/>
                  </a:ext>
                </a:extLst>
              </p:cNvPr>
              <p:cNvSpPr txBox="1"/>
              <p:nvPr/>
            </p:nvSpPr>
            <p:spPr>
              <a:xfrm>
                <a:off x="3958719" y="3266421"/>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0.0</a:t>
                </a:r>
              </a:p>
            </p:txBody>
          </p:sp>
          <p:sp>
            <p:nvSpPr>
              <p:cNvPr id="241" name="TextBox 240">
                <a:extLst>
                  <a:ext uri="{FF2B5EF4-FFF2-40B4-BE49-F238E27FC236}">
                    <a16:creationId xmlns:a16="http://schemas.microsoft.com/office/drawing/2014/main" id="{E9CD56B3-E2CD-4288-A9E8-0CFF336A36F2}"/>
                  </a:ext>
                </a:extLst>
              </p:cNvPr>
              <p:cNvSpPr txBox="1"/>
              <p:nvPr/>
            </p:nvSpPr>
            <p:spPr>
              <a:xfrm>
                <a:off x="3957377" y="2966581"/>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242" name="TextBox 241">
                <a:extLst>
                  <a:ext uri="{FF2B5EF4-FFF2-40B4-BE49-F238E27FC236}">
                    <a16:creationId xmlns:a16="http://schemas.microsoft.com/office/drawing/2014/main" id="{3AC28A37-5FF3-4EBD-AD66-31A0BDCA4930}"/>
                  </a:ext>
                </a:extLst>
              </p:cNvPr>
              <p:cNvSpPr txBox="1"/>
              <p:nvPr/>
            </p:nvSpPr>
            <p:spPr>
              <a:xfrm>
                <a:off x="3957377" y="2667047"/>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243" name="TextBox 242">
                <a:extLst>
                  <a:ext uri="{FF2B5EF4-FFF2-40B4-BE49-F238E27FC236}">
                    <a16:creationId xmlns:a16="http://schemas.microsoft.com/office/drawing/2014/main" id="{35A860BB-4C41-4762-979F-09D4C49C62DF}"/>
                  </a:ext>
                </a:extLst>
              </p:cNvPr>
              <p:cNvSpPr txBox="1"/>
              <p:nvPr/>
            </p:nvSpPr>
            <p:spPr>
              <a:xfrm>
                <a:off x="3949561" y="2379505"/>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244" name="TextBox 243">
                <a:extLst>
                  <a:ext uri="{FF2B5EF4-FFF2-40B4-BE49-F238E27FC236}">
                    <a16:creationId xmlns:a16="http://schemas.microsoft.com/office/drawing/2014/main" id="{199E097D-D203-4736-956F-9DBF325FC2F7}"/>
                  </a:ext>
                </a:extLst>
              </p:cNvPr>
              <p:cNvSpPr txBox="1"/>
              <p:nvPr/>
            </p:nvSpPr>
            <p:spPr>
              <a:xfrm>
                <a:off x="3939936" y="2072043"/>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0.8</a:t>
                </a:r>
              </a:p>
            </p:txBody>
          </p:sp>
          <p:sp>
            <p:nvSpPr>
              <p:cNvPr id="245" name="TextBox 244">
                <a:extLst>
                  <a:ext uri="{FF2B5EF4-FFF2-40B4-BE49-F238E27FC236}">
                    <a16:creationId xmlns:a16="http://schemas.microsoft.com/office/drawing/2014/main" id="{398624AF-2141-4082-B6F4-1020BE315DDD}"/>
                  </a:ext>
                </a:extLst>
              </p:cNvPr>
              <p:cNvSpPr txBox="1"/>
              <p:nvPr/>
            </p:nvSpPr>
            <p:spPr>
              <a:xfrm>
                <a:off x="3933963" y="1781222"/>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1.0</a:t>
                </a:r>
              </a:p>
            </p:txBody>
          </p:sp>
        </p:grpSp>
        <p:sp>
          <p:nvSpPr>
            <p:cNvPr id="232" name="Freeform: Shape 231">
              <a:extLst>
                <a:ext uri="{FF2B5EF4-FFF2-40B4-BE49-F238E27FC236}">
                  <a16:creationId xmlns:a16="http://schemas.microsoft.com/office/drawing/2014/main" id="{70B760AB-524D-411D-AE18-E2916166A2E6}"/>
                </a:ext>
              </a:extLst>
            </p:cNvPr>
            <p:cNvSpPr/>
            <p:nvPr/>
          </p:nvSpPr>
          <p:spPr>
            <a:xfrm>
              <a:off x="4843307" y="2038899"/>
              <a:ext cx="1636042" cy="1058569"/>
            </a:xfrm>
            <a:custGeom>
              <a:avLst/>
              <a:gdLst>
                <a:gd name="connsiteX0" fmla="*/ 0 w 2590800"/>
                <a:gd name="connsiteY0" fmla="*/ 1432560 h 1559850"/>
                <a:gd name="connsiteX1" fmla="*/ 1259840 w 2590800"/>
                <a:gd name="connsiteY1" fmla="*/ 1452880 h 1559850"/>
                <a:gd name="connsiteX2" fmla="*/ 1899920 w 2590800"/>
                <a:gd name="connsiteY2" fmla="*/ 274320 h 1559850"/>
                <a:gd name="connsiteX3" fmla="*/ 2590800 w 2590800"/>
                <a:gd name="connsiteY3" fmla="*/ 0 h 1559850"/>
              </a:gdLst>
              <a:ahLst/>
              <a:cxnLst>
                <a:cxn ang="0">
                  <a:pos x="connsiteX0" y="connsiteY0"/>
                </a:cxn>
                <a:cxn ang="0">
                  <a:pos x="connsiteX1" y="connsiteY1"/>
                </a:cxn>
                <a:cxn ang="0">
                  <a:pos x="connsiteX2" y="connsiteY2"/>
                </a:cxn>
                <a:cxn ang="0">
                  <a:pos x="connsiteX3" y="connsiteY3"/>
                </a:cxn>
              </a:cxnLst>
              <a:rect l="l" t="t" r="r" b="b"/>
              <a:pathLst>
                <a:path w="2590800" h="1559850">
                  <a:moveTo>
                    <a:pt x="0" y="1432560"/>
                  </a:moveTo>
                  <a:cubicBezTo>
                    <a:pt x="471593" y="1539240"/>
                    <a:pt x="943187" y="1645920"/>
                    <a:pt x="1259840" y="1452880"/>
                  </a:cubicBezTo>
                  <a:cubicBezTo>
                    <a:pt x="1576493" y="1259840"/>
                    <a:pt x="1678093" y="516467"/>
                    <a:pt x="1899920" y="274320"/>
                  </a:cubicBezTo>
                  <a:cubicBezTo>
                    <a:pt x="2121747" y="32173"/>
                    <a:pt x="2470573" y="47413"/>
                    <a:pt x="2590800" y="0"/>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9" name="TextBox 258">
            <a:extLst>
              <a:ext uri="{FF2B5EF4-FFF2-40B4-BE49-F238E27FC236}">
                <a16:creationId xmlns:a16="http://schemas.microsoft.com/office/drawing/2014/main" id="{E8BF357A-AE52-4EF3-9ADF-F09E8C4AEC68}"/>
              </a:ext>
            </a:extLst>
          </p:cNvPr>
          <p:cNvSpPr txBox="1"/>
          <p:nvPr/>
        </p:nvSpPr>
        <p:spPr>
          <a:xfrm>
            <a:off x="10617600" y="1629612"/>
            <a:ext cx="592170" cy="276999"/>
          </a:xfrm>
          <a:prstGeom prst="rect">
            <a:avLst/>
          </a:prstGeom>
          <a:noFill/>
        </p:spPr>
        <p:txBody>
          <a:bodyPr wrap="square">
            <a:spAutoFit/>
          </a:bodyPr>
          <a:lstStyle/>
          <a:p>
            <a:pPr algn="r"/>
            <a:r>
              <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rPr>
              <a:t>Age</a:t>
            </a:r>
            <a:endParaRPr lang="en-CA" sz="1200">
              <a:solidFill>
                <a:schemeClr val="tx2"/>
              </a:solidFill>
            </a:endParaRPr>
          </a:p>
        </p:txBody>
      </p:sp>
      <p:sp>
        <p:nvSpPr>
          <p:cNvPr id="260" name="TextBox 259">
            <a:extLst>
              <a:ext uri="{FF2B5EF4-FFF2-40B4-BE49-F238E27FC236}">
                <a16:creationId xmlns:a16="http://schemas.microsoft.com/office/drawing/2014/main" id="{FFD40EE7-27AA-4774-8B22-3874749FA962}"/>
              </a:ext>
            </a:extLst>
          </p:cNvPr>
          <p:cNvSpPr txBox="1"/>
          <p:nvPr/>
        </p:nvSpPr>
        <p:spPr>
          <a:xfrm>
            <a:off x="9191626" y="3698954"/>
            <a:ext cx="1988647" cy="276999"/>
          </a:xfrm>
          <a:prstGeom prst="rect">
            <a:avLst/>
          </a:prstGeom>
          <a:noFill/>
        </p:spPr>
        <p:txBody>
          <a:bodyPr wrap="square">
            <a:spAutoFit/>
          </a:bodyPr>
          <a:lstStyle/>
          <a:p>
            <a:pPr algn="r"/>
            <a:r>
              <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rPr>
              <a:t>Genetic Likelihood</a:t>
            </a:r>
            <a:endParaRPr lang="en-CA" sz="1200">
              <a:solidFill>
                <a:schemeClr val="tx2"/>
              </a:solidFill>
            </a:endParaRPr>
          </a:p>
        </p:txBody>
      </p:sp>
      <p:grpSp>
        <p:nvGrpSpPr>
          <p:cNvPr id="261" name="Group 260">
            <a:extLst>
              <a:ext uri="{FF2B5EF4-FFF2-40B4-BE49-F238E27FC236}">
                <a16:creationId xmlns:a16="http://schemas.microsoft.com/office/drawing/2014/main" id="{DEBFA573-1FCE-4DBD-8152-73E4774BB20E}"/>
              </a:ext>
            </a:extLst>
          </p:cNvPr>
          <p:cNvGrpSpPr/>
          <p:nvPr/>
        </p:nvGrpSpPr>
        <p:grpSpPr>
          <a:xfrm>
            <a:off x="8385464" y="4753524"/>
            <a:ext cx="2696996" cy="1632052"/>
            <a:chOff x="8177714" y="1771495"/>
            <a:chExt cx="3293387" cy="1992951"/>
          </a:xfrm>
        </p:grpSpPr>
        <p:cxnSp>
          <p:nvCxnSpPr>
            <p:cNvPr id="262" name="Connector: Curved 261">
              <a:extLst>
                <a:ext uri="{FF2B5EF4-FFF2-40B4-BE49-F238E27FC236}">
                  <a16:creationId xmlns:a16="http://schemas.microsoft.com/office/drawing/2014/main" id="{D9845A2D-D671-4DC9-BA0F-BED5142DE9F1}"/>
                </a:ext>
              </a:extLst>
            </p:cNvPr>
            <p:cNvCxnSpPr/>
            <p:nvPr/>
          </p:nvCxnSpPr>
          <p:spPr>
            <a:xfrm>
              <a:off x="8803236" y="2786982"/>
              <a:ext cx="2488690" cy="12700"/>
            </a:xfrm>
            <a:prstGeom prst="curvedConnector3">
              <a:avLst/>
            </a:prstGeom>
            <a:ln w="38100">
              <a:solidFill>
                <a:schemeClr val="accent4"/>
              </a:solidFill>
            </a:ln>
            <a:effectLst/>
          </p:spPr>
          <p:style>
            <a:lnRef idx="2">
              <a:schemeClr val="accent1"/>
            </a:lnRef>
            <a:fillRef idx="0">
              <a:schemeClr val="accent1"/>
            </a:fillRef>
            <a:effectRef idx="1">
              <a:schemeClr val="accent1"/>
            </a:effectRef>
            <a:fontRef idx="minor">
              <a:schemeClr val="tx1"/>
            </a:fontRef>
          </p:style>
        </p:cxnSp>
        <p:grpSp>
          <p:nvGrpSpPr>
            <p:cNvPr id="263" name="Group 262">
              <a:extLst>
                <a:ext uri="{FF2B5EF4-FFF2-40B4-BE49-F238E27FC236}">
                  <a16:creationId xmlns:a16="http://schemas.microsoft.com/office/drawing/2014/main" id="{9F825076-E2F1-48E0-BA70-1166AF824075}"/>
                </a:ext>
              </a:extLst>
            </p:cNvPr>
            <p:cNvGrpSpPr/>
            <p:nvPr/>
          </p:nvGrpSpPr>
          <p:grpSpPr>
            <a:xfrm>
              <a:off x="8177714" y="1771495"/>
              <a:ext cx="3293387" cy="1992951"/>
              <a:chOff x="8177714" y="1771495"/>
              <a:chExt cx="3293387" cy="1992951"/>
            </a:xfrm>
          </p:grpSpPr>
          <p:grpSp>
            <p:nvGrpSpPr>
              <p:cNvPr id="264" name="Group 263">
                <a:extLst>
                  <a:ext uri="{FF2B5EF4-FFF2-40B4-BE49-F238E27FC236}">
                    <a16:creationId xmlns:a16="http://schemas.microsoft.com/office/drawing/2014/main" id="{03EA8133-7B5C-4A06-82A6-3FE1AEA2641C}"/>
                  </a:ext>
                </a:extLst>
              </p:cNvPr>
              <p:cNvGrpSpPr/>
              <p:nvPr/>
            </p:nvGrpSpPr>
            <p:grpSpPr>
              <a:xfrm>
                <a:off x="8545850" y="1771495"/>
                <a:ext cx="2925251" cy="1635518"/>
                <a:chOff x="9315714" y="583350"/>
                <a:chExt cx="2925251" cy="2141570"/>
              </a:xfrm>
            </p:grpSpPr>
            <p:cxnSp>
              <p:nvCxnSpPr>
                <p:cNvPr id="276" name="Straight Connector 275">
                  <a:extLst>
                    <a:ext uri="{FF2B5EF4-FFF2-40B4-BE49-F238E27FC236}">
                      <a16:creationId xmlns:a16="http://schemas.microsoft.com/office/drawing/2014/main" id="{39C4488A-3932-4229-B464-0A41FF1AEF92}"/>
                    </a:ext>
                  </a:extLst>
                </p:cNvPr>
                <p:cNvCxnSpPr>
                  <a:cxnSpLocks/>
                </p:cNvCxnSpPr>
                <p:nvPr/>
              </p:nvCxnSpPr>
              <p:spPr>
                <a:xfrm flipH="1">
                  <a:off x="10777955" y="594574"/>
                  <a:ext cx="1773" cy="2125219"/>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77" name="Straight Connector 276">
                  <a:extLst>
                    <a:ext uri="{FF2B5EF4-FFF2-40B4-BE49-F238E27FC236}">
                      <a16:creationId xmlns:a16="http://schemas.microsoft.com/office/drawing/2014/main" id="{2EDF3AA0-861C-454E-8F79-93B9D02A28E7}"/>
                    </a:ext>
                  </a:extLst>
                </p:cNvPr>
                <p:cNvCxnSpPr>
                  <a:cxnSpLocks/>
                </p:cNvCxnSpPr>
                <p:nvPr/>
              </p:nvCxnSpPr>
              <p:spPr>
                <a:xfrm>
                  <a:off x="9333063" y="770398"/>
                  <a:ext cx="2907902" cy="2277"/>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2DE5C803-B7D3-4352-A081-24A4B0D22501}"/>
                    </a:ext>
                  </a:extLst>
                </p:cNvPr>
                <p:cNvCxnSpPr>
                  <a:cxnSpLocks/>
                </p:cNvCxnSpPr>
                <p:nvPr/>
              </p:nvCxnSpPr>
              <p:spPr>
                <a:xfrm>
                  <a:off x="9333063" y="1150714"/>
                  <a:ext cx="2907902" cy="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818C16D4-DD12-4D78-9392-24DE665C0A59}"/>
                    </a:ext>
                  </a:extLst>
                </p:cNvPr>
                <p:cNvCxnSpPr>
                  <a:cxnSpLocks/>
                </p:cNvCxnSpPr>
                <p:nvPr/>
              </p:nvCxnSpPr>
              <p:spPr>
                <a:xfrm>
                  <a:off x="9324389" y="1537382"/>
                  <a:ext cx="2916576" cy="17058"/>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FD2A11B1-62C5-4A02-B423-2A682B409A78}"/>
                    </a:ext>
                  </a:extLst>
                </p:cNvPr>
                <p:cNvCxnSpPr>
                  <a:cxnSpLocks/>
                </p:cNvCxnSpPr>
                <p:nvPr/>
              </p:nvCxnSpPr>
              <p:spPr>
                <a:xfrm flipH="1">
                  <a:off x="9804731" y="594574"/>
                  <a:ext cx="4832" cy="2124224"/>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81" name="Straight Connector 280">
                  <a:extLst>
                    <a:ext uri="{FF2B5EF4-FFF2-40B4-BE49-F238E27FC236}">
                      <a16:creationId xmlns:a16="http://schemas.microsoft.com/office/drawing/2014/main" id="{1A3D334A-A4C3-4955-B001-8753E224E175}"/>
                    </a:ext>
                  </a:extLst>
                </p:cNvPr>
                <p:cNvCxnSpPr>
                  <a:cxnSpLocks/>
                </p:cNvCxnSpPr>
                <p:nvPr/>
              </p:nvCxnSpPr>
              <p:spPr>
                <a:xfrm>
                  <a:off x="10286645" y="594574"/>
                  <a:ext cx="0" cy="210373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82" name="Straight Connector 281">
                  <a:extLst>
                    <a:ext uri="{FF2B5EF4-FFF2-40B4-BE49-F238E27FC236}">
                      <a16:creationId xmlns:a16="http://schemas.microsoft.com/office/drawing/2014/main" id="{F0BB5C5A-9E61-4218-899D-8C0491F6629D}"/>
                    </a:ext>
                  </a:extLst>
                </p:cNvPr>
                <p:cNvCxnSpPr>
                  <a:cxnSpLocks/>
                </p:cNvCxnSpPr>
                <p:nvPr/>
              </p:nvCxnSpPr>
              <p:spPr>
                <a:xfrm>
                  <a:off x="11266206" y="594574"/>
                  <a:ext cx="6077" cy="2127285"/>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83" name="Straight Connector 282">
                  <a:extLst>
                    <a:ext uri="{FF2B5EF4-FFF2-40B4-BE49-F238E27FC236}">
                      <a16:creationId xmlns:a16="http://schemas.microsoft.com/office/drawing/2014/main" id="{05DC4684-3094-467D-88F1-5DA83B66A5C6}"/>
                    </a:ext>
                  </a:extLst>
                </p:cNvPr>
                <p:cNvCxnSpPr>
                  <a:cxnSpLocks/>
                </p:cNvCxnSpPr>
                <p:nvPr/>
              </p:nvCxnSpPr>
              <p:spPr>
                <a:xfrm>
                  <a:off x="11751165" y="583350"/>
                  <a:ext cx="0" cy="2117084"/>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84" name="Straight Connector 283">
                  <a:extLst>
                    <a:ext uri="{FF2B5EF4-FFF2-40B4-BE49-F238E27FC236}">
                      <a16:creationId xmlns:a16="http://schemas.microsoft.com/office/drawing/2014/main" id="{F951B8D5-9F12-4448-96BE-3BFD91DC4B20}"/>
                    </a:ext>
                  </a:extLst>
                </p:cNvPr>
                <p:cNvCxnSpPr>
                  <a:cxnSpLocks/>
                </p:cNvCxnSpPr>
                <p:nvPr/>
              </p:nvCxnSpPr>
              <p:spPr>
                <a:xfrm>
                  <a:off x="9359085" y="1910431"/>
                  <a:ext cx="2881880" cy="16323"/>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85" name="Straight Connector 284">
                  <a:extLst>
                    <a:ext uri="{FF2B5EF4-FFF2-40B4-BE49-F238E27FC236}">
                      <a16:creationId xmlns:a16="http://schemas.microsoft.com/office/drawing/2014/main" id="{7E74BBCB-2E13-46D6-937B-6AD36958DACD}"/>
                    </a:ext>
                  </a:extLst>
                </p:cNvPr>
                <p:cNvCxnSpPr>
                  <a:cxnSpLocks/>
                </p:cNvCxnSpPr>
                <p:nvPr/>
              </p:nvCxnSpPr>
              <p:spPr>
                <a:xfrm>
                  <a:off x="9344260" y="2290760"/>
                  <a:ext cx="2892831" cy="472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grpSp>
              <p:nvGrpSpPr>
                <p:cNvPr id="286" name="Group 285">
                  <a:extLst>
                    <a:ext uri="{FF2B5EF4-FFF2-40B4-BE49-F238E27FC236}">
                      <a16:creationId xmlns:a16="http://schemas.microsoft.com/office/drawing/2014/main" id="{B5A80A33-061F-4213-9B57-3D80B652F14B}"/>
                    </a:ext>
                  </a:extLst>
                </p:cNvPr>
                <p:cNvGrpSpPr/>
                <p:nvPr/>
              </p:nvGrpSpPr>
              <p:grpSpPr>
                <a:xfrm>
                  <a:off x="9315714" y="594574"/>
                  <a:ext cx="2925251" cy="2130346"/>
                  <a:chOff x="8883227" y="1303819"/>
                  <a:chExt cx="2569633" cy="1767888"/>
                </a:xfrm>
              </p:grpSpPr>
              <p:cxnSp>
                <p:nvCxnSpPr>
                  <p:cNvPr id="287" name="Straight Connector 286">
                    <a:extLst>
                      <a:ext uri="{FF2B5EF4-FFF2-40B4-BE49-F238E27FC236}">
                        <a16:creationId xmlns:a16="http://schemas.microsoft.com/office/drawing/2014/main" id="{CACEF59C-93A2-444E-839E-C73D9B7A6348}"/>
                      </a:ext>
                    </a:extLst>
                  </p:cNvPr>
                  <p:cNvCxnSpPr>
                    <a:cxnSpLocks/>
                  </p:cNvCxnSpPr>
                  <p:nvPr/>
                </p:nvCxnSpPr>
                <p:spPr>
                  <a:xfrm flipH="1">
                    <a:off x="8899789" y="1303819"/>
                    <a:ext cx="10226" cy="1758574"/>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cxnSp>
                <p:nvCxnSpPr>
                  <p:cNvPr id="288" name="Straight Connector 287">
                    <a:extLst>
                      <a:ext uri="{FF2B5EF4-FFF2-40B4-BE49-F238E27FC236}">
                        <a16:creationId xmlns:a16="http://schemas.microsoft.com/office/drawing/2014/main" id="{23E38597-B16B-4EF7-980A-2FA3C8F27434}"/>
                      </a:ext>
                    </a:extLst>
                  </p:cNvPr>
                  <p:cNvCxnSpPr>
                    <a:cxnSpLocks/>
                  </p:cNvCxnSpPr>
                  <p:nvPr/>
                </p:nvCxnSpPr>
                <p:spPr>
                  <a:xfrm flipH="1">
                    <a:off x="8883227" y="3066627"/>
                    <a:ext cx="2569633" cy="5080"/>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grpSp>
          </p:grpSp>
          <p:sp>
            <p:nvSpPr>
              <p:cNvPr id="265" name="TextBox 264">
                <a:extLst>
                  <a:ext uri="{FF2B5EF4-FFF2-40B4-BE49-F238E27FC236}">
                    <a16:creationId xmlns:a16="http://schemas.microsoft.com/office/drawing/2014/main" id="{38A89963-9B91-4991-9B70-FA110518B0E5}"/>
                  </a:ext>
                </a:extLst>
              </p:cNvPr>
              <p:cNvSpPr txBox="1"/>
              <p:nvPr/>
            </p:nvSpPr>
            <p:spPr>
              <a:xfrm>
                <a:off x="9791038" y="3482568"/>
                <a:ext cx="493600" cy="281876"/>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266" name="TextBox 265">
                <a:extLst>
                  <a:ext uri="{FF2B5EF4-FFF2-40B4-BE49-F238E27FC236}">
                    <a16:creationId xmlns:a16="http://schemas.microsoft.com/office/drawing/2014/main" id="{0097E479-B988-4B36-B792-7A004EF26148}"/>
                  </a:ext>
                </a:extLst>
              </p:cNvPr>
              <p:cNvSpPr txBox="1"/>
              <p:nvPr/>
            </p:nvSpPr>
            <p:spPr>
              <a:xfrm>
                <a:off x="10276122" y="3482570"/>
                <a:ext cx="493600" cy="281876"/>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0.8</a:t>
                </a:r>
              </a:p>
            </p:txBody>
          </p:sp>
          <p:sp>
            <p:nvSpPr>
              <p:cNvPr id="267" name="TextBox 266">
                <a:extLst>
                  <a:ext uri="{FF2B5EF4-FFF2-40B4-BE49-F238E27FC236}">
                    <a16:creationId xmlns:a16="http://schemas.microsoft.com/office/drawing/2014/main" id="{88672B72-DADC-4372-82E2-344BB3C05230}"/>
                  </a:ext>
                </a:extLst>
              </p:cNvPr>
              <p:cNvSpPr txBox="1"/>
              <p:nvPr/>
            </p:nvSpPr>
            <p:spPr>
              <a:xfrm>
                <a:off x="10761208" y="3482570"/>
                <a:ext cx="493600" cy="281876"/>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1.0</a:t>
                </a:r>
              </a:p>
            </p:txBody>
          </p:sp>
          <p:sp>
            <p:nvSpPr>
              <p:cNvPr id="268" name="TextBox 267">
                <a:extLst>
                  <a:ext uri="{FF2B5EF4-FFF2-40B4-BE49-F238E27FC236}">
                    <a16:creationId xmlns:a16="http://schemas.microsoft.com/office/drawing/2014/main" id="{6ECAA973-1717-431C-A88F-1A1AD7B304C4}"/>
                  </a:ext>
                </a:extLst>
              </p:cNvPr>
              <p:cNvSpPr txBox="1"/>
              <p:nvPr/>
            </p:nvSpPr>
            <p:spPr>
              <a:xfrm>
                <a:off x="8820867" y="3482467"/>
                <a:ext cx="493600" cy="281876"/>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269" name="TextBox 268">
                <a:extLst>
                  <a:ext uri="{FF2B5EF4-FFF2-40B4-BE49-F238E27FC236}">
                    <a16:creationId xmlns:a16="http://schemas.microsoft.com/office/drawing/2014/main" id="{566BEE0D-6569-4B76-91E0-4681777DBDC3}"/>
                  </a:ext>
                </a:extLst>
              </p:cNvPr>
              <p:cNvSpPr txBox="1"/>
              <p:nvPr/>
            </p:nvSpPr>
            <p:spPr>
              <a:xfrm>
                <a:off x="9305952" y="3482467"/>
                <a:ext cx="493600" cy="281876"/>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270" name="TextBox 269">
                <a:extLst>
                  <a:ext uri="{FF2B5EF4-FFF2-40B4-BE49-F238E27FC236}">
                    <a16:creationId xmlns:a16="http://schemas.microsoft.com/office/drawing/2014/main" id="{455D18C8-489A-4A98-B59C-9E4F42D3E954}"/>
                  </a:ext>
                </a:extLst>
              </p:cNvPr>
              <p:cNvSpPr txBox="1"/>
              <p:nvPr/>
            </p:nvSpPr>
            <p:spPr>
              <a:xfrm>
                <a:off x="8202470" y="3276058"/>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0.0</a:t>
                </a:r>
              </a:p>
            </p:txBody>
          </p:sp>
          <p:sp>
            <p:nvSpPr>
              <p:cNvPr id="271" name="TextBox 270">
                <a:extLst>
                  <a:ext uri="{FF2B5EF4-FFF2-40B4-BE49-F238E27FC236}">
                    <a16:creationId xmlns:a16="http://schemas.microsoft.com/office/drawing/2014/main" id="{0DD28854-9FD9-4D9C-98CC-8DB77C142487}"/>
                  </a:ext>
                </a:extLst>
              </p:cNvPr>
              <p:cNvSpPr txBox="1"/>
              <p:nvPr/>
            </p:nvSpPr>
            <p:spPr>
              <a:xfrm>
                <a:off x="8201128" y="2976218"/>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272" name="TextBox 271">
                <a:extLst>
                  <a:ext uri="{FF2B5EF4-FFF2-40B4-BE49-F238E27FC236}">
                    <a16:creationId xmlns:a16="http://schemas.microsoft.com/office/drawing/2014/main" id="{163E1770-BAE6-4D30-8E09-4A9B40D81842}"/>
                  </a:ext>
                </a:extLst>
              </p:cNvPr>
              <p:cNvSpPr txBox="1"/>
              <p:nvPr/>
            </p:nvSpPr>
            <p:spPr>
              <a:xfrm>
                <a:off x="8201128" y="2676684"/>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273" name="TextBox 272">
                <a:extLst>
                  <a:ext uri="{FF2B5EF4-FFF2-40B4-BE49-F238E27FC236}">
                    <a16:creationId xmlns:a16="http://schemas.microsoft.com/office/drawing/2014/main" id="{A118B266-7132-4185-908B-34290C406CBA}"/>
                  </a:ext>
                </a:extLst>
              </p:cNvPr>
              <p:cNvSpPr txBox="1"/>
              <p:nvPr/>
            </p:nvSpPr>
            <p:spPr>
              <a:xfrm>
                <a:off x="8193312" y="2389142"/>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274" name="TextBox 273">
                <a:extLst>
                  <a:ext uri="{FF2B5EF4-FFF2-40B4-BE49-F238E27FC236}">
                    <a16:creationId xmlns:a16="http://schemas.microsoft.com/office/drawing/2014/main" id="{B3C450ED-D46E-4275-82A0-ACA3759C594D}"/>
                  </a:ext>
                </a:extLst>
              </p:cNvPr>
              <p:cNvSpPr txBox="1"/>
              <p:nvPr/>
            </p:nvSpPr>
            <p:spPr>
              <a:xfrm>
                <a:off x="8183687" y="2081680"/>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0.8</a:t>
                </a:r>
              </a:p>
            </p:txBody>
          </p:sp>
          <p:sp>
            <p:nvSpPr>
              <p:cNvPr id="275" name="TextBox 274">
                <a:extLst>
                  <a:ext uri="{FF2B5EF4-FFF2-40B4-BE49-F238E27FC236}">
                    <a16:creationId xmlns:a16="http://schemas.microsoft.com/office/drawing/2014/main" id="{F78E5696-DC34-43F9-BF6F-DB5D7F778E29}"/>
                  </a:ext>
                </a:extLst>
              </p:cNvPr>
              <p:cNvSpPr txBox="1"/>
              <p:nvPr/>
            </p:nvSpPr>
            <p:spPr>
              <a:xfrm>
                <a:off x="8177714" y="1790859"/>
                <a:ext cx="569038" cy="246221"/>
              </a:xfrm>
              <a:prstGeom prst="rect">
                <a:avLst/>
              </a:prstGeom>
              <a:noFill/>
            </p:spPr>
            <p:txBody>
              <a:bodyPr wrap="square" rtlCol="0">
                <a:spAutoFit/>
              </a:bodyPr>
              <a:lstStyle/>
              <a:p>
                <a:r>
                  <a:rPr lang="en-GB" sz="1000">
                    <a:solidFill>
                      <a:schemeClr val="tx1"/>
                    </a:solidFill>
                    <a:latin typeface="Open Sans" panose="020B0606030504020204" pitchFamily="34" charset="0"/>
                    <a:ea typeface="Open Sans" panose="020B0606030504020204" pitchFamily="34" charset="0"/>
                    <a:cs typeface="Open Sans" panose="020B0606030504020204" pitchFamily="34" charset="0"/>
                  </a:rPr>
                  <a:t>1.0</a:t>
                </a:r>
              </a:p>
            </p:txBody>
          </p:sp>
        </p:grpSp>
      </p:grpSp>
      <p:sp>
        <p:nvSpPr>
          <p:cNvPr id="289" name="TextBox 288">
            <a:extLst>
              <a:ext uri="{FF2B5EF4-FFF2-40B4-BE49-F238E27FC236}">
                <a16:creationId xmlns:a16="http://schemas.microsoft.com/office/drawing/2014/main" id="{2560B394-B1B3-444D-9CD8-A9DFB903B05A}"/>
              </a:ext>
            </a:extLst>
          </p:cNvPr>
          <p:cNvSpPr txBox="1"/>
          <p:nvPr/>
        </p:nvSpPr>
        <p:spPr>
          <a:xfrm>
            <a:off x="9174768" y="5846724"/>
            <a:ext cx="1988647" cy="276999"/>
          </a:xfrm>
          <a:prstGeom prst="rect">
            <a:avLst/>
          </a:prstGeom>
          <a:noFill/>
        </p:spPr>
        <p:txBody>
          <a:bodyPr wrap="square">
            <a:spAutoFit/>
          </a:bodyPr>
          <a:lstStyle/>
          <a:p>
            <a:pPr algn="r"/>
            <a:r>
              <a:rPr lang="en-GB" sz="1200">
                <a:solidFill>
                  <a:schemeClr val="tx2"/>
                </a:solidFill>
                <a:latin typeface="Open Sans" panose="020B0606030504020204" pitchFamily="34" charset="0"/>
                <a:ea typeface="Open Sans" panose="020B0606030504020204" pitchFamily="34" charset="0"/>
                <a:cs typeface="Open Sans" panose="020B0606030504020204" pitchFamily="34" charset="0"/>
              </a:rPr>
              <a:t>Height</a:t>
            </a:r>
            <a:endParaRPr lang="en-CA" sz="1200">
              <a:solidFill>
                <a:schemeClr val="tx2"/>
              </a:solidFill>
            </a:endParaRPr>
          </a:p>
        </p:txBody>
      </p:sp>
    </p:spTree>
    <p:extLst>
      <p:ext uri="{BB962C8B-B14F-4D97-AF65-F5344CB8AC3E}">
        <p14:creationId xmlns:p14="http://schemas.microsoft.com/office/powerpoint/2010/main" val="7164002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1000"/>
                                        <p:tgtEl>
                                          <p:spTgt spid="167"/>
                                        </p:tgtEl>
                                      </p:cBhvr>
                                    </p:animEffect>
                                    <p:anim calcmode="lin" valueType="num">
                                      <p:cBhvr>
                                        <p:cTn id="11" dur="1000" fill="hold"/>
                                        <p:tgtEl>
                                          <p:spTgt spid="167"/>
                                        </p:tgtEl>
                                        <p:attrNameLst>
                                          <p:attrName>ppt_x</p:attrName>
                                        </p:attrNameLst>
                                      </p:cBhvr>
                                      <p:tavLst>
                                        <p:tav tm="0">
                                          <p:val>
                                            <p:strVal val="#ppt_x"/>
                                          </p:val>
                                        </p:tav>
                                        <p:tav tm="100000">
                                          <p:val>
                                            <p:strVal val="#ppt_x"/>
                                          </p:val>
                                        </p:tav>
                                      </p:tavLst>
                                    </p:anim>
                                    <p:anim calcmode="lin" valueType="num">
                                      <p:cBhvr>
                                        <p:cTn id="12" dur="1000" fill="hold"/>
                                        <p:tgtEl>
                                          <p:spTgt spid="16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1000"/>
                                        <p:tgtEl>
                                          <p:spTgt spid="73"/>
                                        </p:tgtEl>
                                      </p:cBhvr>
                                    </p:animEffect>
                                    <p:anim calcmode="lin" valueType="num">
                                      <p:cBhvr>
                                        <p:cTn id="16" dur="1000" fill="hold"/>
                                        <p:tgtEl>
                                          <p:spTgt spid="73"/>
                                        </p:tgtEl>
                                        <p:attrNameLst>
                                          <p:attrName>ppt_x</p:attrName>
                                        </p:attrNameLst>
                                      </p:cBhvr>
                                      <p:tavLst>
                                        <p:tav tm="0">
                                          <p:val>
                                            <p:strVal val="#ppt_x"/>
                                          </p:val>
                                        </p:tav>
                                        <p:tav tm="100000">
                                          <p:val>
                                            <p:strVal val="#ppt_x"/>
                                          </p:val>
                                        </p:tav>
                                      </p:tavLst>
                                    </p:anim>
                                    <p:anim calcmode="lin" valueType="num">
                                      <p:cBhvr>
                                        <p:cTn id="17" dur="1000" fill="hold"/>
                                        <p:tgtEl>
                                          <p:spTgt spid="7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1"/>
                                        </p:tgtEl>
                                        <p:attrNameLst>
                                          <p:attrName>style.visibility</p:attrName>
                                        </p:attrNameLst>
                                      </p:cBhvr>
                                      <p:to>
                                        <p:strVal val="visible"/>
                                      </p:to>
                                    </p:set>
                                    <p:animEffect transition="in" filter="fade">
                                      <p:cBhvr>
                                        <p:cTn id="20" dur="1000"/>
                                        <p:tgtEl>
                                          <p:spTgt spid="231"/>
                                        </p:tgtEl>
                                      </p:cBhvr>
                                    </p:animEffect>
                                    <p:anim calcmode="lin" valueType="num">
                                      <p:cBhvr>
                                        <p:cTn id="21" dur="1000" fill="hold"/>
                                        <p:tgtEl>
                                          <p:spTgt spid="231"/>
                                        </p:tgtEl>
                                        <p:attrNameLst>
                                          <p:attrName>ppt_x</p:attrName>
                                        </p:attrNameLst>
                                      </p:cBhvr>
                                      <p:tavLst>
                                        <p:tav tm="0">
                                          <p:val>
                                            <p:strVal val="#ppt_x"/>
                                          </p:val>
                                        </p:tav>
                                        <p:tav tm="100000">
                                          <p:val>
                                            <p:strVal val="#ppt_x"/>
                                          </p:val>
                                        </p:tav>
                                      </p:tavLst>
                                    </p:anim>
                                    <p:anim calcmode="lin" valueType="num">
                                      <p:cBhvr>
                                        <p:cTn id="22" dur="1000" fill="hold"/>
                                        <p:tgtEl>
                                          <p:spTgt spid="23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9"/>
                                        </p:tgtEl>
                                        <p:attrNameLst>
                                          <p:attrName>style.visibility</p:attrName>
                                        </p:attrNameLst>
                                      </p:cBhvr>
                                      <p:to>
                                        <p:strVal val="visible"/>
                                      </p:to>
                                    </p:set>
                                    <p:animEffect transition="in" filter="fade">
                                      <p:cBhvr>
                                        <p:cTn id="25" dur="1000"/>
                                        <p:tgtEl>
                                          <p:spTgt spid="259"/>
                                        </p:tgtEl>
                                      </p:cBhvr>
                                    </p:animEffect>
                                    <p:anim calcmode="lin" valueType="num">
                                      <p:cBhvr>
                                        <p:cTn id="26" dur="1000" fill="hold"/>
                                        <p:tgtEl>
                                          <p:spTgt spid="259"/>
                                        </p:tgtEl>
                                        <p:attrNameLst>
                                          <p:attrName>ppt_x</p:attrName>
                                        </p:attrNameLst>
                                      </p:cBhvr>
                                      <p:tavLst>
                                        <p:tav tm="0">
                                          <p:val>
                                            <p:strVal val="#ppt_x"/>
                                          </p:val>
                                        </p:tav>
                                        <p:tav tm="100000">
                                          <p:val>
                                            <p:strVal val="#ppt_x"/>
                                          </p:val>
                                        </p:tav>
                                      </p:tavLst>
                                    </p:anim>
                                    <p:anim calcmode="lin" valueType="num">
                                      <p:cBhvr>
                                        <p:cTn id="27" dur="1000" fill="hold"/>
                                        <p:tgtEl>
                                          <p:spTgt spid="25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60"/>
                                        </p:tgtEl>
                                        <p:attrNameLst>
                                          <p:attrName>style.visibility</p:attrName>
                                        </p:attrNameLst>
                                      </p:cBhvr>
                                      <p:to>
                                        <p:strVal val="visible"/>
                                      </p:to>
                                    </p:set>
                                    <p:animEffect transition="in" filter="fade">
                                      <p:cBhvr>
                                        <p:cTn id="30" dur="1000"/>
                                        <p:tgtEl>
                                          <p:spTgt spid="260"/>
                                        </p:tgtEl>
                                      </p:cBhvr>
                                    </p:animEffect>
                                    <p:anim calcmode="lin" valueType="num">
                                      <p:cBhvr>
                                        <p:cTn id="31" dur="1000" fill="hold"/>
                                        <p:tgtEl>
                                          <p:spTgt spid="260"/>
                                        </p:tgtEl>
                                        <p:attrNameLst>
                                          <p:attrName>ppt_x</p:attrName>
                                        </p:attrNameLst>
                                      </p:cBhvr>
                                      <p:tavLst>
                                        <p:tav tm="0">
                                          <p:val>
                                            <p:strVal val="#ppt_x"/>
                                          </p:val>
                                        </p:tav>
                                        <p:tav tm="100000">
                                          <p:val>
                                            <p:strVal val="#ppt_x"/>
                                          </p:val>
                                        </p:tav>
                                      </p:tavLst>
                                    </p:anim>
                                    <p:anim calcmode="lin" valueType="num">
                                      <p:cBhvr>
                                        <p:cTn id="32" dur="1000" fill="hold"/>
                                        <p:tgtEl>
                                          <p:spTgt spid="26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61"/>
                                        </p:tgtEl>
                                        <p:attrNameLst>
                                          <p:attrName>style.visibility</p:attrName>
                                        </p:attrNameLst>
                                      </p:cBhvr>
                                      <p:to>
                                        <p:strVal val="visible"/>
                                      </p:to>
                                    </p:set>
                                    <p:animEffect transition="in" filter="fade">
                                      <p:cBhvr>
                                        <p:cTn id="35" dur="1000"/>
                                        <p:tgtEl>
                                          <p:spTgt spid="261"/>
                                        </p:tgtEl>
                                      </p:cBhvr>
                                    </p:animEffect>
                                    <p:anim calcmode="lin" valueType="num">
                                      <p:cBhvr>
                                        <p:cTn id="36" dur="1000" fill="hold"/>
                                        <p:tgtEl>
                                          <p:spTgt spid="261"/>
                                        </p:tgtEl>
                                        <p:attrNameLst>
                                          <p:attrName>ppt_x</p:attrName>
                                        </p:attrNameLst>
                                      </p:cBhvr>
                                      <p:tavLst>
                                        <p:tav tm="0">
                                          <p:val>
                                            <p:strVal val="#ppt_x"/>
                                          </p:val>
                                        </p:tav>
                                        <p:tav tm="100000">
                                          <p:val>
                                            <p:strVal val="#ppt_x"/>
                                          </p:val>
                                        </p:tav>
                                      </p:tavLst>
                                    </p:anim>
                                    <p:anim calcmode="lin" valueType="num">
                                      <p:cBhvr>
                                        <p:cTn id="37" dur="1000" fill="hold"/>
                                        <p:tgtEl>
                                          <p:spTgt spid="26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9"/>
                                        </p:tgtEl>
                                        <p:attrNameLst>
                                          <p:attrName>style.visibility</p:attrName>
                                        </p:attrNameLst>
                                      </p:cBhvr>
                                      <p:to>
                                        <p:strVal val="visible"/>
                                      </p:to>
                                    </p:set>
                                    <p:animEffect transition="in" filter="fade">
                                      <p:cBhvr>
                                        <p:cTn id="40" dur="1000"/>
                                        <p:tgtEl>
                                          <p:spTgt spid="289"/>
                                        </p:tgtEl>
                                      </p:cBhvr>
                                    </p:animEffect>
                                    <p:anim calcmode="lin" valueType="num">
                                      <p:cBhvr>
                                        <p:cTn id="41" dur="1000" fill="hold"/>
                                        <p:tgtEl>
                                          <p:spTgt spid="289"/>
                                        </p:tgtEl>
                                        <p:attrNameLst>
                                          <p:attrName>ppt_x</p:attrName>
                                        </p:attrNameLst>
                                      </p:cBhvr>
                                      <p:tavLst>
                                        <p:tav tm="0">
                                          <p:val>
                                            <p:strVal val="#ppt_x"/>
                                          </p:val>
                                        </p:tav>
                                        <p:tav tm="100000">
                                          <p:val>
                                            <p:strVal val="#ppt_x"/>
                                          </p:val>
                                        </p:tav>
                                      </p:tavLst>
                                    </p:anim>
                                    <p:anim calcmode="lin" valueType="num">
                                      <p:cBhvr>
                                        <p:cTn id="42" dur="1000" fill="hold"/>
                                        <p:tgtEl>
                                          <p:spTgt spid="28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Effect transition="in" filter="wipe(left)">
                                      <p:cBhvr>
                                        <p:cTn id="47" dur="500"/>
                                        <p:tgtEl>
                                          <p:spTgt spid="2">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
                                            <p:txEl>
                                              <p:pRg st="2" end="2"/>
                                            </p:txEl>
                                          </p:spTgt>
                                        </p:tgtEl>
                                        <p:attrNameLst>
                                          <p:attrName>style.visibility</p:attrName>
                                        </p:attrNameLst>
                                      </p:cBhvr>
                                      <p:to>
                                        <p:strVal val="visible"/>
                                      </p:to>
                                    </p:set>
                                    <p:animEffect transition="in" filter="wipe(left)">
                                      <p:cBhvr>
                                        <p:cTn id="52" dur="500"/>
                                        <p:tgtEl>
                                          <p:spTgt spid="2">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
                                            <p:txEl>
                                              <p:pRg st="3" end="3"/>
                                            </p:txEl>
                                          </p:spTgt>
                                        </p:tgtEl>
                                        <p:attrNameLst>
                                          <p:attrName>style.visibility</p:attrName>
                                        </p:attrNameLst>
                                      </p:cBhvr>
                                      <p:to>
                                        <p:strVal val="visible"/>
                                      </p:to>
                                    </p:set>
                                    <p:animEffect transition="in" filter="wipe(left)">
                                      <p:cBhvr>
                                        <p:cTn id="57" dur="500"/>
                                        <p:tgtEl>
                                          <p:spTgt spid="2">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5"/>
                                        </p:tgtEl>
                                        <p:attrNameLst>
                                          <p:attrName>style.visibility</p:attrName>
                                        </p:attrNameLst>
                                      </p:cBhvr>
                                      <p:to>
                                        <p:strVal val="visible"/>
                                      </p:to>
                                    </p:set>
                                    <p:animEffect transition="in" filter="fade">
                                      <p:cBhvr>
                                        <p:cTn id="62" dur="1000"/>
                                        <p:tgtEl>
                                          <p:spTgt spid="145"/>
                                        </p:tgtEl>
                                      </p:cBhvr>
                                    </p:animEffect>
                                    <p:anim calcmode="lin" valueType="num">
                                      <p:cBhvr>
                                        <p:cTn id="63" dur="1000" fill="hold"/>
                                        <p:tgtEl>
                                          <p:spTgt spid="145"/>
                                        </p:tgtEl>
                                        <p:attrNameLst>
                                          <p:attrName>ppt_x</p:attrName>
                                        </p:attrNameLst>
                                      </p:cBhvr>
                                      <p:tavLst>
                                        <p:tav tm="0">
                                          <p:val>
                                            <p:strVal val="#ppt_x"/>
                                          </p:val>
                                        </p:tav>
                                        <p:tav tm="100000">
                                          <p:val>
                                            <p:strVal val="#ppt_x"/>
                                          </p:val>
                                        </p:tav>
                                      </p:tavLst>
                                    </p:anim>
                                    <p:anim calcmode="lin" valueType="num">
                                      <p:cBhvr>
                                        <p:cTn id="64"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1000"/>
                                        <p:tgtEl>
                                          <p:spTgt spid="146"/>
                                        </p:tgtEl>
                                      </p:cBhvr>
                                    </p:animEffect>
                                    <p:anim calcmode="lin" valueType="num">
                                      <p:cBhvr>
                                        <p:cTn id="70" dur="1000" fill="hold"/>
                                        <p:tgtEl>
                                          <p:spTgt spid="146"/>
                                        </p:tgtEl>
                                        <p:attrNameLst>
                                          <p:attrName>ppt_x</p:attrName>
                                        </p:attrNameLst>
                                      </p:cBhvr>
                                      <p:tavLst>
                                        <p:tav tm="0">
                                          <p:val>
                                            <p:strVal val="#ppt_x"/>
                                          </p:val>
                                        </p:tav>
                                        <p:tav tm="100000">
                                          <p:val>
                                            <p:strVal val="#ppt_x"/>
                                          </p:val>
                                        </p:tav>
                                      </p:tavLst>
                                    </p:anim>
                                    <p:anim calcmode="lin" valueType="num">
                                      <p:cBhvr>
                                        <p:cTn id="71"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45" grpId="0" animBg="1"/>
      <p:bldP spid="146" grpId="0" animBg="1"/>
      <p:bldP spid="259" grpId="0"/>
      <p:bldP spid="260" grpId="0"/>
      <p:bldP spid="28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692DBC-4B21-4CF2-9D42-08E1AE909EC8}"/>
              </a:ext>
            </a:extLst>
          </p:cNvPr>
          <p:cNvSpPr>
            <a:spLocks noGrp="1"/>
          </p:cNvSpPr>
          <p:nvPr>
            <p:ph type="body" idx="1"/>
          </p:nvPr>
        </p:nvSpPr>
        <p:spPr>
          <a:xfrm>
            <a:off x="407988" y="1052736"/>
            <a:ext cx="6950903" cy="1887537"/>
          </a:xfrm>
        </p:spPr>
        <p:txBody>
          <a:bodyPr>
            <a:normAutofit/>
          </a:bodyPr>
          <a:lstStyle/>
          <a:p>
            <a:pPr marL="514350" indent="-285750">
              <a:buFont typeface="Arial" panose="020B0604020202020204" pitchFamily="34" charset="0"/>
              <a:buChar char="•"/>
            </a:pPr>
            <a:r>
              <a:rPr lang="en-GB" b="1" dirty="0">
                <a:solidFill>
                  <a:schemeClr val="tx2"/>
                </a:solidFill>
              </a:rPr>
              <a:t>SHAP values </a:t>
            </a:r>
            <a:r>
              <a:rPr lang="en-GB" dirty="0">
                <a:solidFill>
                  <a:schemeClr val="tx1"/>
                </a:solidFill>
              </a:rPr>
              <a:t>help explain</a:t>
            </a:r>
            <a:r>
              <a:rPr lang="en-GB" b="1" dirty="0">
                <a:solidFill>
                  <a:schemeClr val="tx2"/>
                </a:solidFill>
              </a:rPr>
              <a:t> </a:t>
            </a:r>
            <a:r>
              <a:rPr lang="en-GB" dirty="0"/>
              <a:t>the </a:t>
            </a:r>
            <a:r>
              <a:rPr lang="en-GB" b="1" dirty="0">
                <a:solidFill>
                  <a:schemeClr val="tx2"/>
                </a:solidFill>
              </a:rPr>
              <a:t>contribution</a:t>
            </a:r>
            <a:r>
              <a:rPr lang="en-GB" dirty="0"/>
              <a:t> each feature is making on </a:t>
            </a:r>
            <a:r>
              <a:rPr lang="en-GB" b="1" dirty="0">
                <a:solidFill>
                  <a:schemeClr val="tx2"/>
                </a:solidFill>
              </a:rPr>
              <a:t>an</a:t>
            </a:r>
            <a:r>
              <a:rPr lang="en-GB" dirty="0"/>
              <a:t> </a:t>
            </a:r>
            <a:r>
              <a:rPr lang="en-GB" b="1" dirty="0">
                <a:solidFill>
                  <a:schemeClr val="tx2"/>
                </a:solidFill>
              </a:rPr>
              <a:t>individual prediction.</a:t>
            </a:r>
          </a:p>
          <a:p>
            <a:pPr marL="514350" indent="-285750">
              <a:buFont typeface="Arial" panose="020B0604020202020204" pitchFamily="34" charset="0"/>
              <a:buChar char="•"/>
            </a:pPr>
            <a:r>
              <a:rPr lang="en-GB" dirty="0">
                <a:solidFill>
                  <a:schemeClr val="tx1"/>
                </a:solidFill>
              </a:rPr>
              <a:t>When we are talking about individual observations, we are talking about </a:t>
            </a:r>
            <a:r>
              <a:rPr lang="en-GB" b="1" dirty="0">
                <a:solidFill>
                  <a:schemeClr val="tx2"/>
                </a:solidFill>
              </a:rPr>
              <a:t>local </a:t>
            </a:r>
            <a:r>
              <a:rPr lang="en-GB" b="1" dirty="0" err="1">
                <a:solidFill>
                  <a:schemeClr val="tx2"/>
                </a:solidFill>
              </a:rPr>
              <a:t>explainability</a:t>
            </a:r>
            <a:r>
              <a:rPr lang="en-GB" dirty="0">
                <a:solidFill>
                  <a:schemeClr val="tx1"/>
                </a:solidFill>
              </a:rPr>
              <a:t>.</a:t>
            </a:r>
          </a:p>
        </p:txBody>
      </p:sp>
      <p:sp>
        <p:nvSpPr>
          <p:cNvPr id="3" name="Title 2">
            <a:extLst>
              <a:ext uri="{FF2B5EF4-FFF2-40B4-BE49-F238E27FC236}">
                <a16:creationId xmlns:a16="http://schemas.microsoft.com/office/drawing/2014/main" id="{5EFFB939-E9E5-4929-8EB4-D67124B8096A}"/>
              </a:ext>
            </a:extLst>
          </p:cNvPr>
          <p:cNvSpPr>
            <a:spLocks noGrp="1"/>
          </p:cNvSpPr>
          <p:nvPr>
            <p:ph type="title"/>
          </p:nvPr>
        </p:nvSpPr>
        <p:spPr>
          <a:xfrm>
            <a:off x="305650" y="351025"/>
            <a:ext cx="8658858" cy="701700"/>
          </a:xfrm>
        </p:spPr>
        <p:txBody>
          <a:bodyPr/>
          <a:lstStyle/>
          <a:p>
            <a:r>
              <a:rPr lang="en-GB"/>
              <a:t>Introduction to </a:t>
            </a:r>
            <a:r>
              <a:rPr lang="en-GB" err="1"/>
              <a:t>SHapley</a:t>
            </a:r>
            <a:r>
              <a:rPr lang="en-GB"/>
              <a:t> Additive </a:t>
            </a:r>
            <a:r>
              <a:rPr lang="en-GB" err="1"/>
              <a:t>exPlanations</a:t>
            </a:r>
            <a:r>
              <a:rPr lang="en-GB"/>
              <a:t> (SHAP)</a:t>
            </a:r>
          </a:p>
        </p:txBody>
      </p:sp>
      <p:sp>
        <p:nvSpPr>
          <p:cNvPr id="4" name="Rounded Rectangle 27">
            <a:extLst>
              <a:ext uri="{FF2B5EF4-FFF2-40B4-BE49-F238E27FC236}">
                <a16:creationId xmlns:a16="http://schemas.microsoft.com/office/drawing/2014/main" id="{C496DD4B-D8C4-4A5D-8C39-3A4B423E62AE}"/>
              </a:ext>
            </a:extLst>
          </p:cNvPr>
          <p:cNvSpPr/>
          <p:nvPr/>
        </p:nvSpPr>
        <p:spPr>
          <a:xfrm>
            <a:off x="827436" y="5089206"/>
            <a:ext cx="5649564" cy="981384"/>
          </a:xfrm>
          <a:prstGeom prst="roundRect">
            <a:avLst>
              <a:gd name="adj" fmla="val 5634"/>
            </a:avLst>
          </a:prstGeom>
          <a:solidFill>
            <a:schemeClr val="bg1"/>
          </a:solidFill>
          <a:ln>
            <a:solidFill>
              <a:schemeClr val="accent2"/>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t"/>
          <a:lstStyle/>
          <a:p>
            <a:pPr marL="228600">
              <a:spcBef>
                <a:spcPts val="600"/>
              </a:spcBef>
              <a:defRPr/>
            </a:pPr>
            <a:r>
              <a:rPr lang="en-US" sz="1600" b="1" kern="12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Strengths</a:t>
            </a:r>
            <a:endParaRPr lang="en-US" sz="1600" b="1" kern="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buFont typeface="Arial" panose="020B0604020202020204" pitchFamily="34" charset="0"/>
              <a:buChar char="•"/>
            </a:pP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Makes black-box models easy to explain to all audiences</a:t>
            </a:r>
          </a:p>
          <a:p>
            <a:pPr marL="285750" lvl="1" indent="-285750">
              <a:buFont typeface="Arial" panose="020B0604020202020204" pitchFamily="34" charset="0"/>
              <a:buChar char="•"/>
            </a:pPr>
            <a:r>
              <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rPr>
              <a:t>Allows for decomposing of each prediction by all the features</a:t>
            </a:r>
          </a:p>
        </p:txBody>
      </p:sp>
      <p:sp>
        <p:nvSpPr>
          <p:cNvPr id="5" name="Rounded Rectangle 27">
            <a:extLst>
              <a:ext uri="{FF2B5EF4-FFF2-40B4-BE49-F238E27FC236}">
                <a16:creationId xmlns:a16="http://schemas.microsoft.com/office/drawing/2014/main" id="{DEDFE925-33B0-4BEA-8EEE-D4E064CDF11D}"/>
              </a:ext>
            </a:extLst>
          </p:cNvPr>
          <p:cNvSpPr/>
          <p:nvPr/>
        </p:nvSpPr>
        <p:spPr>
          <a:xfrm>
            <a:off x="6719269" y="5122493"/>
            <a:ext cx="4472605" cy="965263"/>
          </a:xfrm>
          <a:prstGeom prst="roundRect">
            <a:avLst>
              <a:gd name="adj" fmla="val 5634"/>
            </a:avLst>
          </a:prstGeom>
          <a:solidFill>
            <a:schemeClr val="bg1"/>
          </a:solidFill>
          <a:ln>
            <a:solidFill>
              <a:srgbClr val="C00000"/>
            </a:solid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a:spcBef>
                <a:spcPts val="600"/>
              </a:spcBef>
              <a:defRPr/>
            </a:pPr>
            <a:r>
              <a:rPr lang="en-US" sz="1600" b="1" kern="1200">
                <a:solidFill>
                  <a:srgbClr val="FF0000"/>
                </a:solidFill>
                <a:latin typeface="Open Sans" panose="020B0606030504020204" pitchFamily="34" charset="0"/>
                <a:ea typeface="Open Sans" panose="020B0606030504020204" pitchFamily="34" charset="0"/>
                <a:cs typeface="Open Sans" panose="020B0606030504020204" pitchFamily="34" charset="0"/>
              </a:rPr>
              <a:t>Weaknesses</a:t>
            </a:r>
          </a:p>
          <a:p>
            <a:pPr marL="285750" lvl="1" indent="-285750">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SHAP can be slow to plot</a:t>
            </a:r>
          </a:p>
          <a:p>
            <a:pPr marL="285750" lvl="1" indent="-285750">
              <a:buFont typeface="Arial" panose="020B0604020202020204" pitchFamily="34" charset="0"/>
              <a:buChar char="•"/>
            </a:pP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It is possible to create intentionally misleading interpretations that can hide biases</a:t>
            </a:r>
          </a:p>
          <a:p>
            <a:pPr lvl="1">
              <a:spcBef>
                <a:spcPts val="600"/>
              </a:spcBef>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spcBef>
                <a:spcPts val="600"/>
              </a:spcBef>
              <a:buFont typeface="Arial" panose="020B0604020202020204" pitchFamily="34" charset="0"/>
              <a:buChar char="•"/>
            </a:pPr>
            <a:endParaRPr lang="en-GB">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id="{AB204909-7ED5-4D45-AB99-944AF1D340CC}"/>
              </a:ext>
            </a:extLst>
          </p:cNvPr>
          <p:cNvSpPr txBox="1"/>
          <p:nvPr/>
        </p:nvSpPr>
        <p:spPr>
          <a:xfrm rot="10800000" flipV="1">
            <a:off x="8529568" y="4249895"/>
            <a:ext cx="2808735" cy="461665"/>
          </a:xfrm>
          <a:prstGeom prst="rect">
            <a:avLst/>
          </a:prstGeom>
          <a:noFill/>
        </p:spPr>
        <p:txBody>
          <a:bodyPr vert="horz" wrap="square" rtlCol="0">
            <a:spAutoFit/>
          </a:bodyPr>
          <a:lstStyle/>
          <a:p>
            <a:pPr algn="ctr"/>
            <a:r>
              <a:rPr lang="en-GB"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Genetics</a:t>
            </a:r>
            <a:r>
              <a:rPr lang="en-GB"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was the highest driver behind this positive prediction.</a:t>
            </a:r>
          </a:p>
        </p:txBody>
      </p:sp>
      <p:grpSp>
        <p:nvGrpSpPr>
          <p:cNvPr id="6" name="Group 5">
            <a:extLst>
              <a:ext uri="{FF2B5EF4-FFF2-40B4-BE49-F238E27FC236}">
                <a16:creationId xmlns:a16="http://schemas.microsoft.com/office/drawing/2014/main" id="{666E2191-8611-4BA4-8FFE-7BD07FBFAFB3}"/>
              </a:ext>
            </a:extLst>
          </p:cNvPr>
          <p:cNvGrpSpPr/>
          <p:nvPr/>
        </p:nvGrpSpPr>
        <p:grpSpPr>
          <a:xfrm>
            <a:off x="7726680" y="1160977"/>
            <a:ext cx="3737534" cy="2744799"/>
            <a:chOff x="7726680" y="1160977"/>
            <a:chExt cx="3737534" cy="2744799"/>
          </a:xfrm>
        </p:grpSpPr>
        <p:sp>
          <p:nvSpPr>
            <p:cNvPr id="191" name="Minus Sign 190">
              <a:extLst>
                <a:ext uri="{FF2B5EF4-FFF2-40B4-BE49-F238E27FC236}">
                  <a16:creationId xmlns:a16="http://schemas.microsoft.com/office/drawing/2014/main" id="{9BB00E9E-9BA7-4CE1-BE41-80AFA38C3733}"/>
                </a:ext>
              </a:extLst>
            </p:cNvPr>
            <p:cNvSpPr/>
            <p:nvPr/>
          </p:nvSpPr>
          <p:spPr>
            <a:xfrm>
              <a:off x="8550265" y="2651462"/>
              <a:ext cx="164714" cy="895763"/>
            </a:xfrm>
            <a:prstGeom prst="mathMinu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00" name="Minus Sign 199">
              <a:extLst>
                <a:ext uri="{FF2B5EF4-FFF2-40B4-BE49-F238E27FC236}">
                  <a16:creationId xmlns:a16="http://schemas.microsoft.com/office/drawing/2014/main" id="{4FBF33FC-AB9D-454E-B47F-6060427D0166}"/>
                </a:ext>
              </a:extLst>
            </p:cNvPr>
            <p:cNvSpPr/>
            <p:nvPr/>
          </p:nvSpPr>
          <p:spPr>
            <a:xfrm>
              <a:off x="8574361" y="2353036"/>
              <a:ext cx="83329" cy="895763"/>
            </a:xfrm>
            <a:prstGeom prst="mathMinu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01" name="Minus Sign 200">
              <a:extLst>
                <a:ext uri="{FF2B5EF4-FFF2-40B4-BE49-F238E27FC236}">
                  <a16:creationId xmlns:a16="http://schemas.microsoft.com/office/drawing/2014/main" id="{B1BEE300-9496-419F-A860-95E7AECB8843}"/>
                </a:ext>
              </a:extLst>
            </p:cNvPr>
            <p:cNvSpPr/>
            <p:nvPr/>
          </p:nvSpPr>
          <p:spPr>
            <a:xfrm>
              <a:off x="8534003" y="2044511"/>
              <a:ext cx="383428" cy="895763"/>
            </a:xfrm>
            <a:prstGeom prst="mathMinu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02" name="Minus Sign 201">
              <a:extLst>
                <a:ext uri="{FF2B5EF4-FFF2-40B4-BE49-F238E27FC236}">
                  <a16:creationId xmlns:a16="http://schemas.microsoft.com/office/drawing/2014/main" id="{AAC8B412-D1AE-4C11-9345-75F4338D438F}"/>
                </a:ext>
              </a:extLst>
            </p:cNvPr>
            <p:cNvSpPr/>
            <p:nvPr/>
          </p:nvSpPr>
          <p:spPr>
            <a:xfrm>
              <a:off x="8367110" y="1743955"/>
              <a:ext cx="1621199" cy="895763"/>
            </a:xfrm>
            <a:prstGeom prst="mathMinu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03" name="Minus Sign 202">
              <a:extLst>
                <a:ext uri="{FF2B5EF4-FFF2-40B4-BE49-F238E27FC236}">
                  <a16:creationId xmlns:a16="http://schemas.microsoft.com/office/drawing/2014/main" id="{99F69468-A408-46AA-8AE0-2F4859361D1A}"/>
                </a:ext>
              </a:extLst>
            </p:cNvPr>
            <p:cNvSpPr/>
            <p:nvPr/>
          </p:nvSpPr>
          <p:spPr>
            <a:xfrm>
              <a:off x="8182997" y="1455924"/>
              <a:ext cx="2753589" cy="895763"/>
            </a:xfrm>
            <a:prstGeom prst="mathMinu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04" name="Minus Sign 203">
              <a:extLst>
                <a:ext uri="{FF2B5EF4-FFF2-40B4-BE49-F238E27FC236}">
                  <a16:creationId xmlns:a16="http://schemas.microsoft.com/office/drawing/2014/main" id="{F467D9C5-563A-4E29-A64B-1521CDB95E96}"/>
                </a:ext>
              </a:extLst>
            </p:cNvPr>
            <p:cNvSpPr/>
            <p:nvPr/>
          </p:nvSpPr>
          <p:spPr>
            <a:xfrm>
              <a:off x="8163548" y="1160977"/>
              <a:ext cx="2973155" cy="895763"/>
            </a:xfrm>
            <a:prstGeom prst="mathMinus">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95" name="TextBox 94">
              <a:extLst>
                <a:ext uri="{FF2B5EF4-FFF2-40B4-BE49-F238E27FC236}">
                  <a16:creationId xmlns:a16="http://schemas.microsoft.com/office/drawing/2014/main" id="{5955DA2C-C3B9-4919-86B2-565C038C0A5F}"/>
                </a:ext>
              </a:extLst>
            </p:cNvPr>
            <p:cNvSpPr txBox="1"/>
            <p:nvPr/>
          </p:nvSpPr>
          <p:spPr>
            <a:xfrm>
              <a:off x="9811113" y="3471960"/>
              <a:ext cx="465992" cy="230832"/>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0.15</a:t>
              </a:r>
            </a:p>
          </p:txBody>
        </p:sp>
        <p:sp>
          <p:nvSpPr>
            <p:cNvPr id="96" name="TextBox 95">
              <a:extLst>
                <a:ext uri="{FF2B5EF4-FFF2-40B4-BE49-F238E27FC236}">
                  <a16:creationId xmlns:a16="http://schemas.microsoft.com/office/drawing/2014/main" id="{D39674C0-D419-477C-A9A7-0BF18B559D5E}"/>
                </a:ext>
              </a:extLst>
            </p:cNvPr>
            <p:cNvSpPr txBox="1"/>
            <p:nvPr/>
          </p:nvSpPr>
          <p:spPr>
            <a:xfrm>
              <a:off x="10299692" y="3471960"/>
              <a:ext cx="465992" cy="230832"/>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0.20</a:t>
              </a:r>
            </a:p>
          </p:txBody>
        </p:sp>
        <p:sp>
          <p:nvSpPr>
            <p:cNvPr id="97" name="TextBox 96">
              <a:extLst>
                <a:ext uri="{FF2B5EF4-FFF2-40B4-BE49-F238E27FC236}">
                  <a16:creationId xmlns:a16="http://schemas.microsoft.com/office/drawing/2014/main" id="{E0F26CF1-0468-446F-851E-0C9A6F1D78B1}"/>
                </a:ext>
              </a:extLst>
            </p:cNvPr>
            <p:cNvSpPr txBox="1"/>
            <p:nvPr/>
          </p:nvSpPr>
          <p:spPr>
            <a:xfrm>
              <a:off x="10756519" y="3471960"/>
              <a:ext cx="465992" cy="230832"/>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0.25</a:t>
              </a:r>
            </a:p>
          </p:txBody>
        </p:sp>
        <p:sp>
          <p:nvSpPr>
            <p:cNvPr id="98" name="TextBox 97">
              <a:extLst>
                <a:ext uri="{FF2B5EF4-FFF2-40B4-BE49-F238E27FC236}">
                  <a16:creationId xmlns:a16="http://schemas.microsoft.com/office/drawing/2014/main" id="{C2EDD69E-36B9-44FC-8E44-708B2D8755F3}"/>
                </a:ext>
              </a:extLst>
            </p:cNvPr>
            <p:cNvSpPr txBox="1"/>
            <p:nvPr/>
          </p:nvSpPr>
          <p:spPr>
            <a:xfrm>
              <a:off x="8819667" y="3471878"/>
              <a:ext cx="465992" cy="230832"/>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0.05</a:t>
              </a:r>
            </a:p>
          </p:txBody>
        </p:sp>
        <p:sp>
          <p:nvSpPr>
            <p:cNvPr id="99" name="TextBox 98">
              <a:extLst>
                <a:ext uri="{FF2B5EF4-FFF2-40B4-BE49-F238E27FC236}">
                  <a16:creationId xmlns:a16="http://schemas.microsoft.com/office/drawing/2014/main" id="{0CA40177-F7E3-4FF8-BA98-86506CD33EA7}"/>
                </a:ext>
              </a:extLst>
            </p:cNvPr>
            <p:cNvSpPr txBox="1"/>
            <p:nvPr/>
          </p:nvSpPr>
          <p:spPr>
            <a:xfrm>
              <a:off x="9305072" y="3471878"/>
              <a:ext cx="465992" cy="230832"/>
            </a:xfrm>
            <a:prstGeom prst="rect">
              <a:avLst/>
            </a:prstGeom>
            <a:noFill/>
          </p:spPr>
          <p:txBody>
            <a:bodyPr wrap="square" rtlCol="0">
              <a:spAutoFit/>
            </a:bodyPr>
            <a:lstStyle/>
            <a:p>
              <a:r>
                <a:rPr lang="en-GB" sz="900">
                  <a:solidFill>
                    <a:schemeClr val="tx1"/>
                  </a:solidFill>
                  <a:latin typeface="Open Sans" panose="020B0606030504020204" pitchFamily="34" charset="0"/>
                  <a:ea typeface="Open Sans" panose="020B0606030504020204" pitchFamily="34" charset="0"/>
                  <a:cs typeface="Open Sans" panose="020B0606030504020204" pitchFamily="34" charset="0"/>
                </a:rPr>
                <a:t>0.10</a:t>
              </a:r>
            </a:p>
          </p:txBody>
        </p:sp>
        <p:cxnSp>
          <p:nvCxnSpPr>
            <p:cNvPr id="100" name="Straight Connector 99">
              <a:extLst>
                <a:ext uri="{FF2B5EF4-FFF2-40B4-BE49-F238E27FC236}">
                  <a16:creationId xmlns:a16="http://schemas.microsoft.com/office/drawing/2014/main" id="{6F628F97-3B2C-4A0F-A5C8-2AF2FB6E877A}"/>
                </a:ext>
              </a:extLst>
            </p:cNvPr>
            <p:cNvCxnSpPr>
              <a:cxnSpLocks/>
            </p:cNvCxnSpPr>
            <p:nvPr/>
          </p:nvCxnSpPr>
          <p:spPr>
            <a:xfrm flipH="1">
              <a:off x="9989051" y="1251967"/>
              <a:ext cx="1773" cy="2125219"/>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2DE659A4-87CF-49CE-B7E3-BE6A4970609A}"/>
                </a:ext>
              </a:extLst>
            </p:cNvPr>
            <p:cNvCxnSpPr>
              <a:cxnSpLocks/>
            </p:cNvCxnSpPr>
            <p:nvPr/>
          </p:nvCxnSpPr>
          <p:spPr>
            <a:xfrm flipH="1">
              <a:off x="9015827" y="1251967"/>
              <a:ext cx="4832" cy="2124224"/>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6684CF7E-7454-4E68-89F0-144329591D42}"/>
                </a:ext>
              </a:extLst>
            </p:cNvPr>
            <p:cNvCxnSpPr>
              <a:cxnSpLocks/>
            </p:cNvCxnSpPr>
            <p:nvPr/>
          </p:nvCxnSpPr>
          <p:spPr>
            <a:xfrm>
              <a:off x="9497741" y="1264667"/>
              <a:ext cx="0" cy="210373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EA09842E-F5AB-4D40-9E65-A010FE4EBF02}"/>
                </a:ext>
              </a:extLst>
            </p:cNvPr>
            <p:cNvCxnSpPr>
              <a:cxnSpLocks/>
            </p:cNvCxnSpPr>
            <p:nvPr/>
          </p:nvCxnSpPr>
          <p:spPr>
            <a:xfrm>
              <a:off x="10477302" y="1251967"/>
              <a:ext cx="6077" cy="2127285"/>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BE2B57C0-A77A-46BB-A4AD-064F53036BD7}"/>
                </a:ext>
              </a:extLst>
            </p:cNvPr>
            <p:cNvCxnSpPr>
              <a:cxnSpLocks/>
            </p:cNvCxnSpPr>
            <p:nvPr/>
          </p:nvCxnSpPr>
          <p:spPr>
            <a:xfrm>
              <a:off x="10962261" y="1271017"/>
              <a:ext cx="0" cy="2105860"/>
            </a:xfrm>
            <a:prstGeom prst="line">
              <a:avLst/>
            </a:prstGeom>
            <a:ln>
              <a:solidFill>
                <a:schemeClr val="tx1">
                  <a:lumMod val="40000"/>
                  <a:lumOff val="60000"/>
                </a:schemeClr>
              </a:solidFill>
            </a:ln>
          </p:spPr>
          <p:style>
            <a:lnRef idx="1">
              <a:schemeClr val="dk1"/>
            </a:lnRef>
            <a:fillRef idx="0">
              <a:schemeClr val="dk1"/>
            </a:fillRef>
            <a:effectRef idx="0">
              <a:schemeClr val="dk1"/>
            </a:effectRef>
            <a:fontRef idx="minor">
              <a:schemeClr val="tx1"/>
            </a:fontRef>
          </p:style>
        </p:cxnSp>
        <p:grpSp>
          <p:nvGrpSpPr>
            <p:cNvPr id="92" name="Group 91">
              <a:extLst>
                <a:ext uri="{FF2B5EF4-FFF2-40B4-BE49-F238E27FC236}">
                  <a16:creationId xmlns:a16="http://schemas.microsoft.com/office/drawing/2014/main" id="{38FF9A94-4EDF-4172-90EF-5F6418DC5BEB}"/>
                </a:ext>
              </a:extLst>
            </p:cNvPr>
            <p:cNvGrpSpPr/>
            <p:nvPr/>
          </p:nvGrpSpPr>
          <p:grpSpPr>
            <a:xfrm>
              <a:off x="8538963" y="1264380"/>
              <a:ext cx="2925251" cy="2130346"/>
              <a:chOff x="8883227" y="1303819"/>
              <a:chExt cx="2569633" cy="1767888"/>
            </a:xfrm>
          </p:grpSpPr>
          <p:cxnSp>
            <p:nvCxnSpPr>
              <p:cNvPr id="93" name="Straight Connector 92">
                <a:extLst>
                  <a:ext uri="{FF2B5EF4-FFF2-40B4-BE49-F238E27FC236}">
                    <a16:creationId xmlns:a16="http://schemas.microsoft.com/office/drawing/2014/main" id="{211067F9-EA77-4ED6-8E38-076591488A9C}"/>
                  </a:ext>
                </a:extLst>
              </p:cNvPr>
              <p:cNvCxnSpPr>
                <a:cxnSpLocks/>
              </p:cNvCxnSpPr>
              <p:nvPr/>
            </p:nvCxnSpPr>
            <p:spPr>
              <a:xfrm flipH="1">
                <a:off x="8899789" y="1303819"/>
                <a:ext cx="10226" cy="1758574"/>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F62DF8F8-D956-4392-9D02-3B2113321D4B}"/>
                  </a:ext>
                </a:extLst>
              </p:cNvPr>
              <p:cNvCxnSpPr>
                <a:cxnSpLocks/>
              </p:cNvCxnSpPr>
              <p:nvPr/>
            </p:nvCxnSpPr>
            <p:spPr>
              <a:xfrm flipH="1">
                <a:off x="8883227" y="3066627"/>
                <a:ext cx="2569633" cy="5080"/>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grpSp>
        <p:sp>
          <p:nvSpPr>
            <p:cNvPr id="105" name="TextBox 104">
              <a:extLst>
                <a:ext uri="{FF2B5EF4-FFF2-40B4-BE49-F238E27FC236}">
                  <a16:creationId xmlns:a16="http://schemas.microsoft.com/office/drawing/2014/main" id="{B7AA8EB6-0D4E-4846-95B2-AAC84A428723}"/>
                </a:ext>
              </a:extLst>
            </p:cNvPr>
            <p:cNvSpPr txBox="1"/>
            <p:nvPr/>
          </p:nvSpPr>
          <p:spPr>
            <a:xfrm rot="5400000">
              <a:off x="8261316" y="1900158"/>
              <a:ext cx="353943" cy="583749"/>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Age</a:t>
              </a:r>
            </a:p>
          </p:txBody>
        </p:sp>
        <p:sp>
          <p:nvSpPr>
            <p:cNvPr id="106" name="TextBox 105">
              <a:extLst>
                <a:ext uri="{FF2B5EF4-FFF2-40B4-BE49-F238E27FC236}">
                  <a16:creationId xmlns:a16="http://schemas.microsoft.com/office/drawing/2014/main" id="{07A8E9DA-7CA6-4C3E-9BB0-E1A2081999ED}"/>
                </a:ext>
              </a:extLst>
            </p:cNvPr>
            <p:cNvSpPr txBox="1"/>
            <p:nvPr/>
          </p:nvSpPr>
          <p:spPr>
            <a:xfrm rot="5400000">
              <a:off x="8064742" y="2140060"/>
              <a:ext cx="353943" cy="696187"/>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Smoker</a:t>
              </a:r>
            </a:p>
          </p:txBody>
        </p:sp>
        <p:sp>
          <p:nvSpPr>
            <p:cNvPr id="107" name="TextBox 106">
              <a:extLst>
                <a:ext uri="{FF2B5EF4-FFF2-40B4-BE49-F238E27FC236}">
                  <a16:creationId xmlns:a16="http://schemas.microsoft.com/office/drawing/2014/main" id="{7157441E-45BC-4BE0-A18E-9D690E291A13}"/>
                </a:ext>
              </a:extLst>
            </p:cNvPr>
            <p:cNvSpPr txBox="1"/>
            <p:nvPr/>
          </p:nvSpPr>
          <p:spPr>
            <a:xfrm rot="5400000">
              <a:off x="7951152" y="1507810"/>
              <a:ext cx="353943" cy="802888"/>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Sedentary</a:t>
              </a:r>
            </a:p>
          </p:txBody>
        </p:sp>
        <p:sp>
          <p:nvSpPr>
            <p:cNvPr id="108" name="TextBox 107">
              <a:extLst>
                <a:ext uri="{FF2B5EF4-FFF2-40B4-BE49-F238E27FC236}">
                  <a16:creationId xmlns:a16="http://schemas.microsoft.com/office/drawing/2014/main" id="{11C7F6A4-9688-4864-A269-BFF744E53D06}"/>
                </a:ext>
              </a:extLst>
            </p:cNvPr>
            <p:cNvSpPr txBox="1"/>
            <p:nvPr/>
          </p:nvSpPr>
          <p:spPr>
            <a:xfrm rot="5400000">
              <a:off x="8077205" y="2782562"/>
              <a:ext cx="353943" cy="622349"/>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Weight</a:t>
              </a:r>
            </a:p>
          </p:txBody>
        </p:sp>
        <p:sp>
          <p:nvSpPr>
            <p:cNvPr id="109" name="TextBox 108">
              <a:extLst>
                <a:ext uri="{FF2B5EF4-FFF2-40B4-BE49-F238E27FC236}">
                  <a16:creationId xmlns:a16="http://schemas.microsoft.com/office/drawing/2014/main" id="{F5616752-976F-4282-BFF5-19D29E47C33B}"/>
                </a:ext>
              </a:extLst>
            </p:cNvPr>
            <p:cNvSpPr txBox="1"/>
            <p:nvPr/>
          </p:nvSpPr>
          <p:spPr>
            <a:xfrm rot="5400000">
              <a:off x="8051542" y="2537397"/>
              <a:ext cx="353943" cy="530977"/>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Height</a:t>
              </a:r>
            </a:p>
          </p:txBody>
        </p:sp>
        <p:sp>
          <p:nvSpPr>
            <p:cNvPr id="110" name="TextBox 109">
              <a:extLst>
                <a:ext uri="{FF2B5EF4-FFF2-40B4-BE49-F238E27FC236}">
                  <a16:creationId xmlns:a16="http://schemas.microsoft.com/office/drawing/2014/main" id="{A6A1591B-7406-4CA7-A74F-AC31F141FF12}"/>
                </a:ext>
              </a:extLst>
            </p:cNvPr>
            <p:cNvSpPr txBox="1"/>
            <p:nvPr/>
          </p:nvSpPr>
          <p:spPr>
            <a:xfrm rot="5400000">
              <a:off x="7995300" y="1277284"/>
              <a:ext cx="353943" cy="668417"/>
            </a:xfrm>
            <a:prstGeom prst="rect">
              <a:avLst/>
            </a:prstGeom>
            <a:noFill/>
            <a:ln>
              <a:noFill/>
            </a:ln>
          </p:spPr>
          <p:txBody>
            <a:bodyPr vert="vert270" wrap="square" rtlCol="0">
              <a:spAutoFit/>
            </a:bodyPr>
            <a:lstStyle/>
            <a:p>
              <a:r>
                <a:rPr lang="en-GB" sz="1100">
                  <a:solidFill>
                    <a:schemeClr val="tx2"/>
                  </a:solidFill>
                  <a:latin typeface="Open Sans" panose="020B0606030504020204" pitchFamily="34" charset="0"/>
                  <a:ea typeface="Open Sans" panose="020B0606030504020204" pitchFamily="34" charset="0"/>
                  <a:cs typeface="Open Sans" panose="020B0606030504020204" pitchFamily="34" charset="0"/>
                </a:rPr>
                <a:t>Genetics</a:t>
              </a:r>
            </a:p>
          </p:txBody>
        </p:sp>
        <p:sp>
          <p:nvSpPr>
            <p:cNvPr id="111" name="TextBox 110">
              <a:extLst>
                <a:ext uri="{FF2B5EF4-FFF2-40B4-BE49-F238E27FC236}">
                  <a16:creationId xmlns:a16="http://schemas.microsoft.com/office/drawing/2014/main" id="{325FBE6B-2A8C-4E63-B488-CB1124D66CA6}"/>
                </a:ext>
              </a:extLst>
            </p:cNvPr>
            <p:cNvSpPr txBox="1"/>
            <p:nvPr/>
          </p:nvSpPr>
          <p:spPr>
            <a:xfrm>
              <a:off x="8557481" y="3651860"/>
              <a:ext cx="2758641" cy="253916"/>
            </a:xfrm>
            <a:prstGeom prst="rect">
              <a:avLst/>
            </a:prstGeom>
            <a:noFill/>
            <a:ln>
              <a:noFill/>
            </a:ln>
          </p:spPr>
          <p:txBody>
            <a:bodyPr wrap="square" rtlCol="0">
              <a:spAutoFit/>
            </a:bodyPr>
            <a:lstStyle/>
            <a:p>
              <a:pPr algn="ctr"/>
              <a:r>
                <a:rPr lang="en-GB" sz="1050" b="1">
                  <a:solidFill>
                    <a:schemeClr val="tx2"/>
                  </a:solidFill>
                  <a:latin typeface="Open Sans" panose="020B0606030504020204" pitchFamily="34" charset="0"/>
                  <a:ea typeface="Open Sans" panose="020B0606030504020204" pitchFamily="34" charset="0"/>
                  <a:cs typeface="Open Sans" panose="020B0606030504020204" pitchFamily="34" charset="0"/>
                </a:rPr>
                <a:t>SHAP Value</a:t>
              </a:r>
              <a:endParaRPr lang="en-GB" sz="1050">
                <a:solidFill>
                  <a:schemeClr val="tx2"/>
                </a:solidFill>
              </a:endParaRPr>
            </a:p>
          </p:txBody>
        </p:sp>
      </p:grpSp>
      <p:sp>
        <p:nvSpPr>
          <p:cNvPr id="112" name="Text Placeholder 1">
            <a:extLst>
              <a:ext uri="{FF2B5EF4-FFF2-40B4-BE49-F238E27FC236}">
                <a16:creationId xmlns:a16="http://schemas.microsoft.com/office/drawing/2014/main" id="{01287F6C-8260-4DA7-BE00-060CF8FB8248}"/>
              </a:ext>
            </a:extLst>
          </p:cNvPr>
          <p:cNvSpPr txBox="1">
            <a:spLocks/>
          </p:cNvSpPr>
          <p:nvPr/>
        </p:nvSpPr>
        <p:spPr>
          <a:xfrm>
            <a:off x="688467" y="2730750"/>
            <a:ext cx="6950903" cy="2159355"/>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Open Sans"/>
              <a:buNone/>
              <a:defRPr sz="1800" b="0" i="0" u="none" strike="noStrike" cap="none">
                <a:solidFill>
                  <a:schemeClr val="dk1"/>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6pPr>
            <a:lvl7pPr marL="3200400" marR="0" lvl="6"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7pPr>
            <a:lvl8pPr marL="3657600" marR="0" lvl="7"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8pPr>
            <a:lvl9pPr marL="4114800" marR="0" lvl="8" indent="-330200" algn="l" rtl="0">
              <a:lnSpc>
                <a:spcPct val="120000"/>
              </a:lnSpc>
              <a:spcBef>
                <a:spcPts val="100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9pPr>
          </a:lstStyle>
          <a:p>
            <a:pPr marL="228600" indent="0"/>
            <a:r>
              <a:rPr lang="en-GB" sz="1400" dirty="0">
                <a:latin typeface="Open Sans" panose="020B0606030504020204" pitchFamily="34" charset="0"/>
                <a:ea typeface="Open Sans" panose="020B0606030504020204" pitchFamily="34" charset="0"/>
                <a:cs typeface="Open Sans" panose="020B0606030504020204" pitchFamily="34" charset="0"/>
              </a:rPr>
              <a:t>Instead of asking:</a:t>
            </a:r>
          </a:p>
          <a:p>
            <a:pPr lvl="1">
              <a:buFont typeface="Arial" panose="020B0604020202020204" pitchFamily="34" charset="0"/>
              <a:buChar char="•"/>
            </a:pPr>
            <a:r>
              <a:rPr lang="en-GB"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How much is the prediction of a tumour being malignant driven by a persons age?</a:t>
            </a:r>
          </a:p>
          <a:p>
            <a:pPr marL="266700" lvl="1" indent="0">
              <a:buNone/>
            </a:pPr>
            <a:r>
              <a:rPr lang="en-GB"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We would ask:</a:t>
            </a:r>
          </a:p>
          <a:p>
            <a:pPr lvl="1">
              <a:buFont typeface="Arial" panose="020B0604020202020204" pitchFamily="34" charset="0"/>
              <a:buChar char="•"/>
            </a:pPr>
            <a:r>
              <a:rPr lang="en-GB"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How much is the prediction of this patients tumour being malignant driven by the fact that she is over 65 years old?</a:t>
            </a:r>
            <a:endParaRPr lang="en-GB" sz="14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a:p>
            <a:pPr marL="514350" indent="-285750">
              <a:buFont typeface="Arial" panose="020B0604020202020204" pitchFamily="34" charset="0"/>
              <a:buChar char="•"/>
            </a:pPr>
            <a:endParaRPr lang="en-GB" sz="1200" dirty="0"/>
          </a:p>
        </p:txBody>
      </p:sp>
    </p:spTree>
    <p:extLst>
      <p:ext uri="{BB962C8B-B14F-4D97-AF65-F5344CB8AC3E}">
        <p14:creationId xmlns:p14="http://schemas.microsoft.com/office/powerpoint/2010/main" val="13056087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2">
                                            <p:txEl>
                                              <p:pRg st="0" end="0"/>
                                            </p:txEl>
                                          </p:spTgt>
                                        </p:tgtEl>
                                        <p:attrNameLst>
                                          <p:attrName>style.visibility</p:attrName>
                                        </p:attrNameLst>
                                      </p:cBhvr>
                                      <p:to>
                                        <p:strVal val="visible"/>
                                      </p:to>
                                    </p:set>
                                    <p:animEffect transition="in" filter="wipe(left)">
                                      <p:cBhvr>
                                        <p:cTn id="22" dur="500"/>
                                        <p:tgtEl>
                                          <p:spTgt spid="112">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2">
                                            <p:txEl>
                                              <p:pRg st="1" end="1"/>
                                            </p:txEl>
                                          </p:spTgt>
                                        </p:tgtEl>
                                        <p:attrNameLst>
                                          <p:attrName>style.visibility</p:attrName>
                                        </p:attrNameLst>
                                      </p:cBhvr>
                                      <p:to>
                                        <p:strVal val="visible"/>
                                      </p:to>
                                    </p:set>
                                    <p:animEffect transition="in" filter="wipe(left)">
                                      <p:cBhvr>
                                        <p:cTn id="25" dur="500"/>
                                        <p:tgtEl>
                                          <p:spTgt spid="11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2">
                                            <p:txEl>
                                              <p:pRg st="2" end="2"/>
                                            </p:txEl>
                                          </p:spTgt>
                                        </p:tgtEl>
                                        <p:attrNameLst>
                                          <p:attrName>style.visibility</p:attrName>
                                        </p:attrNameLst>
                                      </p:cBhvr>
                                      <p:to>
                                        <p:strVal val="visible"/>
                                      </p:to>
                                    </p:set>
                                    <p:animEffect transition="in" filter="wipe(left)">
                                      <p:cBhvr>
                                        <p:cTn id="30" dur="500"/>
                                        <p:tgtEl>
                                          <p:spTgt spid="112">
                                            <p:txEl>
                                              <p:pRg st="2" end="2"/>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12">
                                            <p:txEl>
                                              <p:pRg st="3" end="3"/>
                                            </p:txEl>
                                          </p:spTgt>
                                        </p:tgtEl>
                                        <p:attrNameLst>
                                          <p:attrName>style.visibility</p:attrName>
                                        </p:attrNameLst>
                                      </p:cBhvr>
                                      <p:to>
                                        <p:strVal val="visible"/>
                                      </p:to>
                                    </p:set>
                                    <p:animEffect transition="in" filter="wipe(left)">
                                      <p:cBhvr>
                                        <p:cTn id="33" dur="500"/>
                                        <p:tgtEl>
                                          <p:spTgt spid="112">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0"/>
                                        <p:tgtEl>
                                          <p:spTgt spid="5"/>
                                        </p:tgtEl>
                                      </p:cBhvr>
                                    </p:animEffect>
                                    <p:anim calcmode="lin" valueType="num">
                                      <p:cBhvr>
                                        <p:cTn id="51" dur="1000" fill="hold"/>
                                        <p:tgtEl>
                                          <p:spTgt spid="5"/>
                                        </p:tgtEl>
                                        <p:attrNameLst>
                                          <p:attrName>ppt_x</p:attrName>
                                        </p:attrNameLst>
                                      </p:cBhvr>
                                      <p:tavLst>
                                        <p:tav tm="0">
                                          <p:val>
                                            <p:strVal val="#ppt_x"/>
                                          </p:val>
                                        </p:tav>
                                        <p:tav tm="100000">
                                          <p:val>
                                            <p:strVal val="#ppt_x"/>
                                          </p:val>
                                        </p:tav>
                                      </p:tavLst>
                                    </p:anim>
                                    <p:anim calcmode="lin" valueType="num">
                                      <p:cBhvr>
                                        <p:cTn id="5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8" grpId="0"/>
      <p:bldP spid="11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27">
            <a:extLst>
              <a:ext uri="{FF2B5EF4-FFF2-40B4-BE49-F238E27FC236}">
                <a16:creationId xmlns:a16="http://schemas.microsoft.com/office/drawing/2014/main" id="{E8753725-45B1-4420-B65E-4D958E1F99F0}"/>
              </a:ext>
            </a:extLst>
          </p:cNvPr>
          <p:cNvSpPr/>
          <p:nvPr/>
        </p:nvSpPr>
        <p:spPr>
          <a:xfrm>
            <a:off x="709338" y="1537277"/>
            <a:ext cx="5040000" cy="4100945"/>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buClrTx/>
              <a:defRPr/>
            </a:pPr>
            <a:endParaRPr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4BAC0E4F-6641-4AD9-9287-49133CB272A5}"/>
              </a:ext>
            </a:extLst>
          </p:cNvPr>
          <p:cNvSpPr>
            <a:spLocks noGrp="1"/>
          </p:cNvSpPr>
          <p:nvPr>
            <p:ph type="title"/>
          </p:nvPr>
        </p:nvSpPr>
        <p:spPr/>
        <p:txBody>
          <a:bodyPr/>
          <a:lstStyle/>
          <a:p>
            <a:r>
              <a:rPr lang="en-GB"/>
              <a:t>Types of Classification</a:t>
            </a:r>
            <a:endParaRPr lang="en-US"/>
          </a:p>
        </p:txBody>
      </p:sp>
      <p:sp>
        <p:nvSpPr>
          <p:cNvPr id="6" name="Text Placeholder 5">
            <a:extLst>
              <a:ext uri="{FF2B5EF4-FFF2-40B4-BE49-F238E27FC236}">
                <a16:creationId xmlns:a16="http://schemas.microsoft.com/office/drawing/2014/main" id="{FC79908B-27B8-41F7-A01C-1995B5731E5D}"/>
              </a:ext>
            </a:extLst>
          </p:cNvPr>
          <p:cNvSpPr>
            <a:spLocks noGrp="1"/>
          </p:cNvSpPr>
          <p:nvPr>
            <p:ph type="body" idx="1"/>
          </p:nvPr>
        </p:nvSpPr>
        <p:spPr>
          <a:xfrm>
            <a:off x="709338" y="1537277"/>
            <a:ext cx="5040000" cy="4100945"/>
          </a:xfrm>
        </p:spPr>
        <p:txBody>
          <a:bodyPr>
            <a:normAutofit/>
          </a:bodyPr>
          <a:lstStyle/>
          <a:p>
            <a:pPr algn="ctr"/>
            <a:r>
              <a:rPr lang="en-US" sz="2400" b="1" dirty="0">
                <a:solidFill>
                  <a:srgbClr val="132E57"/>
                </a:solidFill>
              </a:rPr>
              <a:t>Binary</a:t>
            </a:r>
            <a:endParaRPr lang="en-GB" sz="1800" dirty="0">
              <a:solidFill>
                <a:schemeClr val="tx1"/>
              </a:solidFill>
            </a:endParaRPr>
          </a:p>
          <a:p>
            <a:pPr marL="514350" indent="-285750">
              <a:buChar char="•"/>
            </a:pPr>
            <a:r>
              <a:rPr lang="en-GB" sz="1800" dirty="0">
                <a:solidFill>
                  <a:schemeClr val="tx1"/>
                </a:solidFill>
              </a:rPr>
              <a:t>Classification tasks that have </a:t>
            </a:r>
            <a:r>
              <a:rPr lang="en-GB" sz="1800" i="1" dirty="0">
                <a:solidFill>
                  <a:schemeClr val="bg2"/>
                </a:solidFill>
              </a:rPr>
              <a:t>two class labels</a:t>
            </a:r>
            <a:endParaRPr lang="en-GB" sz="1800" dirty="0">
              <a:solidFill>
                <a:srgbClr val="57595D"/>
              </a:solidFill>
            </a:endParaRPr>
          </a:p>
          <a:p>
            <a:pPr marL="514350" indent="-285750">
              <a:buFont typeface="Arial,Sans-Serif"/>
              <a:buChar char="•"/>
            </a:pPr>
            <a:r>
              <a:rPr lang="en-GB" sz="1800" dirty="0">
                <a:solidFill>
                  <a:srgbClr val="57595D"/>
                </a:solidFill>
              </a:rPr>
              <a:t>Outcomes must be </a:t>
            </a:r>
            <a:r>
              <a:rPr lang="en-GB" sz="1800" b="1" dirty="0">
                <a:solidFill>
                  <a:srgbClr val="57595D"/>
                </a:solidFill>
              </a:rPr>
              <a:t>ONE </a:t>
            </a:r>
            <a:r>
              <a:rPr lang="en-GB" sz="1800" dirty="0">
                <a:solidFill>
                  <a:srgbClr val="57595D"/>
                </a:solidFill>
              </a:rPr>
              <a:t>of the two classes</a:t>
            </a:r>
            <a:endParaRPr lang="en-GB" dirty="0">
              <a:solidFill>
                <a:schemeClr val="tx1"/>
              </a:solidFill>
            </a:endParaRPr>
          </a:p>
          <a:p>
            <a:pPr marL="514350" indent="-285750">
              <a:buFont typeface="Arial,Sans-Serif"/>
              <a:buChar char="•"/>
            </a:pPr>
            <a:r>
              <a:rPr lang="en-GB" dirty="0">
                <a:solidFill>
                  <a:schemeClr val="tx1"/>
                </a:solidFill>
              </a:rPr>
              <a:t>Algorithm that only deals with binary classification include Logistic Regression and Support Vector Machines</a:t>
            </a:r>
            <a:br>
              <a:rPr lang="en-US" sz="1800" i="1" dirty="0"/>
            </a:br>
            <a:endParaRPr lang="en-US" sz="1800" i="1" dirty="0">
              <a:solidFill>
                <a:schemeClr val="tx1"/>
              </a:solidFill>
            </a:endParaRPr>
          </a:p>
        </p:txBody>
      </p:sp>
      <p:graphicFrame>
        <p:nvGraphicFramePr>
          <p:cNvPr id="4" name="Table 4">
            <a:extLst>
              <a:ext uri="{FF2B5EF4-FFF2-40B4-BE49-F238E27FC236}">
                <a16:creationId xmlns:a16="http://schemas.microsoft.com/office/drawing/2014/main" id="{4110A968-0682-48F7-B5FF-978F5751DB8E}"/>
              </a:ext>
            </a:extLst>
          </p:cNvPr>
          <p:cNvGraphicFramePr>
            <a:graphicFrameLocks noGrp="1"/>
          </p:cNvGraphicFramePr>
          <p:nvPr>
            <p:extLst>
              <p:ext uri="{D42A27DB-BD31-4B8C-83A1-F6EECF244321}">
                <p14:modId xmlns:p14="http://schemas.microsoft.com/office/powerpoint/2010/main" val="3607765192"/>
              </p:ext>
            </p:extLst>
          </p:nvPr>
        </p:nvGraphicFramePr>
        <p:xfrm>
          <a:off x="6563610" y="1537277"/>
          <a:ext cx="4919052" cy="4100945"/>
        </p:xfrm>
        <a:graphic>
          <a:graphicData uri="http://schemas.openxmlformats.org/drawingml/2006/table">
            <a:tbl>
              <a:tblPr firstRow="1" bandRow="1">
                <a:tableStyleId>{B301B821-A1FF-4177-AEE7-76D212191A09}</a:tableStyleId>
              </a:tblPr>
              <a:tblGrid>
                <a:gridCol w="1639684">
                  <a:extLst>
                    <a:ext uri="{9D8B030D-6E8A-4147-A177-3AD203B41FA5}">
                      <a16:colId xmlns:a16="http://schemas.microsoft.com/office/drawing/2014/main" val="163194183"/>
                    </a:ext>
                  </a:extLst>
                </a:gridCol>
                <a:gridCol w="1630777">
                  <a:extLst>
                    <a:ext uri="{9D8B030D-6E8A-4147-A177-3AD203B41FA5}">
                      <a16:colId xmlns:a16="http://schemas.microsoft.com/office/drawing/2014/main" val="2821775836"/>
                    </a:ext>
                  </a:extLst>
                </a:gridCol>
                <a:gridCol w="1648591">
                  <a:extLst>
                    <a:ext uri="{9D8B030D-6E8A-4147-A177-3AD203B41FA5}">
                      <a16:colId xmlns:a16="http://schemas.microsoft.com/office/drawing/2014/main" val="2635265158"/>
                    </a:ext>
                  </a:extLst>
                </a:gridCol>
              </a:tblGrid>
              <a:tr h="545968">
                <a:tc>
                  <a:txBody>
                    <a:bodyPr/>
                    <a:lstStyle/>
                    <a:p>
                      <a:pPr lvl="0" algn="ctr">
                        <a:buNone/>
                      </a:pPr>
                      <a:r>
                        <a:rPr lang="en-GB" dirty="0">
                          <a:latin typeface="Open Sans"/>
                        </a:rPr>
                        <a:t>Use Case</a:t>
                      </a:r>
                      <a:endParaRPr lang="en-US" dirty="0">
                        <a:latin typeface="Open Sans"/>
                        <a:ea typeface="Open Sans"/>
                        <a:cs typeface="Open San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GB" dirty="0">
                          <a:latin typeface="Open Sans"/>
                        </a:rPr>
                        <a:t>Input Variables</a:t>
                      </a:r>
                      <a:endParaRPr lang="en-GB" dirty="0">
                        <a:latin typeface="Open Sans"/>
                        <a:ea typeface="Open Sans"/>
                        <a:cs typeface="Open San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lvl="0" algn="ctr">
                        <a:buNone/>
                      </a:pPr>
                      <a:r>
                        <a:rPr lang="en-GB">
                          <a:latin typeface="Open Sans"/>
                        </a:rPr>
                        <a:t>Output Classes</a:t>
                      </a:r>
                      <a:endParaRPr lang="en-GB">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65136502"/>
                  </a:ext>
                </a:extLst>
              </a:tr>
              <a:tr h="1198773">
                <a:tc>
                  <a:txBody>
                    <a:bodyPr/>
                    <a:lstStyle/>
                    <a:p>
                      <a:pPr algn="ctr"/>
                      <a:r>
                        <a:rPr lang="en-GB" b="0">
                          <a:latin typeface="Open Sans"/>
                        </a:rPr>
                        <a:t>Tumour diagnosis</a:t>
                      </a:r>
                      <a:endParaRPr lang="en-GB" b="0">
                        <a:latin typeface="Open Sans"/>
                        <a:ea typeface="Open Sans"/>
                        <a:cs typeface="Open San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b="0">
                          <a:latin typeface="Open Sans"/>
                          <a:ea typeface="Open Sans"/>
                          <a:cs typeface="Open Sans"/>
                        </a:rPr>
                        <a:t>Variation, Texture, Contrast, Growth Rate etc</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lvl="0" algn="ctr">
                        <a:buNone/>
                      </a:pPr>
                      <a:r>
                        <a:rPr lang="en-GB" b="1">
                          <a:solidFill>
                            <a:schemeClr val="tx2"/>
                          </a:solidFill>
                          <a:latin typeface="Open Sans"/>
                        </a:rPr>
                        <a:t>Malignant</a:t>
                      </a:r>
                      <a:br>
                        <a:rPr lang="en-GB" b="1">
                          <a:solidFill>
                            <a:schemeClr val="tx2"/>
                          </a:solidFill>
                          <a:latin typeface="Open Sans"/>
                        </a:rPr>
                      </a:br>
                      <a:r>
                        <a:rPr lang="en-GB">
                          <a:latin typeface="Open Sans"/>
                        </a:rPr>
                        <a:t>OR</a:t>
                      </a:r>
                      <a:br>
                        <a:rPr lang="en-GB">
                          <a:latin typeface="Open Sans"/>
                        </a:rPr>
                      </a:br>
                      <a:r>
                        <a:rPr lang="en-GB" b="1">
                          <a:solidFill>
                            <a:schemeClr val="accent4"/>
                          </a:solidFill>
                          <a:latin typeface="Open Sans"/>
                        </a:rPr>
                        <a:t>Benign</a:t>
                      </a:r>
                      <a:endParaRPr lang="en-GB" b="1">
                        <a:solidFill>
                          <a:schemeClr val="accent4"/>
                        </a:solidFill>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747253370"/>
                  </a:ext>
                </a:extLst>
              </a:tr>
              <a:tr h="1178102">
                <a:tc>
                  <a:txBody>
                    <a:bodyPr/>
                    <a:lstStyle/>
                    <a:p>
                      <a:pPr algn="ctr"/>
                      <a:r>
                        <a:rPr lang="en-GB" b="0">
                          <a:latin typeface="Open Sans"/>
                        </a:rPr>
                        <a:t>Customer Prediction</a:t>
                      </a:r>
                      <a:endParaRPr lang="en-GB" b="0">
                        <a:latin typeface="Open Sans"/>
                        <a:ea typeface="Open Sans"/>
                        <a:cs typeface="Open San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GB">
                          <a:latin typeface="Open Sans"/>
                          <a:ea typeface="Open Sans"/>
                          <a:cs typeface="Open Sans"/>
                        </a:rPr>
                        <a:t>Purchase History, Click history, Customer Profile</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lvl="0" algn="ctr">
                        <a:buNone/>
                      </a:pPr>
                      <a:r>
                        <a:rPr lang="en-GB" b="1">
                          <a:solidFill>
                            <a:schemeClr val="tx2"/>
                          </a:solidFill>
                          <a:latin typeface="Open Sans"/>
                        </a:rPr>
                        <a:t>Will Buy</a:t>
                      </a:r>
                      <a:br>
                        <a:rPr lang="en-GB" b="1">
                          <a:solidFill>
                            <a:schemeClr val="tx2"/>
                          </a:solidFill>
                          <a:latin typeface="Open Sans"/>
                        </a:rPr>
                      </a:br>
                      <a:r>
                        <a:rPr lang="en-GB">
                          <a:latin typeface="Open Sans"/>
                        </a:rPr>
                        <a:t>OR</a:t>
                      </a:r>
                      <a:br>
                        <a:rPr lang="en-GB">
                          <a:latin typeface="Open Sans"/>
                        </a:rPr>
                      </a:br>
                      <a:r>
                        <a:rPr lang="en-GB" b="1">
                          <a:solidFill>
                            <a:schemeClr val="accent4"/>
                          </a:solidFill>
                          <a:latin typeface="Open Sans"/>
                        </a:rPr>
                        <a:t>Will Not Buy</a:t>
                      </a:r>
                      <a:endParaRPr lang="en-GB" b="1">
                        <a:solidFill>
                          <a:schemeClr val="accent4"/>
                        </a:solidFill>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63495553"/>
                  </a:ext>
                </a:extLst>
              </a:tr>
              <a:tr h="1178102">
                <a:tc>
                  <a:txBody>
                    <a:bodyPr/>
                    <a:lstStyle/>
                    <a:p>
                      <a:pPr algn="ctr"/>
                      <a:r>
                        <a:rPr lang="en-GB" b="0">
                          <a:latin typeface="Open Sans"/>
                        </a:rPr>
                        <a:t>Email Spam Detection</a:t>
                      </a:r>
                      <a:endParaRPr lang="en-GB" b="0">
                        <a:latin typeface="Open Sans"/>
                        <a:ea typeface="Open Sans"/>
                        <a:cs typeface="Open Sans"/>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a:latin typeface="Open Sans"/>
                          <a:ea typeface="Open Sans"/>
                          <a:cs typeface="Open Sans"/>
                        </a:rPr>
                        <a:t>Spelling Errors, Grammatical Errors, Email domain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lvl="0" algn="ctr">
                        <a:buNone/>
                      </a:pPr>
                      <a:r>
                        <a:rPr lang="en-GB" b="1" dirty="0">
                          <a:solidFill>
                            <a:schemeClr val="tx2"/>
                          </a:solidFill>
                          <a:latin typeface="Open Sans"/>
                        </a:rPr>
                        <a:t>Spam</a:t>
                      </a:r>
                      <a:br>
                        <a:rPr lang="en-GB" b="1" dirty="0">
                          <a:solidFill>
                            <a:schemeClr val="tx2"/>
                          </a:solidFill>
                          <a:latin typeface="Open Sans"/>
                        </a:rPr>
                      </a:br>
                      <a:r>
                        <a:rPr lang="en-GB" dirty="0">
                          <a:latin typeface="Open Sans"/>
                        </a:rPr>
                        <a:t>OR</a:t>
                      </a:r>
                      <a:br>
                        <a:rPr lang="en-GB" dirty="0">
                          <a:latin typeface="Open Sans"/>
                        </a:rPr>
                      </a:br>
                      <a:r>
                        <a:rPr lang="en-GB" b="1" dirty="0">
                          <a:solidFill>
                            <a:schemeClr val="accent4"/>
                          </a:solidFill>
                          <a:latin typeface="Open Sans"/>
                        </a:rPr>
                        <a:t>Not Spam</a:t>
                      </a:r>
                      <a:endParaRPr lang="en-GB" b="1" dirty="0">
                        <a:solidFill>
                          <a:schemeClr val="accent4"/>
                        </a:solidFill>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77549540"/>
                  </a:ext>
                </a:extLst>
              </a:tr>
            </a:tbl>
          </a:graphicData>
        </a:graphic>
      </p:graphicFrame>
    </p:spTree>
    <p:extLst>
      <p:ext uri="{BB962C8B-B14F-4D97-AF65-F5344CB8AC3E}">
        <p14:creationId xmlns:p14="http://schemas.microsoft.com/office/powerpoint/2010/main" val="2723859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27">
            <a:extLst>
              <a:ext uri="{FF2B5EF4-FFF2-40B4-BE49-F238E27FC236}">
                <a16:creationId xmlns:a16="http://schemas.microsoft.com/office/drawing/2014/main" id="{B5ACE189-3832-483C-B1A3-957290AD4EAE}"/>
              </a:ext>
            </a:extLst>
          </p:cNvPr>
          <p:cNvSpPr/>
          <p:nvPr/>
        </p:nvSpPr>
        <p:spPr>
          <a:xfrm>
            <a:off x="863923" y="1573993"/>
            <a:ext cx="5040000" cy="4027514"/>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5">
            <a:extLst>
              <a:ext uri="{FF2B5EF4-FFF2-40B4-BE49-F238E27FC236}">
                <a16:creationId xmlns:a16="http://schemas.microsoft.com/office/drawing/2014/main" id="{F557AD93-B2FF-4270-9032-362D35D3105C}"/>
              </a:ext>
            </a:extLst>
          </p:cNvPr>
          <p:cNvSpPr txBox="1">
            <a:spLocks/>
          </p:cNvSpPr>
          <p:nvPr/>
        </p:nvSpPr>
        <p:spPr>
          <a:xfrm>
            <a:off x="863923" y="1573993"/>
            <a:ext cx="5040000" cy="4027514"/>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lt2"/>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marL="228600" indent="0" algn="ctr"/>
            <a:r>
              <a:rPr lang="en-GB" sz="2400" b="1" dirty="0">
                <a:solidFill>
                  <a:srgbClr val="132E57"/>
                </a:solidFill>
              </a:rPr>
              <a:t>Multi-Class</a:t>
            </a:r>
            <a:endParaRPr lang="en-GB" sz="2400" b="1" dirty="0"/>
          </a:p>
          <a:p>
            <a:pPr marL="514350" indent="-285750">
              <a:buFont typeface="Arial,Sans-Serif"/>
              <a:buChar char="•"/>
            </a:pPr>
            <a:r>
              <a:rPr lang="en-GB" sz="1800" dirty="0">
                <a:solidFill>
                  <a:srgbClr val="57595D"/>
                </a:solidFill>
              </a:rPr>
              <a:t>Has </a:t>
            </a:r>
            <a:r>
              <a:rPr lang="en-GB" sz="1800" i="1" dirty="0">
                <a:solidFill>
                  <a:schemeClr val="bg2"/>
                </a:solidFill>
              </a:rPr>
              <a:t>more than two class labels</a:t>
            </a:r>
            <a:endParaRPr lang="en-US" sz="1800" i="1" dirty="0">
              <a:solidFill>
                <a:schemeClr val="bg2"/>
              </a:solidFill>
            </a:endParaRPr>
          </a:p>
          <a:p>
            <a:pPr marL="514350" indent="-285750">
              <a:buFont typeface="Arial,Sans-Serif"/>
              <a:buChar char="•"/>
            </a:pPr>
            <a:r>
              <a:rPr lang="en-GB" sz="1800" dirty="0">
                <a:solidFill>
                  <a:srgbClr val="57595D"/>
                </a:solidFill>
              </a:rPr>
              <a:t>Outcomes must be ONE of a range of classes</a:t>
            </a:r>
          </a:p>
          <a:p>
            <a:pPr marL="514350" indent="-285750">
              <a:buFont typeface="Arial,Sans-Serif"/>
              <a:buChar char="•"/>
            </a:pPr>
            <a:r>
              <a:rPr lang="en-GB" sz="1800" dirty="0">
                <a:solidFill>
                  <a:schemeClr val="tx1"/>
                </a:solidFill>
              </a:rPr>
              <a:t>Algorithm suited for multi-class problems include decision trees and random forests.</a:t>
            </a:r>
          </a:p>
          <a:p>
            <a:pPr marL="514350" indent="-285750">
              <a:buFont typeface="Arial,Sans-Serif"/>
              <a:buChar char="•"/>
            </a:pPr>
            <a:endParaRPr lang="en-GB" sz="1800" i="1" dirty="0">
              <a:solidFill>
                <a:srgbClr val="57595D"/>
              </a:solidFill>
            </a:endParaRPr>
          </a:p>
          <a:p>
            <a:pPr marL="514350" indent="-285750">
              <a:buFont typeface="Arial,Sans-Serif"/>
              <a:buChar char="•"/>
            </a:pPr>
            <a:endParaRPr lang="en-GB" sz="1800" i="1" dirty="0">
              <a:solidFill>
                <a:srgbClr val="57595D"/>
              </a:solidFill>
            </a:endParaRPr>
          </a:p>
          <a:p>
            <a:pPr marL="514350" indent="-285750">
              <a:buFont typeface="Arial,Sans-Serif"/>
              <a:buChar char="•"/>
            </a:pPr>
            <a:endParaRPr lang="en-GB" sz="1800" dirty="0"/>
          </a:p>
        </p:txBody>
      </p:sp>
      <p:sp>
        <p:nvSpPr>
          <p:cNvPr id="3" name="Title 2">
            <a:extLst>
              <a:ext uri="{FF2B5EF4-FFF2-40B4-BE49-F238E27FC236}">
                <a16:creationId xmlns:a16="http://schemas.microsoft.com/office/drawing/2014/main" id="{4BAC0E4F-6641-4AD9-9287-49133CB272A5}"/>
              </a:ext>
            </a:extLst>
          </p:cNvPr>
          <p:cNvSpPr>
            <a:spLocks noGrp="1"/>
          </p:cNvSpPr>
          <p:nvPr>
            <p:ph type="title"/>
          </p:nvPr>
        </p:nvSpPr>
        <p:spPr/>
        <p:txBody>
          <a:bodyPr/>
          <a:lstStyle/>
          <a:p>
            <a:r>
              <a:rPr lang="en-GB"/>
              <a:t>Types of Classification</a:t>
            </a:r>
          </a:p>
        </p:txBody>
      </p:sp>
      <p:graphicFrame>
        <p:nvGraphicFramePr>
          <p:cNvPr id="2" name="Table 4">
            <a:extLst>
              <a:ext uri="{FF2B5EF4-FFF2-40B4-BE49-F238E27FC236}">
                <a16:creationId xmlns:a16="http://schemas.microsoft.com/office/drawing/2014/main" id="{718B5238-4800-48E6-912E-DBF38888743D}"/>
              </a:ext>
            </a:extLst>
          </p:cNvPr>
          <p:cNvGraphicFramePr>
            <a:graphicFrameLocks noGrp="1"/>
          </p:cNvGraphicFramePr>
          <p:nvPr>
            <p:extLst>
              <p:ext uri="{D42A27DB-BD31-4B8C-83A1-F6EECF244321}">
                <p14:modId xmlns:p14="http://schemas.microsoft.com/office/powerpoint/2010/main" val="2285326935"/>
              </p:ext>
            </p:extLst>
          </p:nvPr>
        </p:nvGraphicFramePr>
        <p:xfrm>
          <a:off x="6462197" y="1573993"/>
          <a:ext cx="5026466" cy="4027514"/>
        </p:xfrm>
        <a:graphic>
          <a:graphicData uri="http://schemas.openxmlformats.org/drawingml/2006/table">
            <a:tbl>
              <a:tblPr firstRow="1" bandRow="1">
                <a:tableStyleId>{B301B821-A1FF-4177-AEE7-76D212191A09}</a:tableStyleId>
              </a:tblPr>
              <a:tblGrid>
                <a:gridCol w="1602926">
                  <a:extLst>
                    <a:ext uri="{9D8B030D-6E8A-4147-A177-3AD203B41FA5}">
                      <a16:colId xmlns:a16="http://schemas.microsoft.com/office/drawing/2014/main" val="2821775836"/>
                    </a:ext>
                  </a:extLst>
                </a:gridCol>
                <a:gridCol w="1711770">
                  <a:extLst>
                    <a:ext uri="{9D8B030D-6E8A-4147-A177-3AD203B41FA5}">
                      <a16:colId xmlns:a16="http://schemas.microsoft.com/office/drawing/2014/main" val="2635265158"/>
                    </a:ext>
                  </a:extLst>
                </a:gridCol>
                <a:gridCol w="1711770">
                  <a:extLst>
                    <a:ext uri="{9D8B030D-6E8A-4147-A177-3AD203B41FA5}">
                      <a16:colId xmlns:a16="http://schemas.microsoft.com/office/drawing/2014/main" val="2944914069"/>
                    </a:ext>
                  </a:extLst>
                </a:gridCol>
              </a:tblGrid>
              <a:tr h="513082">
                <a:tc>
                  <a:txBody>
                    <a:bodyPr/>
                    <a:lstStyle/>
                    <a:p>
                      <a:pPr lvl="0" algn="ctr">
                        <a:buNone/>
                      </a:pPr>
                      <a:r>
                        <a:rPr lang="en-GB">
                          <a:latin typeface="Open Sans"/>
                        </a:rPr>
                        <a:t>Use Case</a:t>
                      </a:r>
                      <a:endParaRPr lang="en-US">
                        <a:latin typeface="Open San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GB">
                          <a:latin typeface="Open Sans"/>
                        </a:rPr>
                        <a:t>Input Variables</a:t>
                      </a:r>
                      <a:endParaRPr lang="en-GB">
                        <a:latin typeface="Open Sans"/>
                        <a:ea typeface="Open Sans"/>
                        <a:cs typeface="Open San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lvl="0" algn="ctr">
                        <a:buNone/>
                      </a:pPr>
                      <a:r>
                        <a:rPr lang="en-GB">
                          <a:latin typeface="Open Sans"/>
                        </a:rPr>
                        <a:t>Output Classes</a:t>
                      </a:r>
                      <a:endParaRPr lang="en-GB">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65136502"/>
                  </a:ext>
                </a:extLst>
              </a:tr>
              <a:tr h="1178096">
                <a:tc>
                  <a:txBody>
                    <a:bodyPr/>
                    <a:lstStyle/>
                    <a:p>
                      <a:pPr algn="ctr"/>
                      <a:r>
                        <a:rPr lang="en-GB">
                          <a:latin typeface="Open Sans"/>
                        </a:rPr>
                        <a:t>Tumour diagnosis</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b="0">
                          <a:latin typeface="Open Sans"/>
                          <a:ea typeface="Open Sans"/>
                          <a:cs typeface="Open Sans"/>
                        </a:rPr>
                        <a:t>Variation, Texture, Contrast, Growth Rate etc</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lvl="0" algn="ctr">
                        <a:buNone/>
                      </a:pPr>
                      <a:r>
                        <a:rPr lang="en-GB" b="1">
                          <a:solidFill>
                            <a:schemeClr val="tx2"/>
                          </a:solidFill>
                          <a:latin typeface="Open Sans"/>
                        </a:rPr>
                        <a:t>Malignant</a:t>
                      </a:r>
                      <a:br>
                        <a:rPr lang="en-GB" b="1">
                          <a:solidFill>
                            <a:schemeClr val="tx2"/>
                          </a:solidFill>
                          <a:latin typeface="Open Sans"/>
                        </a:rPr>
                      </a:br>
                      <a:r>
                        <a:rPr lang="en-GB">
                          <a:latin typeface="Open Sans"/>
                        </a:rPr>
                        <a:t>OR</a:t>
                      </a:r>
                      <a:br>
                        <a:rPr lang="en-GB">
                          <a:latin typeface="Open Sans"/>
                        </a:rPr>
                      </a:br>
                      <a:r>
                        <a:rPr lang="en-GB" b="1">
                          <a:solidFill>
                            <a:schemeClr val="accent4"/>
                          </a:solidFill>
                          <a:latin typeface="Open Sans"/>
                        </a:rPr>
                        <a:t>Benign</a:t>
                      </a:r>
                      <a:br>
                        <a:rPr lang="en-GB" b="1">
                          <a:solidFill>
                            <a:schemeClr val="accent4"/>
                          </a:solidFill>
                          <a:latin typeface="Open Sans"/>
                        </a:rPr>
                      </a:br>
                      <a:r>
                        <a:rPr lang="en-GB" b="0">
                          <a:solidFill>
                            <a:schemeClr val="tx1"/>
                          </a:solidFill>
                          <a:latin typeface="Open Sans"/>
                        </a:rPr>
                        <a:t>OR</a:t>
                      </a:r>
                      <a:br>
                        <a:rPr lang="en-GB" b="0">
                          <a:solidFill>
                            <a:schemeClr val="accent4"/>
                          </a:solidFill>
                          <a:latin typeface="Open Sans"/>
                        </a:rPr>
                      </a:br>
                      <a:r>
                        <a:rPr lang="en-GB" b="1">
                          <a:solidFill>
                            <a:schemeClr val="accent1"/>
                          </a:solidFill>
                          <a:latin typeface="Open Sans"/>
                        </a:rPr>
                        <a:t>Premalignant</a:t>
                      </a:r>
                      <a:endParaRPr lang="en-GB" b="1">
                        <a:solidFill>
                          <a:schemeClr val="accent1"/>
                        </a:solidFill>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747253370"/>
                  </a:ext>
                </a:extLst>
              </a:tr>
              <a:tr h="1157781">
                <a:tc>
                  <a:txBody>
                    <a:bodyPr/>
                    <a:lstStyle/>
                    <a:p>
                      <a:pPr algn="ctr"/>
                      <a:r>
                        <a:rPr lang="en-GB" b="0">
                          <a:latin typeface="Open Sans"/>
                        </a:rPr>
                        <a:t>Customer Prediction</a:t>
                      </a:r>
                      <a:endParaRPr lang="en-GB" b="0">
                        <a:latin typeface="Open Sans"/>
                        <a:ea typeface="Open Sans"/>
                        <a:cs typeface="Open Sans"/>
                      </a:endParaRP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GB">
                          <a:latin typeface="Open Sans"/>
                          <a:ea typeface="Open Sans"/>
                          <a:cs typeface="Open Sans"/>
                        </a:rPr>
                        <a:t>Purchase History, Click history, Customer Profile</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lvl="0" algn="ctr">
                        <a:buNone/>
                      </a:pPr>
                      <a:r>
                        <a:rPr lang="en-GB" b="1">
                          <a:solidFill>
                            <a:schemeClr val="tx2"/>
                          </a:solidFill>
                          <a:latin typeface="Open Sans"/>
                        </a:rPr>
                        <a:t>Will Buy</a:t>
                      </a:r>
                      <a:br>
                        <a:rPr lang="en-GB" b="1">
                          <a:solidFill>
                            <a:schemeClr val="tx2"/>
                          </a:solidFill>
                          <a:latin typeface="Open Sans"/>
                        </a:rPr>
                      </a:br>
                      <a:r>
                        <a:rPr lang="en-GB">
                          <a:latin typeface="Open Sans"/>
                        </a:rPr>
                        <a:t>OR</a:t>
                      </a:r>
                      <a:br>
                        <a:rPr lang="en-GB">
                          <a:latin typeface="Open Sans"/>
                        </a:rPr>
                      </a:br>
                      <a:r>
                        <a:rPr lang="en-GB" b="1">
                          <a:solidFill>
                            <a:schemeClr val="accent4"/>
                          </a:solidFill>
                          <a:latin typeface="Open Sans"/>
                        </a:rPr>
                        <a:t>Will Not Buy</a:t>
                      </a:r>
                      <a:br>
                        <a:rPr lang="en-GB" b="1">
                          <a:solidFill>
                            <a:schemeClr val="accent4"/>
                          </a:solidFill>
                          <a:latin typeface="Open Sans"/>
                        </a:rPr>
                      </a:br>
                      <a:r>
                        <a:rPr lang="en-GB" b="0">
                          <a:solidFill>
                            <a:schemeClr val="tx1"/>
                          </a:solidFill>
                          <a:latin typeface="Open Sans"/>
                        </a:rPr>
                        <a:t>OR</a:t>
                      </a:r>
                      <a:br>
                        <a:rPr lang="en-GB" b="1">
                          <a:solidFill>
                            <a:schemeClr val="accent4"/>
                          </a:solidFill>
                          <a:latin typeface="Open Sans"/>
                        </a:rPr>
                      </a:br>
                      <a:r>
                        <a:rPr lang="en-GB" b="1">
                          <a:solidFill>
                            <a:schemeClr val="accent1"/>
                          </a:solidFill>
                          <a:latin typeface="Open Sans"/>
                        </a:rPr>
                        <a:t>Insufficient Data</a:t>
                      </a:r>
                      <a:endParaRPr lang="en-GB" b="1">
                        <a:solidFill>
                          <a:schemeClr val="accent1"/>
                        </a:solidFill>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03588021"/>
                  </a:ext>
                </a:extLst>
              </a:tr>
              <a:tr h="1178096">
                <a:tc>
                  <a:txBody>
                    <a:bodyPr/>
                    <a:lstStyle/>
                    <a:p>
                      <a:pPr algn="ctr"/>
                      <a:r>
                        <a:rPr lang="en-GB" b="0">
                          <a:latin typeface="Open Sans"/>
                        </a:rPr>
                        <a:t>Email Spam Detection</a:t>
                      </a:r>
                      <a:endParaRPr lang="en-GB" b="0">
                        <a:latin typeface="Open Sans"/>
                        <a:ea typeface="Open Sans"/>
                        <a:cs typeface="Open San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a:latin typeface="Open Sans"/>
                          <a:ea typeface="Open Sans"/>
                          <a:cs typeface="Open Sans"/>
                        </a:rPr>
                        <a:t>Spelling Errors, Grammatical Errors, Email domain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lvl="0" algn="ctr">
                        <a:buNone/>
                      </a:pPr>
                      <a:r>
                        <a:rPr lang="en-GB" b="1" dirty="0">
                          <a:solidFill>
                            <a:schemeClr val="tx2"/>
                          </a:solidFill>
                          <a:latin typeface="Open Sans"/>
                        </a:rPr>
                        <a:t>Spam</a:t>
                      </a:r>
                      <a:br>
                        <a:rPr lang="en-GB" b="1" dirty="0">
                          <a:solidFill>
                            <a:schemeClr val="tx2"/>
                          </a:solidFill>
                          <a:latin typeface="Open Sans"/>
                        </a:rPr>
                      </a:br>
                      <a:r>
                        <a:rPr lang="en-GB" dirty="0">
                          <a:latin typeface="Open Sans"/>
                        </a:rPr>
                        <a:t>OR</a:t>
                      </a:r>
                      <a:br>
                        <a:rPr lang="en-GB" dirty="0">
                          <a:latin typeface="Open Sans"/>
                        </a:rPr>
                      </a:br>
                      <a:r>
                        <a:rPr lang="en-GB" b="1" dirty="0">
                          <a:solidFill>
                            <a:schemeClr val="accent4"/>
                          </a:solidFill>
                          <a:latin typeface="Open Sans"/>
                        </a:rPr>
                        <a:t>Not Spam</a:t>
                      </a:r>
                      <a:br>
                        <a:rPr lang="en-GB" b="1" dirty="0">
                          <a:solidFill>
                            <a:schemeClr val="accent4"/>
                          </a:solidFill>
                          <a:latin typeface="Open Sans"/>
                        </a:rPr>
                      </a:br>
                      <a:r>
                        <a:rPr lang="en-GB" b="0" dirty="0">
                          <a:solidFill>
                            <a:schemeClr val="tx1"/>
                          </a:solidFill>
                          <a:latin typeface="Open Sans"/>
                        </a:rPr>
                        <a:t>OR</a:t>
                      </a:r>
                      <a:br>
                        <a:rPr lang="en-GB" b="1" dirty="0">
                          <a:solidFill>
                            <a:schemeClr val="accent4"/>
                          </a:solidFill>
                          <a:latin typeface="Open Sans"/>
                        </a:rPr>
                      </a:br>
                      <a:r>
                        <a:rPr lang="en-GB" b="1" dirty="0">
                          <a:solidFill>
                            <a:schemeClr val="accent1"/>
                          </a:solidFill>
                          <a:latin typeface="Open Sans"/>
                        </a:rPr>
                        <a:t>Unsafe</a:t>
                      </a:r>
                      <a:endParaRPr lang="en-GB" b="1" dirty="0">
                        <a:solidFill>
                          <a:schemeClr val="accent1"/>
                        </a:solidFill>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105217318"/>
                  </a:ext>
                </a:extLst>
              </a:tr>
            </a:tbl>
          </a:graphicData>
        </a:graphic>
      </p:graphicFrame>
    </p:spTree>
    <p:extLst>
      <p:ext uri="{BB962C8B-B14F-4D97-AF65-F5344CB8AC3E}">
        <p14:creationId xmlns:p14="http://schemas.microsoft.com/office/powerpoint/2010/main" val="1394461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ED46AB-72DE-4846-AF96-435E19121174}"/>
              </a:ext>
            </a:extLst>
          </p:cNvPr>
          <p:cNvGrpSpPr/>
          <p:nvPr/>
        </p:nvGrpSpPr>
        <p:grpSpPr>
          <a:xfrm>
            <a:off x="742516" y="1195345"/>
            <a:ext cx="4908530" cy="5010377"/>
            <a:chOff x="684861" y="1214395"/>
            <a:chExt cx="3613635" cy="5010377"/>
          </a:xfrm>
        </p:grpSpPr>
        <p:sp>
          <p:nvSpPr>
            <p:cNvPr id="13" name="Rounded Rectangle 27">
              <a:extLst>
                <a:ext uri="{FF2B5EF4-FFF2-40B4-BE49-F238E27FC236}">
                  <a16:creationId xmlns:a16="http://schemas.microsoft.com/office/drawing/2014/main" id="{33105EEB-A208-4438-8B8A-8CE3EB1F5F94}"/>
                </a:ext>
              </a:extLst>
            </p:cNvPr>
            <p:cNvSpPr/>
            <p:nvPr/>
          </p:nvSpPr>
          <p:spPr>
            <a:xfrm>
              <a:off x="684861" y="1214395"/>
              <a:ext cx="3613635" cy="5010377"/>
            </a:xfrm>
            <a:prstGeom prst="roundRect">
              <a:avLst>
                <a:gd name="adj" fmla="val 5634"/>
              </a:avLst>
            </a:prstGeom>
            <a:solidFill>
              <a:schemeClr val="bg1"/>
            </a:solidFill>
            <a:ln>
              <a:noFill/>
            </a:ln>
            <a:effectLst>
              <a:outerShdw blurRad="495300" dist="114300" dir="5400000" algn="t" rotWithShape="0">
                <a:schemeClr val="bg1">
                  <a:lumMod val="50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kern="1200">
                <a:solidFill>
                  <a:srgbClr val="132E57"/>
                </a:solidFill>
                <a:latin typeface="Open Sans"/>
                <a:ea typeface="Open Sans"/>
                <a:cs typeface="Open Sans"/>
              </a:endParaRPr>
            </a:p>
            <a:p>
              <a:pPr algn="ctr">
                <a:buClrTx/>
                <a:defRPr/>
              </a:pPr>
              <a:endParaRPr lang="en-US" sz="1800" b="1" i="0" u="none" strike="noStrike" kern="1200" cap="none" spc="0" normalizeH="0" baseline="0" noProof="0">
                <a:ln>
                  <a:noFill/>
                </a:ln>
                <a:solidFill>
                  <a:srgbClr val="132E5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DB117EE9-4198-4DB6-8B14-82E3A6FDD358}"/>
                </a:ext>
              </a:extLst>
            </p:cNvPr>
            <p:cNvSpPr txBox="1">
              <a:spLocks/>
            </p:cNvSpPr>
            <p:nvPr/>
          </p:nvSpPr>
          <p:spPr>
            <a:xfrm>
              <a:off x="684861" y="1214396"/>
              <a:ext cx="3411844" cy="50103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lt2"/>
                  </a:solidFill>
                  <a:latin typeface="Open Sans"/>
                  <a:ea typeface="Open Sans"/>
                  <a:cs typeface="Open Sans"/>
                  <a:sym typeface="Open Sans"/>
                </a:defRPr>
              </a:lvl1pPr>
              <a:lvl2pPr marL="914400" marR="0" lvl="1"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20000"/>
                </a:lnSpc>
                <a:spcBef>
                  <a:spcPts val="1000"/>
                </a:spcBef>
                <a:spcAft>
                  <a:spcPts val="0"/>
                </a:spcAft>
                <a:buClr>
                  <a:schemeClr val="dk1"/>
                </a:buClr>
                <a:buSzPts val="1600"/>
                <a:buFont typeface="Open Sans Light"/>
                <a:buChar char="–"/>
                <a:defRPr sz="1600" b="0" i="0" u="none" strike="noStrike" cap="none">
                  <a:solidFill>
                    <a:schemeClr val="dk1"/>
                  </a:solidFill>
                  <a:latin typeface="Open Sans"/>
                  <a:ea typeface="Open Sans"/>
                  <a:cs typeface="Open Sans"/>
                  <a:sym typeface="Open Sans"/>
                </a:defRPr>
              </a:lvl3pPr>
              <a:lvl4pPr marL="1828800" marR="0" lvl="3"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4pPr>
              <a:lvl5pPr marL="2286000" marR="0" lvl="4"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5pPr>
              <a:lvl6pPr marL="2743200" marR="0" lvl="5"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2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marL="285750" indent="0" algn="ctr"/>
              <a:r>
                <a:rPr lang="en-US" sz="2400" b="1" dirty="0"/>
                <a:t>Multi-label</a:t>
              </a:r>
              <a:endParaRPr lang="en-GB" sz="2400" dirty="0"/>
            </a:p>
            <a:p>
              <a:pPr marL="445770" indent="-264795">
                <a:buFont typeface="Arial,Sans-Serif"/>
                <a:buChar char="•"/>
              </a:pPr>
              <a:r>
                <a:rPr lang="en-GB" sz="1800" dirty="0">
                  <a:solidFill>
                    <a:schemeClr val="tx1"/>
                  </a:solidFill>
                </a:rPr>
                <a:t>Has</a:t>
              </a:r>
              <a:r>
                <a:rPr lang="en-GB" sz="1800" dirty="0">
                  <a:solidFill>
                    <a:schemeClr val="tx2"/>
                  </a:solidFill>
                </a:rPr>
                <a:t> </a:t>
              </a:r>
              <a:r>
                <a:rPr lang="en-GB" sz="1800" b="1" dirty="0">
                  <a:solidFill>
                    <a:schemeClr val="tx1"/>
                  </a:solidFill>
                </a:rPr>
                <a:t>two or more </a:t>
              </a:r>
              <a:r>
                <a:rPr lang="en-GB" sz="1800" dirty="0">
                  <a:solidFill>
                    <a:schemeClr val="tx1"/>
                  </a:solidFill>
                </a:rPr>
                <a:t>class labels</a:t>
              </a:r>
            </a:p>
            <a:p>
              <a:pPr marL="445770" indent="-264795">
                <a:buFont typeface="Arial,Sans-Serif"/>
                <a:buChar char="•"/>
              </a:pPr>
              <a:r>
                <a:rPr lang="en-GB" sz="1800" dirty="0">
                  <a:solidFill>
                    <a:srgbClr val="57595D"/>
                  </a:solidFill>
                </a:rPr>
                <a:t>Outcome can be </a:t>
              </a:r>
              <a:r>
                <a:rPr lang="en-GB" sz="1800" b="1" i="1" dirty="0">
                  <a:solidFill>
                    <a:schemeClr val="bg2"/>
                  </a:solidFill>
                </a:rPr>
                <a:t>ONE or MORE </a:t>
              </a:r>
              <a:r>
                <a:rPr lang="en-GB" sz="1800" dirty="0">
                  <a:solidFill>
                    <a:schemeClr val="tx1"/>
                  </a:solidFill>
                </a:rPr>
                <a:t>of the class labels </a:t>
              </a:r>
            </a:p>
            <a:p>
              <a:pPr marL="445770" indent="-264795">
                <a:buFont typeface="Arial,Sans-Serif"/>
                <a:buChar char="•"/>
              </a:pPr>
              <a:r>
                <a:rPr lang="en-GB" sz="1800" dirty="0">
                  <a:solidFill>
                    <a:srgbClr val="57595D"/>
                  </a:solidFill>
                </a:rPr>
                <a:t>Difference between multi-label and multi-class is that each label in the former one represents a </a:t>
              </a:r>
              <a:r>
                <a:rPr lang="en-GB" sz="1800" b="1" dirty="0">
                  <a:solidFill>
                    <a:schemeClr val="tx2"/>
                  </a:solidFill>
                </a:rPr>
                <a:t>different</a:t>
              </a:r>
              <a:r>
                <a:rPr lang="en-GB" sz="1800" dirty="0">
                  <a:solidFill>
                    <a:srgbClr val="57595D"/>
                  </a:solidFill>
                </a:rPr>
                <a:t> but </a:t>
              </a:r>
              <a:r>
                <a:rPr lang="en-GB" sz="1800" b="1" dirty="0">
                  <a:solidFill>
                    <a:schemeClr val="tx2"/>
                  </a:solidFill>
                </a:rPr>
                <a:t>related</a:t>
              </a:r>
              <a:r>
                <a:rPr lang="en-GB" sz="1800" dirty="0">
                  <a:solidFill>
                    <a:srgbClr val="57595D"/>
                  </a:solidFill>
                </a:rPr>
                <a:t> classification problem</a:t>
              </a:r>
            </a:p>
            <a:p>
              <a:pPr marL="445770" indent="-264795">
                <a:buFont typeface="Arial,Sans-Serif"/>
                <a:buChar char="•"/>
              </a:pPr>
              <a:endParaRPr lang="en-GB" sz="1800" i="1" dirty="0">
                <a:solidFill>
                  <a:srgbClr val="57595D"/>
                </a:solidFill>
              </a:endParaRPr>
            </a:p>
            <a:p>
              <a:pPr marL="445770" indent="-264795">
                <a:buFont typeface="Arial,Sans-Serif"/>
                <a:buChar char="•"/>
              </a:pPr>
              <a:endParaRPr lang="en-GB" sz="1800" dirty="0">
                <a:solidFill>
                  <a:srgbClr val="57595D"/>
                </a:solidFill>
              </a:endParaRPr>
            </a:p>
          </p:txBody>
        </p:sp>
      </p:grpSp>
      <p:sp>
        <p:nvSpPr>
          <p:cNvPr id="3" name="Title 2">
            <a:extLst>
              <a:ext uri="{FF2B5EF4-FFF2-40B4-BE49-F238E27FC236}">
                <a16:creationId xmlns:a16="http://schemas.microsoft.com/office/drawing/2014/main" id="{4BAC0E4F-6641-4AD9-9287-49133CB272A5}"/>
              </a:ext>
            </a:extLst>
          </p:cNvPr>
          <p:cNvSpPr>
            <a:spLocks noGrp="1"/>
          </p:cNvSpPr>
          <p:nvPr>
            <p:ph type="title"/>
          </p:nvPr>
        </p:nvSpPr>
        <p:spPr/>
        <p:txBody>
          <a:bodyPr/>
          <a:lstStyle/>
          <a:p>
            <a:r>
              <a:rPr lang="en-GB"/>
              <a:t>Types of Classification</a:t>
            </a:r>
            <a:endParaRPr lang="en-US"/>
          </a:p>
        </p:txBody>
      </p:sp>
      <p:sp>
        <p:nvSpPr>
          <p:cNvPr id="4" name="TextBox 3">
            <a:extLst>
              <a:ext uri="{FF2B5EF4-FFF2-40B4-BE49-F238E27FC236}">
                <a16:creationId xmlns:a16="http://schemas.microsoft.com/office/drawing/2014/main" id="{30781862-0FD9-49EC-8E45-B581505D87D1}"/>
              </a:ext>
            </a:extLst>
          </p:cNvPr>
          <p:cNvSpPr txBox="1"/>
          <p:nvPr/>
        </p:nvSpPr>
        <p:spPr>
          <a:xfrm>
            <a:off x="833236" y="5021127"/>
            <a:ext cx="4634430" cy="738664"/>
          </a:xfrm>
          <a:prstGeom prst="rect">
            <a:avLst/>
          </a:prstGeom>
          <a:noFill/>
        </p:spPr>
        <p:txBody>
          <a:bodyPr wrap="square" lIns="91440" tIns="45720" rIns="91440" bIns="45720" rtlCol="0" anchor="t">
            <a:spAutoFit/>
          </a:bodyPr>
          <a:lstStyle/>
          <a:p>
            <a:r>
              <a:rPr lang="en-GB" b="1" dirty="0">
                <a:solidFill>
                  <a:schemeClr val="tx1"/>
                </a:solidFill>
                <a:latin typeface="Open Sans"/>
                <a:ea typeface="Open Sans"/>
                <a:cs typeface="Open Sans"/>
              </a:rPr>
              <a:t>For example, a multi-label classifier may classify an email as both spam and unsafe, or classify the </a:t>
            </a:r>
            <a:r>
              <a:rPr lang="en-GB" b="1" dirty="0" err="1">
                <a:solidFill>
                  <a:schemeClr val="tx1"/>
                </a:solidFill>
                <a:latin typeface="Open Sans"/>
                <a:ea typeface="Open Sans"/>
                <a:cs typeface="Open Sans"/>
              </a:rPr>
              <a:t>tumor</a:t>
            </a:r>
            <a:r>
              <a:rPr lang="en-GB" b="1" dirty="0">
                <a:solidFill>
                  <a:schemeClr val="tx1"/>
                </a:solidFill>
                <a:latin typeface="Open Sans"/>
                <a:ea typeface="Open Sans"/>
                <a:cs typeface="Open Sans"/>
              </a:rPr>
              <a:t> as both benign and premalignant</a:t>
            </a:r>
          </a:p>
        </p:txBody>
      </p:sp>
      <p:graphicFrame>
        <p:nvGraphicFramePr>
          <p:cNvPr id="58" name="Table 4">
            <a:extLst>
              <a:ext uri="{FF2B5EF4-FFF2-40B4-BE49-F238E27FC236}">
                <a16:creationId xmlns:a16="http://schemas.microsoft.com/office/drawing/2014/main" id="{832BC50D-93E4-4725-B7F9-86A73EF03D0A}"/>
              </a:ext>
            </a:extLst>
          </p:cNvPr>
          <p:cNvGraphicFramePr>
            <a:graphicFrameLocks noGrp="1"/>
          </p:cNvGraphicFramePr>
          <p:nvPr>
            <p:extLst>
              <p:ext uri="{D42A27DB-BD31-4B8C-83A1-F6EECF244321}">
                <p14:modId xmlns:p14="http://schemas.microsoft.com/office/powerpoint/2010/main" val="1561587352"/>
              </p:ext>
            </p:extLst>
          </p:nvPr>
        </p:nvGraphicFramePr>
        <p:xfrm>
          <a:off x="6278841" y="1727199"/>
          <a:ext cx="5026466" cy="4032592"/>
        </p:xfrm>
        <a:graphic>
          <a:graphicData uri="http://schemas.openxmlformats.org/drawingml/2006/table">
            <a:tbl>
              <a:tblPr firstRow="1" bandRow="1">
                <a:tableStyleId>{B301B821-A1FF-4177-AEE7-76D212191A09}</a:tableStyleId>
              </a:tblPr>
              <a:tblGrid>
                <a:gridCol w="1602926">
                  <a:extLst>
                    <a:ext uri="{9D8B030D-6E8A-4147-A177-3AD203B41FA5}">
                      <a16:colId xmlns:a16="http://schemas.microsoft.com/office/drawing/2014/main" val="2821775836"/>
                    </a:ext>
                  </a:extLst>
                </a:gridCol>
                <a:gridCol w="1711770">
                  <a:extLst>
                    <a:ext uri="{9D8B030D-6E8A-4147-A177-3AD203B41FA5}">
                      <a16:colId xmlns:a16="http://schemas.microsoft.com/office/drawing/2014/main" val="2635265158"/>
                    </a:ext>
                  </a:extLst>
                </a:gridCol>
                <a:gridCol w="1711770">
                  <a:extLst>
                    <a:ext uri="{9D8B030D-6E8A-4147-A177-3AD203B41FA5}">
                      <a16:colId xmlns:a16="http://schemas.microsoft.com/office/drawing/2014/main" val="2944914069"/>
                    </a:ext>
                  </a:extLst>
                </a:gridCol>
              </a:tblGrid>
              <a:tr h="513082">
                <a:tc>
                  <a:txBody>
                    <a:bodyPr/>
                    <a:lstStyle/>
                    <a:p>
                      <a:pPr lvl="0" algn="ctr">
                        <a:buNone/>
                      </a:pPr>
                      <a:r>
                        <a:rPr lang="en-GB">
                          <a:latin typeface="Open Sans"/>
                        </a:rPr>
                        <a:t>Use Case</a:t>
                      </a:r>
                      <a:endParaRPr lang="en-US">
                        <a:latin typeface="Open San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GB">
                          <a:latin typeface="Open Sans"/>
                        </a:rPr>
                        <a:t>Input Variables</a:t>
                      </a:r>
                      <a:endParaRPr lang="en-GB">
                        <a:latin typeface="Open Sans"/>
                        <a:ea typeface="Open Sans"/>
                        <a:cs typeface="Open San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lvl="0" algn="ctr">
                        <a:buNone/>
                      </a:pPr>
                      <a:r>
                        <a:rPr lang="en-GB">
                          <a:latin typeface="Open Sans"/>
                        </a:rPr>
                        <a:t>Output Classes (Labels)</a:t>
                      </a:r>
                      <a:endParaRPr lang="en-GB">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65136502"/>
                  </a:ext>
                </a:extLst>
              </a:tr>
              <a:tr h="1178096">
                <a:tc>
                  <a:txBody>
                    <a:bodyPr/>
                    <a:lstStyle/>
                    <a:p>
                      <a:pPr algn="ctr"/>
                      <a:r>
                        <a:rPr lang="en-GB">
                          <a:latin typeface="Open Sans"/>
                        </a:rPr>
                        <a:t>Tumour diagnosis</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b="0">
                          <a:latin typeface="Open Sans"/>
                          <a:ea typeface="Open Sans"/>
                          <a:cs typeface="Open Sans"/>
                        </a:rPr>
                        <a:t>Variation, Texture, Contrast, Growth Rate etc</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lvl="0" algn="ctr">
                        <a:buNone/>
                      </a:pPr>
                      <a:r>
                        <a:rPr lang="en-GB" b="1">
                          <a:solidFill>
                            <a:schemeClr val="tx2"/>
                          </a:solidFill>
                          <a:latin typeface="Open Sans"/>
                        </a:rPr>
                        <a:t>Malignant</a:t>
                      </a:r>
                      <a:br>
                        <a:rPr lang="en-GB" b="1">
                          <a:solidFill>
                            <a:schemeClr val="tx2"/>
                          </a:solidFill>
                          <a:latin typeface="Open Sans"/>
                        </a:rPr>
                      </a:br>
                      <a:r>
                        <a:rPr lang="en-GB">
                          <a:latin typeface="Open Sans"/>
                        </a:rPr>
                        <a:t>OR /AND</a:t>
                      </a:r>
                      <a:br>
                        <a:rPr lang="en-GB">
                          <a:latin typeface="Open Sans"/>
                        </a:rPr>
                      </a:br>
                      <a:r>
                        <a:rPr lang="en-GB" b="1">
                          <a:solidFill>
                            <a:schemeClr val="accent4"/>
                          </a:solidFill>
                          <a:latin typeface="Open Sans"/>
                        </a:rPr>
                        <a:t>Benign</a:t>
                      </a:r>
                      <a:br>
                        <a:rPr lang="en-GB" b="1">
                          <a:solidFill>
                            <a:schemeClr val="accent4"/>
                          </a:solidFill>
                          <a:latin typeface="Open Sans"/>
                        </a:rPr>
                      </a:br>
                      <a:r>
                        <a:rPr lang="en-GB" b="0">
                          <a:solidFill>
                            <a:schemeClr val="tx1"/>
                          </a:solidFill>
                          <a:latin typeface="Open Sans"/>
                        </a:rPr>
                        <a:t>OR / AND</a:t>
                      </a:r>
                      <a:br>
                        <a:rPr lang="en-GB" b="0">
                          <a:solidFill>
                            <a:schemeClr val="accent4"/>
                          </a:solidFill>
                          <a:latin typeface="Open Sans"/>
                        </a:rPr>
                      </a:br>
                      <a:r>
                        <a:rPr lang="en-GB" b="1">
                          <a:solidFill>
                            <a:schemeClr val="accent1"/>
                          </a:solidFill>
                          <a:latin typeface="Open Sans"/>
                        </a:rPr>
                        <a:t>Premalignant</a:t>
                      </a:r>
                      <a:endParaRPr lang="en-GB" b="1">
                        <a:solidFill>
                          <a:schemeClr val="accent1"/>
                        </a:solidFill>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747253370"/>
                  </a:ext>
                </a:extLst>
              </a:tr>
              <a:tr h="1157781">
                <a:tc>
                  <a:txBody>
                    <a:bodyPr/>
                    <a:lstStyle/>
                    <a:p>
                      <a:pPr algn="ctr"/>
                      <a:r>
                        <a:rPr lang="en-GB" b="0">
                          <a:latin typeface="Open Sans"/>
                        </a:rPr>
                        <a:t>Customer Prediction</a:t>
                      </a:r>
                      <a:endParaRPr lang="en-GB" b="0">
                        <a:latin typeface="Open Sans"/>
                        <a:ea typeface="Open Sans"/>
                        <a:cs typeface="Open Sans"/>
                      </a:endParaRP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GB">
                          <a:latin typeface="Open Sans"/>
                          <a:ea typeface="Open Sans"/>
                          <a:cs typeface="Open Sans"/>
                        </a:rPr>
                        <a:t>Purchase History, Click history, Customer Profile</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lvl="0" algn="ctr">
                        <a:buNone/>
                      </a:pPr>
                      <a:r>
                        <a:rPr lang="en-GB" b="1">
                          <a:solidFill>
                            <a:schemeClr val="tx2"/>
                          </a:solidFill>
                          <a:latin typeface="Open Sans"/>
                        </a:rPr>
                        <a:t>Will Buy</a:t>
                      </a:r>
                      <a:br>
                        <a:rPr lang="en-GB" b="1">
                          <a:solidFill>
                            <a:schemeClr val="tx2"/>
                          </a:solidFill>
                          <a:latin typeface="Open Sans"/>
                        </a:rPr>
                      </a:br>
                      <a:r>
                        <a:rPr lang="en-GB">
                          <a:latin typeface="Open Sans"/>
                        </a:rPr>
                        <a:t>OR / AND</a:t>
                      </a:r>
                      <a:br>
                        <a:rPr lang="en-GB">
                          <a:latin typeface="Open Sans"/>
                        </a:rPr>
                      </a:br>
                      <a:r>
                        <a:rPr lang="en-GB" b="1">
                          <a:solidFill>
                            <a:schemeClr val="accent4"/>
                          </a:solidFill>
                          <a:latin typeface="Open Sans"/>
                        </a:rPr>
                        <a:t>Will Not Buy</a:t>
                      </a:r>
                      <a:br>
                        <a:rPr lang="en-GB" b="1">
                          <a:solidFill>
                            <a:schemeClr val="accent4"/>
                          </a:solidFill>
                          <a:latin typeface="Open Sans"/>
                        </a:rPr>
                      </a:br>
                      <a:r>
                        <a:rPr lang="en-GB" b="0">
                          <a:solidFill>
                            <a:schemeClr val="tx1"/>
                          </a:solidFill>
                          <a:latin typeface="Open Sans"/>
                        </a:rPr>
                        <a:t>OR / AND</a:t>
                      </a:r>
                      <a:br>
                        <a:rPr lang="en-GB" b="1">
                          <a:solidFill>
                            <a:schemeClr val="accent4"/>
                          </a:solidFill>
                          <a:latin typeface="Open Sans"/>
                        </a:rPr>
                      </a:br>
                      <a:r>
                        <a:rPr lang="en-GB" b="1">
                          <a:solidFill>
                            <a:schemeClr val="accent1"/>
                          </a:solidFill>
                          <a:latin typeface="Open Sans"/>
                        </a:rPr>
                        <a:t>Insufficient Data</a:t>
                      </a:r>
                      <a:endParaRPr lang="en-GB" b="1">
                        <a:solidFill>
                          <a:schemeClr val="accent1"/>
                        </a:solidFill>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03588021"/>
                  </a:ext>
                </a:extLst>
              </a:tr>
              <a:tr h="1178096">
                <a:tc>
                  <a:txBody>
                    <a:bodyPr/>
                    <a:lstStyle/>
                    <a:p>
                      <a:pPr algn="ctr"/>
                      <a:r>
                        <a:rPr lang="en-GB" b="0">
                          <a:latin typeface="Open Sans"/>
                        </a:rPr>
                        <a:t>Email Spam Detection</a:t>
                      </a:r>
                      <a:endParaRPr lang="en-GB" b="0">
                        <a:latin typeface="Open Sans"/>
                        <a:ea typeface="Open Sans"/>
                        <a:cs typeface="Open Sans"/>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GB">
                          <a:latin typeface="Open Sans"/>
                          <a:ea typeface="Open Sans"/>
                          <a:cs typeface="Open Sans"/>
                        </a:rPr>
                        <a:t>Spelling Errors, Grammatical Errors, Email domain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lvl="0" algn="ctr">
                        <a:buNone/>
                      </a:pPr>
                      <a:r>
                        <a:rPr lang="en-GB" b="1">
                          <a:solidFill>
                            <a:schemeClr val="tx2"/>
                          </a:solidFill>
                          <a:latin typeface="Open Sans"/>
                        </a:rPr>
                        <a:t>Spam</a:t>
                      </a:r>
                      <a:br>
                        <a:rPr lang="en-GB" b="1">
                          <a:solidFill>
                            <a:schemeClr val="tx2"/>
                          </a:solidFill>
                          <a:latin typeface="Open Sans"/>
                        </a:rPr>
                      </a:br>
                      <a:r>
                        <a:rPr lang="en-GB">
                          <a:latin typeface="Open Sans"/>
                        </a:rPr>
                        <a:t>OR / AND</a:t>
                      </a:r>
                      <a:br>
                        <a:rPr lang="en-GB">
                          <a:latin typeface="Open Sans"/>
                        </a:rPr>
                      </a:br>
                      <a:r>
                        <a:rPr lang="en-GB" b="1">
                          <a:solidFill>
                            <a:schemeClr val="accent4"/>
                          </a:solidFill>
                          <a:latin typeface="Open Sans"/>
                        </a:rPr>
                        <a:t>Not Spam</a:t>
                      </a:r>
                      <a:br>
                        <a:rPr lang="en-GB" b="1">
                          <a:solidFill>
                            <a:schemeClr val="accent4"/>
                          </a:solidFill>
                          <a:latin typeface="Open Sans"/>
                        </a:rPr>
                      </a:br>
                      <a:r>
                        <a:rPr lang="en-GB" b="0">
                          <a:solidFill>
                            <a:schemeClr val="tx1"/>
                          </a:solidFill>
                          <a:latin typeface="Open Sans"/>
                        </a:rPr>
                        <a:t>OR / AND</a:t>
                      </a:r>
                      <a:br>
                        <a:rPr lang="en-GB" b="1">
                          <a:solidFill>
                            <a:schemeClr val="accent4"/>
                          </a:solidFill>
                          <a:latin typeface="Open Sans"/>
                        </a:rPr>
                      </a:br>
                      <a:r>
                        <a:rPr lang="en-GB" b="1">
                          <a:solidFill>
                            <a:schemeClr val="accent1"/>
                          </a:solidFill>
                          <a:latin typeface="Open Sans"/>
                        </a:rPr>
                        <a:t>Unsafe</a:t>
                      </a:r>
                      <a:endParaRPr lang="en-GB" b="1">
                        <a:solidFill>
                          <a:schemeClr val="accent1"/>
                        </a:solidFill>
                        <a:latin typeface="Open Sans"/>
                        <a:ea typeface="Open Sans"/>
                        <a:cs typeface="Open Sans"/>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105217318"/>
                  </a:ext>
                </a:extLst>
              </a:tr>
            </a:tbl>
          </a:graphicData>
        </a:graphic>
      </p:graphicFrame>
    </p:spTree>
    <p:extLst>
      <p:ext uri="{BB962C8B-B14F-4D97-AF65-F5344CB8AC3E}">
        <p14:creationId xmlns:p14="http://schemas.microsoft.com/office/powerpoint/2010/main" val="222590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117634-528E-480D-846A-B5BA36EAD419}"/>
              </a:ext>
            </a:extLst>
          </p:cNvPr>
          <p:cNvSpPr>
            <a:spLocks noGrp="1"/>
          </p:cNvSpPr>
          <p:nvPr>
            <p:ph type="body" idx="1"/>
          </p:nvPr>
        </p:nvSpPr>
        <p:spPr/>
        <p:txBody>
          <a:bodyPr>
            <a:normAutofit lnSpcReduction="10000"/>
          </a:bodyPr>
          <a:lstStyle/>
          <a:p>
            <a:pPr marL="228600" indent="0"/>
            <a:r>
              <a:rPr lang="en-GB" sz="1800" b="1" dirty="0">
                <a:solidFill>
                  <a:schemeClr val="tx1"/>
                </a:solidFill>
              </a:rPr>
              <a:t>Binary</a:t>
            </a:r>
          </a:p>
          <a:p>
            <a:pPr marL="514350" indent="-285750">
              <a:buChar char="•"/>
            </a:pPr>
            <a:r>
              <a:rPr lang="en-GB" dirty="0">
                <a:solidFill>
                  <a:schemeClr val="tx1"/>
                </a:solidFill>
              </a:rPr>
              <a:t>Machinery</a:t>
            </a:r>
            <a:r>
              <a:rPr lang="en-GB" sz="1800" dirty="0">
                <a:solidFill>
                  <a:schemeClr val="tx1"/>
                </a:solidFill>
              </a:rPr>
              <a:t> Outage Prediction - </a:t>
            </a:r>
            <a:r>
              <a:rPr lang="en-GB" sz="1800" b="1" dirty="0">
                <a:solidFill>
                  <a:srgbClr val="132E57"/>
                </a:solidFill>
              </a:rPr>
              <a:t>Failure</a:t>
            </a:r>
            <a:r>
              <a:rPr lang="en-GB" sz="1800" dirty="0">
                <a:solidFill>
                  <a:srgbClr val="132E57"/>
                </a:solidFill>
              </a:rPr>
              <a:t> </a:t>
            </a:r>
            <a:r>
              <a:rPr lang="en-GB" dirty="0">
                <a:solidFill>
                  <a:schemeClr val="tx1"/>
                </a:solidFill>
              </a:rPr>
              <a:t>OR</a:t>
            </a:r>
            <a:r>
              <a:rPr lang="en-GB" sz="1800" dirty="0">
                <a:solidFill>
                  <a:schemeClr val="tx1"/>
                </a:solidFill>
              </a:rPr>
              <a:t> </a:t>
            </a:r>
            <a:r>
              <a:rPr lang="en-GB" sz="1800" b="1" dirty="0">
                <a:solidFill>
                  <a:srgbClr val="132E57"/>
                </a:solidFill>
              </a:rPr>
              <a:t>Not Failure</a:t>
            </a:r>
            <a:endParaRPr lang="en-GB" b="1" dirty="0">
              <a:solidFill>
                <a:srgbClr val="132E57"/>
              </a:solidFill>
            </a:endParaRPr>
          </a:p>
          <a:p>
            <a:pPr marL="514350" indent="-285750">
              <a:buChar char="•"/>
            </a:pPr>
            <a:r>
              <a:rPr lang="en-GB" sz="1800" dirty="0">
                <a:solidFill>
                  <a:schemeClr val="tx1"/>
                </a:solidFill>
              </a:rPr>
              <a:t>Anomaly Detection – </a:t>
            </a:r>
            <a:r>
              <a:rPr lang="en-GB" sz="1800" b="1" dirty="0">
                <a:solidFill>
                  <a:srgbClr val="132E57"/>
                </a:solidFill>
              </a:rPr>
              <a:t>Fraud</a:t>
            </a:r>
            <a:r>
              <a:rPr lang="en-GB" sz="1800" dirty="0">
                <a:solidFill>
                  <a:srgbClr val="132E57"/>
                </a:solidFill>
              </a:rPr>
              <a:t> </a:t>
            </a:r>
            <a:r>
              <a:rPr lang="en-GB" dirty="0">
                <a:solidFill>
                  <a:schemeClr val="tx1"/>
                </a:solidFill>
              </a:rPr>
              <a:t>OR</a:t>
            </a:r>
            <a:r>
              <a:rPr lang="en-GB" sz="1800" dirty="0">
                <a:solidFill>
                  <a:srgbClr val="132E57"/>
                </a:solidFill>
              </a:rPr>
              <a:t> </a:t>
            </a:r>
            <a:r>
              <a:rPr lang="en-GB" sz="1800" b="1" dirty="0">
                <a:solidFill>
                  <a:srgbClr val="132E57"/>
                </a:solidFill>
              </a:rPr>
              <a:t>Not Fraud </a:t>
            </a:r>
          </a:p>
          <a:p>
            <a:pPr marL="514350" indent="-285750">
              <a:buFont typeface="Open Sans"/>
              <a:buChar char="•"/>
            </a:pPr>
            <a:r>
              <a:rPr lang="en-GB" sz="1800" dirty="0">
                <a:solidFill>
                  <a:schemeClr val="tx1"/>
                </a:solidFill>
              </a:rPr>
              <a:t>Credit Card Default -  </a:t>
            </a:r>
            <a:r>
              <a:rPr lang="en-GB" sz="1800" b="1" dirty="0">
                <a:solidFill>
                  <a:srgbClr val="132E57"/>
                </a:solidFill>
              </a:rPr>
              <a:t>Customer Likely to Default </a:t>
            </a:r>
            <a:r>
              <a:rPr lang="en-GB" sz="1800" b="1" dirty="0">
                <a:solidFill>
                  <a:schemeClr val="tx1"/>
                </a:solidFill>
              </a:rPr>
              <a:t> </a:t>
            </a:r>
            <a:r>
              <a:rPr lang="en-GB" sz="1800" dirty="0">
                <a:solidFill>
                  <a:schemeClr val="tx1"/>
                </a:solidFill>
              </a:rPr>
              <a:t>OR </a:t>
            </a:r>
            <a:r>
              <a:rPr lang="en-GB" sz="1800" b="1" dirty="0">
                <a:solidFill>
                  <a:srgbClr val="132E57"/>
                </a:solidFill>
              </a:rPr>
              <a:t>Not Likely to Default</a:t>
            </a:r>
          </a:p>
          <a:p>
            <a:pPr marL="228600" indent="0"/>
            <a:endParaRPr lang="en-GB" dirty="0">
              <a:solidFill>
                <a:srgbClr val="132E57"/>
              </a:solidFill>
            </a:endParaRPr>
          </a:p>
          <a:p>
            <a:pPr marL="228600" indent="0"/>
            <a:r>
              <a:rPr lang="en-GB" b="1" dirty="0">
                <a:solidFill>
                  <a:schemeClr val="tx1"/>
                </a:solidFill>
              </a:rPr>
              <a:t>Multi-Class</a:t>
            </a:r>
          </a:p>
          <a:p>
            <a:pPr marL="514350" indent="-285750">
              <a:buChar char="•"/>
            </a:pPr>
            <a:r>
              <a:rPr lang="en-GB" dirty="0">
                <a:solidFill>
                  <a:schemeClr val="tx1"/>
                </a:solidFill>
              </a:rPr>
              <a:t>Product Classification – </a:t>
            </a:r>
            <a:r>
              <a:rPr lang="en-GB" b="1" dirty="0">
                <a:solidFill>
                  <a:srgbClr val="132E57"/>
                </a:solidFill>
              </a:rPr>
              <a:t>Red Wine</a:t>
            </a:r>
            <a:r>
              <a:rPr lang="en-GB" b="1" dirty="0">
                <a:solidFill>
                  <a:schemeClr val="tx1"/>
                </a:solidFill>
              </a:rPr>
              <a:t> </a:t>
            </a:r>
            <a:r>
              <a:rPr lang="en-GB" dirty="0">
                <a:solidFill>
                  <a:schemeClr val="tx1"/>
                </a:solidFill>
              </a:rPr>
              <a:t>OR </a:t>
            </a:r>
            <a:r>
              <a:rPr lang="en-GB" b="1" dirty="0">
                <a:solidFill>
                  <a:srgbClr val="132E57"/>
                </a:solidFill>
              </a:rPr>
              <a:t>White Wine</a:t>
            </a:r>
            <a:r>
              <a:rPr lang="en-GB" b="1" dirty="0">
                <a:solidFill>
                  <a:schemeClr val="tx1"/>
                </a:solidFill>
              </a:rPr>
              <a:t> </a:t>
            </a:r>
            <a:r>
              <a:rPr lang="en-GB" dirty="0">
                <a:solidFill>
                  <a:schemeClr val="tx1"/>
                </a:solidFill>
              </a:rPr>
              <a:t>OR </a:t>
            </a:r>
            <a:r>
              <a:rPr lang="en-GB" b="1" dirty="0">
                <a:solidFill>
                  <a:srgbClr val="132E57"/>
                </a:solidFill>
              </a:rPr>
              <a:t>Rose Wine</a:t>
            </a:r>
          </a:p>
          <a:p>
            <a:pPr marL="514350" indent="-285750">
              <a:buFont typeface="Open Sans"/>
              <a:buChar char="•"/>
            </a:pPr>
            <a:r>
              <a:rPr lang="en-GB" dirty="0">
                <a:solidFill>
                  <a:schemeClr val="tx1"/>
                </a:solidFill>
              </a:rPr>
              <a:t>News Classification of Articles – </a:t>
            </a:r>
            <a:r>
              <a:rPr lang="en-GB" b="1" dirty="0">
                <a:solidFill>
                  <a:srgbClr val="132E57"/>
                </a:solidFill>
              </a:rPr>
              <a:t>Sports</a:t>
            </a:r>
            <a:r>
              <a:rPr lang="en-GB" dirty="0">
                <a:solidFill>
                  <a:schemeClr val="tx1"/>
                </a:solidFill>
              </a:rPr>
              <a:t> OR </a:t>
            </a:r>
            <a:r>
              <a:rPr lang="en-GB" b="1" dirty="0">
                <a:solidFill>
                  <a:srgbClr val="132E57"/>
                </a:solidFill>
              </a:rPr>
              <a:t>Lifestyle</a:t>
            </a:r>
            <a:r>
              <a:rPr lang="en-GB" dirty="0">
                <a:solidFill>
                  <a:schemeClr val="tx1"/>
                </a:solidFill>
              </a:rPr>
              <a:t> OR </a:t>
            </a:r>
            <a:r>
              <a:rPr lang="en-GB" b="1" dirty="0">
                <a:solidFill>
                  <a:srgbClr val="132E57"/>
                </a:solidFill>
              </a:rPr>
              <a:t>Economy</a:t>
            </a:r>
            <a:r>
              <a:rPr lang="en-GB" dirty="0">
                <a:solidFill>
                  <a:srgbClr val="132E57"/>
                </a:solidFill>
              </a:rPr>
              <a:t> </a:t>
            </a:r>
            <a:r>
              <a:rPr lang="en-GB" dirty="0">
                <a:solidFill>
                  <a:schemeClr val="tx1"/>
                </a:solidFill>
              </a:rPr>
              <a:t>OR </a:t>
            </a:r>
            <a:r>
              <a:rPr lang="en-GB" b="1" dirty="0">
                <a:solidFill>
                  <a:srgbClr val="132E57"/>
                </a:solidFill>
              </a:rPr>
              <a:t>Current Affairs</a:t>
            </a:r>
          </a:p>
          <a:p>
            <a:pPr marL="514350" indent="-285750">
              <a:buChar char="•"/>
            </a:pPr>
            <a:r>
              <a:rPr lang="en-GB" dirty="0">
                <a:solidFill>
                  <a:schemeClr val="tx1"/>
                </a:solidFill>
              </a:rPr>
              <a:t>Facial Image Recognition –</a:t>
            </a:r>
            <a:r>
              <a:rPr lang="en-GB" dirty="0">
                <a:solidFill>
                  <a:srgbClr val="132E57"/>
                </a:solidFill>
              </a:rPr>
              <a:t> </a:t>
            </a:r>
            <a:r>
              <a:rPr lang="en-GB" b="1" dirty="0">
                <a:solidFill>
                  <a:srgbClr val="132E57"/>
                </a:solidFill>
              </a:rPr>
              <a:t>Happy</a:t>
            </a:r>
            <a:r>
              <a:rPr lang="en-GB" dirty="0">
                <a:solidFill>
                  <a:srgbClr val="132E57"/>
                </a:solidFill>
              </a:rPr>
              <a:t> </a:t>
            </a:r>
            <a:r>
              <a:rPr lang="en-GB" dirty="0">
                <a:solidFill>
                  <a:schemeClr val="tx1"/>
                </a:solidFill>
              </a:rPr>
              <a:t>OR</a:t>
            </a:r>
            <a:r>
              <a:rPr lang="en-GB" dirty="0">
                <a:solidFill>
                  <a:srgbClr val="132E57"/>
                </a:solidFill>
              </a:rPr>
              <a:t> </a:t>
            </a:r>
            <a:r>
              <a:rPr lang="en-GB" b="1" dirty="0">
                <a:solidFill>
                  <a:srgbClr val="132E57"/>
                </a:solidFill>
              </a:rPr>
              <a:t>Sad</a:t>
            </a:r>
            <a:r>
              <a:rPr lang="en-GB" dirty="0">
                <a:solidFill>
                  <a:srgbClr val="132E57"/>
                </a:solidFill>
              </a:rPr>
              <a:t> </a:t>
            </a:r>
            <a:r>
              <a:rPr lang="en-GB" dirty="0">
                <a:solidFill>
                  <a:schemeClr val="tx1"/>
                </a:solidFill>
              </a:rPr>
              <a:t>OR</a:t>
            </a:r>
            <a:r>
              <a:rPr lang="en-GB" dirty="0">
                <a:solidFill>
                  <a:srgbClr val="132E57"/>
                </a:solidFill>
              </a:rPr>
              <a:t> </a:t>
            </a:r>
            <a:r>
              <a:rPr lang="en-GB" b="1" dirty="0">
                <a:solidFill>
                  <a:srgbClr val="132E57"/>
                </a:solidFill>
              </a:rPr>
              <a:t>Angry</a:t>
            </a:r>
          </a:p>
          <a:p>
            <a:pPr marL="514350" indent="-285750">
              <a:buChar char="•"/>
            </a:pPr>
            <a:endParaRPr lang="en-GB" dirty="0">
              <a:solidFill>
                <a:srgbClr val="132E57"/>
              </a:solidFill>
            </a:endParaRPr>
          </a:p>
          <a:p>
            <a:pPr marL="228600" indent="0"/>
            <a:r>
              <a:rPr lang="en-GB" b="1" dirty="0">
                <a:solidFill>
                  <a:schemeClr val="tx1"/>
                </a:solidFill>
              </a:rPr>
              <a:t>Multi-Label</a:t>
            </a:r>
          </a:p>
          <a:p>
            <a:pPr marL="514350" indent="-285750">
              <a:buFont typeface="Arial" panose="020B0604020202020204" pitchFamily="34" charset="0"/>
              <a:buChar char="•"/>
            </a:pPr>
            <a:r>
              <a:rPr lang="en-GB" dirty="0">
                <a:solidFill>
                  <a:schemeClr val="tx1"/>
                </a:solidFill>
              </a:rPr>
              <a:t>Social Tag Selection - </a:t>
            </a:r>
            <a:r>
              <a:rPr lang="en-GB" b="1" dirty="0">
                <a:solidFill>
                  <a:srgbClr val="132E57"/>
                </a:solidFill>
              </a:rPr>
              <a:t>#TogetherAtHome </a:t>
            </a:r>
            <a:r>
              <a:rPr lang="en-GB" dirty="0">
                <a:solidFill>
                  <a:schemeClr val="tx1"/>
                </a:solidFill>
              </a:rPr>
              <a:t>OR / AND </a:t>
            </a:r>
            <a:r>
              <a:rPr lang="en-GB" b="1" dirty="0">
                <a:solidFill>
                  <a:schemeClr val="tx2"/>
                </a:solidFill>
              </a:rPr>
              <a:t>#COVID19 </a:t>
            </a:r>
            <a:r>
              <a:rPr lang="en-GB" dirty="0">
                <a:solidFill>
                  <a:schemeClr val="tx1"/>
                </a:solidFill>
              </a:rPr>
              <a:t>OR / AND #</a:t>
            </a:r>
            <a:r>
              <a:rPr lang="en-GB" b="1" dirty="0">
                <a:solidFill>
                  <a:schemeClr val="tx2"/>
                </a:solidFill>
              </a:rPr>
              <a:t>WorkFromHome</a:t>
            </a:r>
          </a:p>
          <a:p>
            <a:pPr marL="571500" indent="-285750">
              <a:buFont typeface="Arial" panose="020B0604020202020204" pitchFamily="34" charset="0"/>
              <a:buChar char="•"/>
            </a:pPr>
            <a:endParaRPr lang="en-GB" dirty="0">
              <a:solidFill>
                <a:schemeClr val="accent3"/>
              </a:solidFill>
            </a:endParaRPr>
          </a:p>
        </p:txBody>
      </p:sp>
      <p:sp>
        <p:nvSpPr>
          <p:cNvPr id="3" name="Title 2">
            <a:extLst>
              <a:ext uri="{FF2B5EF4-FFF2-40B4-BE49-F238E27FC236}">
                <a16:creationId xmlns:a16="http://schemas.microsoft.com/office/drawing/2014/main" id="{460278FA-5E4A-4692-8F03-6289D7FF6CE7}"/>
              </a:ext>
            </a:extLst>
          </p:cNvPr>
          <p:cNvSpPr>
            <a:spLocks noGrp="1"/>
          </p:cNvSpPr>
          <p:nvPr>
            <p:ph type="title"/>
          </p:nvPr>
        </p:nvSpPr>
        <p:spPr/>
        <p:txBody>
          <a:bodyPr/>
          <a:lstStyle/>
          <a:p>
            <a:r>
              <a:rPr lang="en-GB" dirty="0"/>
              <a:t>Common Classification Use Cases</a:t>
            </a:r>
            <a:endParaRPr lang="en-US" dirty="0"/>
          </a:p>
        </p:txBody>
      </p:sp>
    </p:spTree>
    <p:extLst>
      <p:ext uri="{BB962C8B-B14F-4D97-AF65-F5344CB8AC3E}">
        <p14:creationId xmlns:p14="http://schemas.microsoft.com/office/powerpoint/2010/main" val="6171082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1_BIDA_2021 Presentation Theme">
  <a:themeElements>
    <a:clrScheme name="CFI 2019">
      <a:dk1>
        <a:srgbClr val="57595D"/>
      </a:dk1>
      <a:lt1>
        <a:srgbClr val="FFFFFF"/>
      </a:lt1>
      <a:dk2>
        <a:srgbClr val="3271D2"/>
      </a:dk2>
      <a:lt2>
        <a:srgbClr val="132E57"/>
      </a:lt2>
      <a:accent1>
        <a:srgbClr val="24A2AF"/>
      </a:accent1>
      <a:accent2>
        <a:srgbClr val="1F995B"/>
      </a:accent2>
      <a:accent3>
        <a:srgbClr val="ED932C"/>
      </a:accent3>
      <a:accent4>
        <a:srgbClr val="FA611C"/>
      </a:accent4>
      <a:accent5>
        <a:srgbClr val="B7276E"/>
      </a:accent5>
      <a:accent6>
        <a:srgbClr val="591973"/>
      </a:accent6>
      <a:hlink>
        <a:srgbClr val="3271D2"/>
      </a:hlink>
      <a:folHlink>
        <a:srgbClr val="3271D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BIDA_2021 Presentation Theme">
  <a:themeElements>
    <a:clrScheme name="CFI 2019">
      <a:dk1>
        <a:srgbClr val="57595D"/>
      </a:dk1>
      <a:lt1>
        <a:srgbClr val="FFFFFF"/>
      </a:lt1>
      <a:dk2>
        <a:srgbClr val="3271D2"/>
      </a:dk2>
      <a:lt2>
        <a:srgbClr val="132E57"/>
      </a:lt2>
      <a:accent1>
        <a:srgbClr val="24A2AF"/>
      </a:accent1>
      <a:accent2>
        <a:srgbClr val="1F995B"/>
      </a:accent2>
      <a:accent3>
        <a:srgbClr val="ED932C"/>
      </a:accent3>
      <a:accent4>
        <a:srgbClr val="FA611C"/>
      </a:accent4>
      <a:accent5>
        <a:srgbClr val="B7276E"/>
      </a:accent5>
      <a:accent6>
        <a:srgbClr val="591973"/>
      </a:accent6>
      <a:hlink>
        <a:srgbClr val="3271D2"/>
      </a:hlink>
      <a:folHlink>
        <a:srgbClr val="3271D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021 Presentation Theme" id="{8CD97CDD-2C82-5247-88E2-B12D87E2272F}" vid="{02E85344-4A35-5148-B669-94C9F825E15F}"/>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37AD532AF2AB74CAE68B45AF2186B75" ma:contentTypeVersion="4" ma:contentTypeDescription="Create a new document." ma:contentTypeScope="" ma:versionID="82a949606c4d3ff5f2b0bba23ea9d24e">
  <xsd:schema xmlns:xsd="http://www.w3.org/2001/XMLSchema" xmlns:xs="http://www.w3.org/2001/XMLSchema" xmlns:p="http://schemas.microsoft.com/office/2006/metadata/properties" xmlns:ns2="b0bbdbaf-eb53-48a5-bddd-907fa94e03ca" targetNamespace="http://schemas.microsoft.com/office/2006/metadata/properties" ma:root="true" ma:fieldsID="bda7b75a94ecff78aedb18d5af7639e2" ns2:_="">
    <xsd:import namespace="b0bbdbaf-eb53-48a5-bddd-907fa94e03c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bbdbaf-eb53-48a5-bddd-907fa94e03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D9538E-481D-4CEC-B915-FBB890A89769}">
  <ds:schemaRefs>
    <ds:schemaRef ds:uri="b0bbdbaf-eb53-48a5-bddd-907fa94e03c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8AEB9B9-9B76-4EEB-8D5C-E2D7670F5019}">
  <ds:schemaRefs>
    <ds:schemaRef ds:uri="b0bbdbaf-eb53-48a5-bddd-907fa94e03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1366DB0-3A64-4097-B68C-804B280003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1973</TotalTime>
  <Words>6468</Words>
  <Application>Microsoft Office PowerPoint</Application>
  <PresentationFormat>Widescreen</PresentationFormat>
  <Paragraphs>1121</Paragraphs>
  <Slides>58</Slides>
  <Notes>36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58</vt:i4>
      </vt:variant>
    </vt:vector>
  </HeadingPairs>
  <TitlesOfParts>
    <vt:vector size="68" baseType="lpstr">
      <vt:lpstr>Arial</vt:lpstr>
      <vt:lpstr>Arial,Sans-Serif</vt:lpstr>
      <vt:lpstr>Calibri</vt:lpstr>
      <vt:lpstr>Open Sans</vt:lpstr>
      <vt:lpstr>Open Sans Light</vt:lpstr>
      <vt:lpstr>Times New Roman</vt:lpstr>
      <vt:lpstr>Cambria Math</vt:lpstr>
      <vt:lpstr>Segoe UI</vt:lpstr>
      <vt:lpstr>1_BIDA_2021 Presentation Theme</vt:lpstr>
      <vt:lpstr>4_BIDA_2021 Presentation Theme</vt:lpstr>
      <vt:lpstr>Classification – Fundamentals &amp; Practical Applications</vt:lpstr>
      <vt:lpstr>Course Learning Objectives</vt:lpstr>
      <vt:lpstr>Classification Basics</vt:lpstr>
      <vt:lpstr>What Is Classification?</vt:lpstr>
      <vt:lpstr>Recap: The Machine Learning Ecosystem</vt:lpstr>
      <vt:lpstr>Types of Classification</vt:lpstr>
      <vt:lpstr>Types of Classification</vt:lpstr>
      <vt:lpstr>Types of Classification</vt:lpstr>
      <vt:lpstr>Common Classification Use Cases</vt:lpstr>
      <vt:lpstr>Visualizing Classification</vt:lpstr>
      <vt:lpstr>Classification Algorithms</vt:lpstr>
      <vt:lpstr>Logistic Regression</vt:lpstr>
      <vt:lpstr>Logistic Regression</vt:lpstr>
      <vt:lpstr>Chapter Overview</vt:lpstr>
      <vt:lpstr>Logistic Regression</vt:lpstr>
      <vt:lpstr>Logistic Regression</vt:lpstr>
      <vt:lpstr>Visualizing Logistic Regression</vt:lpstr>
      <vt:lpstr>Defining the Logistic Regression Curve</vt:lpstr>
      <vt:lpstr>Defining the Logistic Regression Curve</vt:lpstr>
      <vt:lpstr>Summary of Logistic Vs Linear Regression</vt:lpstr>
      <vt:lpstr>Logistic regression assumptions</vt:lpstr>
      <vt:lpstr>Probability, Odds and Log Odds</vt:lpstr>
      <vt:lpstr>Logistic Probabilities, Odds and Log Odds</vt:lpstr>
      <vt:lpstr>Interpreting Coefficients</vt:lpstr>
      <vt:lpstr>Interpretation Scenario</vt:lpstr>
      <vt:lpstr>Logistic Regression in Practice</vt:lpstr>
      <vt:lpstr>Classification Algorithms</vt:lpstr>
      <vt:lpstr>Classification Algorithms</vt:lpstr>
      <vt:lpstr>Algorithms Overview</vt:lpstr>
      <vt:lpstr>Naïve Bayes</vt:lpstr>
      <vt:lpstr>Naïve Bayes – Example</vt:lpstr>
      <vt:lpstr>Naïve Bayes – Example</vt:lpstr>
      <vt:lpstr>K-Nearest Neighbours (KNN)</vt:lpstr>
      <vt:lpstr>K-Nearest Neighbours - Example</vt:lpstr>
      <vt:lpstr>Support Vector Machines (SVM) </vt:lpstr>
      <vt:lpstr>Decision Trees</vt:lpstr>
      <vt:lpstr>Decision Trees - Example</vt:lpstr>
      <vt:lpstr>Decision Trees - Example</vt:lpstr>
      <vt:lpstr>Random Forest</vt:lpstr>
      <vt:lpstr>Evaluation &amp; Interpretability</vt:lpstr>
      <vt:lpstr>Evaluation &amp; Interpretability</vt:lpstr>
      <vt:lpstr>Model Evaluation Basics</vt:lpstr>
      <vt:lpstr>Confusion Matrix</vt:lpstr>
      <vt:lpstr>Evaluation Metrics</vt:lpstr>
      <vt:lpstr>Evaluation Metrics Example</vt:lpstr>
      <vt:lpstr>Precision Vs Recall</vt:lpstr>
      <vt:lpstr>Fβ –Score</vt:lpstr>
      <vt:lpstr>Practical Example Fβ </vt:lpstr>
      <vt:lpstr>Is Accuracy the Best Choice?</vt:lpstr>
      <vt:lpstr>The ROC Curve</vt:lpstr>
      <vt:lpstr>The ROC Curve - AUC</vt:lpstr>
      <vt:lpstr>Overfitting Vs Underfitting</vt:lpstr>
      <vt:lpstr>We’ve built a good working model, now what?</vt:lpstr>
      <vt:lpstr>Interpretability of Machine Learning Models</vt:lpstr>
      <vt:lpstr>Interpretability and Explainability</vt:lpstr>
      <vt:lpstr>Introduction to Feature Importance</vt:lpstr>
      <vt:lpstr>Introduction to Partial Dependence Plots (PDP)</vt:lpstr>
      <vt:lpstr>Introduction to SHapley Additive exPlanations (SHAP)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dc:title>
  <dc:creator>Microsoft Office User</dc:creator>
  <cp:lastModifiedBy>Adam Zollo</cp:lastModifiedBy>
  <cp:revision>4</cp:revision>
  <cp:lastPrinted>2022-03-30T19:51:19Z</cp:lastPrinted>
  <dcterms:created xsi:type="dcterms:W3CDTF">2018-01-19T07:33:44Z</dcterms:created>
  <dcterms:modified xsi:type="dcterms:W3CDTF">2022-06-02T16:33:43Z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50344A97-82F6-4436-95D8-81F0D2BD3EEB</vt:lpwstr>
  </property>
  <property fmtid="{D5CDD505-2E9C-101B-9397-08002B2CF9AE}" pid="3" name="ArticulatePath">
    <vt:lpwstr>Course Template &amp; Guidelines_2019-10-03</vt:lpwstr>
  </property>
  <property fmtid="{D5CDD505-2E9C-101B-9397-08002B2CF9AE}" pid="4" name="MSIP_Label_6e1a1884-57d8-46bc-aad4-c42622c4c057_Enabled">
    <vt:lpwstr>true</vt:lpwstr>
  </property>
  <property fmtid="{D5CDD505-2E9C-101B-9397-08002B2CF9AE}" pid="5" name="MSIP_Label_6e1a1884-57d8-46bc-aad4-c42622c4c057_SetDate">
    <vt:lpwstr>2021-11-22T17:44:21Z</vt:lpwstr>
  </property>
  <property fmtid="{D5CDD505-2E9C-101B-9397-08002B2CF9AE}" pid="6" name="MSIP_Label_6e1a1884-57d8-46bc-aad4-c42622c4c057_Method">
    <vt:lpwstr>Standard</vt:lpwstr>
  </property>
  <property fmtid="{D5CDD505-2E9C-101B-9397-08002B2CF9AE}" pid="7" name="MSIP_Label_6e1a1884-57d8-46bc-aad4-c42622c4c057_Name">
    <vt:lpwstr>Private</vt:lpwstr>
  </property>
  <property fmtid="{D5CDD505-2E9C-101B-9397-08002B2CF9AE}" pid="8" name="MSIP_Label_6e1a1884-57d8-46bc-aad4-c42622c4c057_SiteId">
    <vt:lpwstr>c7ff6abd-e3b7-43d3-bfb2-70f82875e6ba</vt:lpwstr>
  </property>
  <property fmtid="{D5CDD505-2E9C-101B-9397-08002B2CF9AE}" pid="9" name="MSIP_Label_6e1a1884-57d8-46bc-aad4-c42622c4c057_ActionId">
    <vt:lpwstr>10d626ee-3af4-463e-8aab-a169946f4730</vt:lpwstr>
  </property>
  <property fmtid="{D5CDD505-2E9C-101B-9397-08002B2CF9AE}" pid="10" name="MSIP_Label_6e1a1884-57d8-46bc-aad4-c42622c4c057_ContentBits">
    <vt:lpwstr>0</vt:lpwstr>
  </property>
  <property fmtid="{D5CDD505-2E9C-101B-9397-08002B2CF9AE}" pid="11" name="ContentTypeId">
    <vt:lpwstr>0x010100437AD532AF2AB74CAE68B45AF2186B75</vt:lpwstr>
  </property>
</Properties>
</file>